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2068-6463-F347-AE0A-C39A4E82B9B4}" type="datetimeFigureOut">
              <a:rPr lang="en-US" smtClean="0"/>
              <a:t>30/09/16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F59B2-9F55-1642-B8FE-D3543D77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19326" y="2408313"/>
            <a:ext cx="2084580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503907" y="2408313"/>
            <a:ext cx="2084580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503906" y="2408313"/>
            <a:ext cx="1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88487" y="2408313"/>
            <a:ext cx="2084580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0023" y="2408313"/>
            <a:ext cx="2084580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00022" y="2408313"/>
            <a:ext cx="1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88486" y="2408313"/>
            <a:ext cx="1" cy="2000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4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cscs</dc:creator>
  <cp:lastModifiedBy>cscs</cp:lastModifiedBy>
  <cp:revision>2</cp:revision>
  <dcterms:created xsi:type="dcterms:W3CDTF">2016-09-30T06:38:52Z</dcterms:created>
  <dcterms:modified xsi:type="dcterms:W3CDTF">2016-09-30T08:07:21Z</dcterms:modified>
</cp:coreProperties>
</file>