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295" r:id="rId22"/>
    <p:sldId id="296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0" y="94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.data\data\fibonacci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  <c:pt idx="14" formatCode="General">
                  <c:v>1.6975299999999999E-2</c:v>
                </c:pt>
                <c:pt idx="15" formatCode="General">
                  <c:v>4.4627600000000003E-2</c:v>
                </c:pt>
                <c:pt idx="16" formatCode="General">
                  <c:v>0.11556900000000001</c:v>
                </c:pt>
                <c:pt idx="17" formatCode="General">
                  <c:v>0.58538500000000004</c:v>
                </c:pt>
                <c:pt idx="18" formatCode="General">
                  <c:v>1.5765400000000001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022632"/>
        <c:axId val="744021848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</c:v>
                </c:pt>
                <c:pt idx="1">
                  <c:v>90</c:v>
                </c:pt>
                <c:pt idx="2">
                  <c:v>210</c:v>
                </c:pt>
                <c:pt idx="3">
                  <c:v>670</c:v>
                </c:pt>
                <c:pt idx="4">
                  <c:v>2400</c:v>
                </c:pt>
                <c:pt idx="5">
                  <c:v>4650</c:v>
                </c:pt>
                <c:pt idx="6">
                  <c:v>12190</c:v>
                </c:pt>
                <c:pt idx="7">
                  <c:v>31930</c:v>
                </c:pt>
                <c:pt idx="8">
                  <c:v>83610</c:v>
                </c:pt>
                <c:pt idx="9">
                  <c:v>218910</c:v>
                </c:pt>
                <c:pt idx="10">
                  <c:v>573130</c:v>
                </c:pt>
                <c:pt idx="11">
                  <c:v>1500490</c:v>
                </c:pt>
                <c:pt idx="12">
                  <c:v>3928350</c:v>
                </c:pt>
                <c:pt idx="13">
                  <c:v>10284570</c:v>
                </c:pt>
                <c:pt idx="14">
                  <c:v>26925370</c:v>
                </c:pt>
                <c:pt idx="15">
                  <c:v>70491550</c:v>
                </c:pt>
                <c:pt idx="16">
                  <c:v>184549290</c:v>
                </c:pt>
                <c:pt idx="17">
                  <c:v>483156330</c:v>
                </c:pt>
                <c:pt idx="18">
                  <c:v>1264919710</c:v>
                </c:pt>
                <c:pt idx="19">
                  <c:v>3311602810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015576"/>
        <c:axId val="744015184"/>
      </c:lineChart>
      <c:catAx>
        <c:axId val="744022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1848"/>
        <c:crossesAt val="1.0000000000000005E-8"/>
        <c:auto val="1"/>
        <c:lblAlgn val="ctr"/>
        <c:lblOffset val="100"/>
        <c:noMultiLvlLbl val="0"/>
      </c:catAx>
      <c:valAx>
        <c:axId val="744021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2632"/>
        <c:crosses val="autoZero"/>
        <c:crossBetween val="midCat"/>
      </c:valAx>
      <c:valAx>
        <c:axId val="744015184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15576"/>
        <c:crosses val="max"/>
        <c:crossBetween val="between"/>
      </c:valAx>
      <c:catAx>
        <c:axId val="744015576"/>
        <c:scaling>
          <c:orientation val="minMax"/>
        </c:scaling>
        <c:delete val="1"/>
        <c:axPos val="b"/>
        <c:majorTickMark val="out"/>
        <c:minorTickMark val="none"/>
        <c:tickLblPos val="nextTo"/>
        <c:crossAx val="744015184"/>
        <c:crossesAt val="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7.6991000000000005E-6</c:v>
                </c:pt>
                <c:pt idx="1">
                  <c:v>2.2082600000000001E-5</c:v>
                </c:pt>
                <c:pt idx="2">
                  <c:v>6.5897700000000004E-5</c:v>
                </c:pt>
                <c:pt idx="3" formatCode="General">
                  <c:v>1.3344E-4</c:v>
                </c:pt>
                <c:pt idx="4" formatCode="General">
                  <c:v>3.9573599999999999E-4</c:v>
                </c:pt>
                <c:pt idx="5" formatCode="General">
                  <c:v>1.1313899999999999E-3</c:v>
                </c:pt>
                <c:pt idx="6" formatCode="General">
                  <c:v>2.75822E-3</c:v>
                </c:pt>
                <c:pt idx="7" formatCode="General">
                  <c:v>7.6871800000000001E-3</c:v>
                </c:pt>
                <c:pt idx="8" formatCode="General">
                  <c:v>2.0499099999999999E-2</c:v>
                </c:pt>
                <c:pt idx="9" formatCode="General">
                  <c:v>6.2070500000000001E-2</c:v>
                </c:pt>
                <c:pt idx="10" formatCode="General">
                  <c:v>0.197465</c:v>
                </c:pt>
                <c:pt idx="11" formatCode="General">
                  <c:v>0.53710400000000003</c:v>
                </c:pt>
                <c:pt idx="12" formatCode="General">
                  <c:v>1.4845900000000001</c:v>
                </c:pt>
                <c:pt idx="13" formatCode="General">
                  <c:v>4.2834300000000001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8.9940000000000006E-6</c:v>
                </c:pt>
                <c:pt idx="1">
                  <c:v>2.3657400000000002E-5</c:v>
                </c:pt>
                <c:pt idx="2">
                  <c:v>5.5538899999999998E-5</c:v>
                </c:pt>
                <c:pt idx="3" formatCode="General">
                  <c:v>1.5853199999999999E-4</c:v>
                </c:pt>
                <c:pt idx="4" formatCode="General">
                  <c:v>3.5668000000000001E-4</c:v>
                </c:pt>
                <c:pt idx="5" formatCode="General">
                  <c:v>9.4468500000000001E-4</c:v>
                </c:pt>
                <c:pt idx="6" formatCode="General">
                  <c:v>2.3960800000000001E-3</c:v>
                </c:pt>
                <c:pt idx="7" formatCode="General">
                  <c:v>6.3433999999999999E-3</c:v>
                </c:pt>
                <c:pt idx="8" formatCode="General">
                  <c:v>1.67729E-2</c:v>
                </c:pt>
                <c:pt idx="9" formatCode="General">
                  <c:v>4.74708E-2</c:v>
                </c:pt>
                <c:pt idx="10" formatCode="General">
                  <c:v>0.14293400000000001</c:v>
                </c:pt>
                <c:pt idx="11" formatCode="General">
                  <c:v>0.40140500000000001</c:v>
                </c:pt>
                <c:pt idx="12" formatCode="General">
                  <c:v>1.1249</c:v>
                </c:pt>
                <c:pt idx="13" formatCode="General">
                  <c:v>3.0989399999999998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9.9389000000000007E-6</c:v>
                </c:pt>
                <c:pt idx="1">
                  <c:v>2.6422099999999999E-5</c:v>
                </c:pt>
                <c:pt idx="2">
                  <c:v>5.0954300000000001E-5</c:v>
                </c:pt>
                <c:pt idx="3">
                  <c:v>9.3719600000000003E-5</c:v>
                </c:pt>
                <c:pt idx="4" formatCode="General">
                  <c:v>2.2156000000000001E-4</c:v>
                </c:pt>
                <c:pt idx="5" formatCode="General">
                  <c:v>5.2767199999999997E-4</c:v>
                </c:pt>
                <c:pt idx="6" formatCode="General">
                  <c:v>1.4242E-3</c:v>
                </c:pt>
                <c:pt idx="7" formatCode="General">
                  <c:v>3.4337500000000002E-3</c:v>
                </c:pt>
                <c:pt idx="8" formatCode="General">
                  <c:v>9.2020899999999996E-3</c:v>
                </c:pt>
                <c:pt idx="9" formatCode="General">
                  <c:v>2.5055999999999998E-2</c:v>
                </c:pt>
                <c:pt idx="10" formatCode="General">
                  <c:v>7.3838000000000001E-2</c:v>
                </c:pt>
                <c:pt idx="11" formatCode="General">
                  <c:v>0.21198600000000001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8.3220700000000001E-5</c:v>
                </c:pt>
                <c:pt idx="4" formatCode="General">
                  <c:v>1.58252E-4</c:v>
                </c:pt>
                <c:pt idx="5" formatCode="General">
                  <c:v>3.5076600000000002E-4</c:v>
                </c:pt>
                <c:pt idx="6" formatCode="General">
                  <c:v>8.2835799999999996E-4</c:v>
                </c:pt>
                <c:pt idx="7" formatCode="General">
                  <c:v>1.9923300000000001E-3</c:v>
                </c:pt>
                <c:pt idx="8" formatCode="General">
                  <c:v>5.6516300000000004E-3</c:v>
                </c:pt>
                <c:pt idx="9" formatCode="General">
                  <c:v>1.4084299999999999E-2</c:v>
                </c:pt>
                <c:pt idx="10" formatCode="General">
                  <c:v>4.5174699999999998E-2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1.3963499999999999E-5</c:v>
                </c:pt>
                <c:pt idx="1">
                  <c:v>3.2686399999999999E-5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1.5573299999999999E-4</c:v>
                </c:pt>
                <c:pt idx="5" formatCode="General">
                  <c:v>3.1786999999999999E-4</c:v>
                </c:pt>
                <c:pt idx="6" formatCode="General">
                  <c:v>1.03158E-3</c:v>
                </c:pt>
                <c:pt idx="7" formatCode="General">
                  <c:v>1.62403E-3</c:v>
                </c:pt>
                <c:pt idx="8" formatCode="General">
                  <c:v>4.6165800000000003E-3</c:v>
                </c:pt>
                <c:pt idx="9" formatCode="General">
                  <c:v>1.1067199999999999E-2</c:v>
                </c:pt>
                <c:pt idx="10" formatCode="General">
                  <c:v>3.4997399999999998E-2</c:v>
                </c:pt>
                <c:pt idx="11" formatCode="General">
                  <c:v>9.5138100000000003E-2</c:v>
                </c:pt>
                <c:pt idx="12" formatCode="General">
                  <c:v>0.26605000000000001</c:v>
                </c:pt>
                <c:pt idx="13" formatCode="General">
                  <c:v>0.72023099999999995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2.1347599999999999E-5</c:v>
                </c:pt>
                <c:pt idx="1">
                  <c:v>4.4969999999999998E-5</c:v>
                </c:pt>
                <c:pt idx="2">
                  <c:v>7.4961600000000004E-5</c:v>
                </c:pt>
                <c:pt idx="3" formatCode="General">
                  <c:v>1.03169E-4</c:v>
                </c:pt>
                <c:pt idx="4" formatCode="General">
                  <c:v>2.08507E-4</c:v>
                </c:pt>
                <c:pt idx="5" formatCode="General">
                  <c:v>3.5573499999999998E-4</c:v>
                </c:pt>
                <c:pt idx="6" formatCode="General">
                  <c:v>9.6256800000000002E-4</c:v>
                </c:pt>
                <c:pt idx="7" formatCode="General">
                  <c:v>2.1502299999999999E-3</c:v>
                </c:pt>
                <c:pt idx="8" formatCode="General">
                  <c:v>4.7725299999999997E-3</c:v>
                </c:pt>
                <c:pt idx="9" formatCode="General">
                  <c:v>1.5426499999999999E-2</c:v>
                </c:pt>
                <c:pt idx="10" formatCode="General">
                  <c:v>3.9457699999999998E-2</c:v>
                </c:pt>
                <c:pt idx="11" formatCode="General">
                  <c:v>9.4061599999999995E-2</c:v>
                </c:pt>
                <c:pt idx="12" formatCode="General">
                  <c:v>0.23691200000000001</c:v>
                </c:pt>
                <c:pt idx="13" formatCode="General">
                  <c:v>0.65468000000000004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2.1382600000000001E-5</c:v>
                </c:pt>
                <c:pt idx="1">
                  <c:v>5.1234299999999998E-5</c:v>
                </c:pt>
                <c:pt idx="2">
                  <c:v>7.5346700000000001E-5</c:v>
                </c:pt>
                <c:pt idx="3" formatCode="General">
                  <c:v>1.09048E-4</c:v>
                </c:pt>
                <c:pt idx="4" formatCode="General">
                  <c:v>1.8866400000000001E-4</c:v>
                </c:pt>
                <c:pt idx="5" formatCode="General">
                  <c:v>6.5253700000000002E-4</c:v>
                </c:pt>
                <c:pt idx="6" formatCode="General">
                  <c:v>7.7957299999999998E-4</c:v>
                </c:pt>
                <c:pt idx="7" formatCode="General">
                  <c:v>2.6133300000000001E-3</c:v>
                </c:pt>
                <c:pt idx="8" formatCode="General">
                  <c:v>1.02807E-2</c:v>
                </c:pt>
                <c:pt idx="9" formatCode="General">
                  <c:v>1.6638099999999999E-2</c:v>
                </c:pt>
                <c:pt idx="10" formatCode="General">
                  <c:v>4.8350600000000001E-2</c:v>
                </c:pt>
                <c:pt idx="11" formatCode="General">
                  <c:v>0.103934</c:v>
                </c:pt>
                <c:pt idx="12" formatCode="General">
                  <c:v>0.24748500000000001</c:v>
                </c:pt>
                <c:pt idx="13" formatCode="General">
                  <c:v>0.64100100000000004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2.1872500000000001E-5</c:v>
                </c:pt>
                <c:pt idx="1">
                  <c:v>4.90996E-5</c:v>
                </c:pt>
                <c:pt idx="2">
                  <c:v>7.5206700000000006E-5</c:v>
                </c:pt>
                <c:pt idx="3" formatCode="General">
                  <c:v>1.02889E-4</c:v>
                </c:pt>
                <c:pt idx="4" formatCode="General">
                  <c:v>1.8453400000000001E-4</c:v>
                </c:pt>
                <c:pt idx="5" formatCode="General">
                  <c:v>4.0056599999999999E-4</c:v>
                </c:pt>
                <c:pt idx="6" formatCode="General">
                  <c:v>1.13356E-3</c:v>
                </c:pt>
                <c:pt idx="7" formatCode="General">
                  <c:v>3.22916E-3</c:v>
                </c:pt>
                <c:pt idx="8" formatCode="General">
                  <c:v>8.2304600000000002E-3</c:v>
                </c:pt>
                <c:pt idx="9" formatCode="General">
                  <c:v>1.9065599999999999E-2</c:v>
                </c:pt>
                <c:pt idx="10" formatCode="General">
                  <c:v>4.6783400000000003E-2</c:v>
                </c:pt>
                <c:pt idx="11" formatCode="General">
                  <c:v>0.112816</c:v>
                </c:pt>
                <c:pt idx="12" formatCode="General">
                  <c:v>0.24457300000000001</c:v>
                </c:pt>
                <c:pt idx="13" formatCode="General">
                  <c:v>0.66008999999999995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1.8939899999999999E-2</c:v>
                </c:pt>
                <c:pt idx="1">
                  <c:v>3.00197E-2</c:v>
                </c:pt>
                <c:pt idx="2">
                  <c:v>3.3239299999999999E-2</c:v>
                </c:pt>
                <c:pt idx="3">
                  <c:v>3.3673300000000003E-2</c:v>
                </c:pt>
                <c:pt idx="4">
                  <c:v>4.1666399999999999E-2</c:v>
                </c:pt>
                <c:pt idx="5">
                  <c:v>3.2343400000000001E-2</c:v>
                </c:pt>
                <c:pt idx="6">
                  <c:v>3.5594500000000001E-2</c:v>
                </c:pt>
                <c:pt idx="7">
                  <c:v>5.8541500000000003E-2</c:v>
                </c:pt>
                <c:pt idx="8">
                  <c:v>6.1029699999999999E-2</c:v>
                </c:pt>
                <c:pt idx="9">
                  <c:v>7.1283600000000003E-2</c:v>
                </c:pt>
                <c:pt idx="10">
                  <c:v>0.103449</c:v>
                </c:pt>
                <c:pt idx="11">
                  <c:v>0.27285100000000001</c:v>
                </c:pt>
                <c:pt idx="12">
                  <c:v>1.4418200000000001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023416"/>
        <c:axId val="744020280"/>
      </c:scatterChart>
      <c:valAx>
        <c:axId val="744023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0280"/>
        <c:crossesAt val="1.0000000000000005E-8"/>
        <c:crossBetween val="midCat"/>
      </c:valAx>
      <c:valAx>
        <c:axId val="7440202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3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</c:v>
                </c:pt>
                <c:pt idx="1">
                  <c:v>0.85602623971536584</c:v>
                </c:pt>
                <c:pt idx="2">
                  <c:v>0.7746430691525219</c:v>
                </c:pt>
                <c:pt idx="3">
                  <c:v>0.61110758338228066</c:v>
                </c:pt>
                <c:pt idx="4">
                  <c:v>0.55137322304579806</c:v>
                </c:pt>
                <c:pt idx="5">
                  <c:v>0.36065412505387029</c:v>
                </c:pt>
                <c:pt idx="6">
                  <c:v>0.3600637901845426</c:v>
                </c:pt>
                <c:pt idx="7">
                  <c:v>0.35199908560978399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</c:v>
                </c:pt>
                <c:pt idx="1">
                  <c:v>0.93343309070312031</c:v>
                </c:pt>
                <c:pt idx="2">
                  <c:v>0.83576248670620434</c:v>
                </c:pt>
                <c:pt idx="3">
                  <c:v>0.76207862841997742</c:v>
                </c:pt>
                <c:pt idx="4">
                  <c:v>0.67558984776543152</c:v>
                </c:pt>
                <c:pt idx="5">
                  <c:v>0.49105181231932404</c:v>
                </c:pt>
                <c:pt idx="6">
                  <c:v>0.43101203685812045</c:v>
                </c:pt>
                <c:pt idx="7">
                  <c:v>0.44975111813538199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</c:v>
                </c:pt>
                <c:pt idx="1">
                  <c:v>0.8417228067519491</c:v>
                </c:pt>
                <c:pt idx="2">
                  <c:v>1.4238216979159108</c:v>
                </c:pt>
                <c:pt idx="3">
                  <c:v>1.6034472192615539</c:v>
                </c:pt>
                <c:pt idx="4">
                  <c:v>1.495291914733399</c:v>
                </c:pt>
                <c:pt idx="5">
                  <c:v>1.2934117806705503</c:v>
                </c:pt>
                <c:pt idx="6">
                  <c:v>1.2236813146504291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</c:v>
                </c:pt>
                <c:pt idx="1">
                  <c:v>1.1976373076739864</c:v>
                </c:pt>
                <c:pt idx="2">
                  <c:v>2.1441160417835321</c:v>
                </c:pt>
                <c:pt idx="3">
                  <c:v>3.2254836557705131</c:v>
                </c:pt>
                <c:pt idx="4">
                  <c:v>3.5592852423946897</c:v>
                </c:pt>
                <c:pt idx="5">
                  <c:v>3.1804292521118249</c:v>
                </c:pt>
                <c:pt idx="6">
                  <c:v>1.7338327175317261</c:v>
                </c:pt>
                <c:pt idx="7">
                  <c:v>2.8244783631161905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</c:v>
                </c:pt>
                <c:pt idx="1">
                  <c:v>1.2118390768357663</c:v>
                </c:pt>
                <c:pt idx="2">
                  <c:v>2.2387127775755369</c:v>
                </c:pt>
                <c:pt idx="3">
                  <c:v>3.8583869138144786</c:v>
                </c:pt>
                <c:pt idx="4">
                  <c:v>4.7333977820606759</c:v>
                </c:pt>
                <c:pt idx="5">
                  <c:v>3.575050110918367</c:v>
                </c:pt>
                <c:pt idx="6">
                  <c:v>2.9415267111310088</c:v>
                </c:pt>
                <c:pt idx="7">
                  <c:v>2.3805509792020216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</c:v>
                </c:pt>
                <c:pt idx="1">
                  <c:v>1.3075511682971426</c:v>
                </c:pt>
                <c:pt idx="2">
                  <c:v>2.4772709131545341</c:v>
                </c:pt>
                <c:pt idx="3">
                  <c:v>4.4070702839331739</c:v>
                </c:pt>
                <c:pt idx="4">
                  <c:v>5.608509830851526</c:v>
                </c:pt>
                <c:pt idx="5">
                  <c:v>4.0236281723009109</c:v>
                </c:pt>
                <c:pt idx="6">
                  <c:v>3.7306242900331168</c:v>
                </c:pt>
                <c:pt idx="7">
                  <c:v>3.2556279372272576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</c:v>
                </c:pt>
                <c:pt idx="1">
                  <c:v>1.3380600640251119</c:v>
                </c:pt>
                <c:pt idx="2">
                  <c:v>2.5336767522383554</c:v>
                </c:pt>
                <c:pt idx="3">
                  <c:v>4.3228729868729232</c:v>
                </c:pt>
                <c:pt idx="4">
                  <c:v>5.6455195132128981</c:v>
                </c:pt>
                <c:pt idx="5">
                  <c:v>5.7101303826428644</c:v>
                </c:pt>
                <c:pt idx="6">
                  <c:v>5.1677410664460144</c:v>
                </c:pt>
                <c:pt idx="7">
                  <c:v>4.7608849808537794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</c:v>
                </c:pt>
                <c:pt idx="1">
                  <c:v>1.3822242444190596</c:v>
                </c:pt>
                <c:pt idx="2">
                  <c:v>2.6540534846832555</c:v>
                </c:pt>
                <c:pt idx="3">
                  <c:v>4.5988958604429442</c:v>
                </c:pt>
                <c:pt idx="4">
                  <c:v>5.9473002411726243</c:v>
                </c:pt>
                <c:pt idx="5">
                  <c:v>6.542784261013014</c:v>
                </c:pt>
                <c:pt idx="6">
                  <c:v>6.6824076717509016</c:v>
                </c:pt>
                <c:pt idx="7">
                  <c:v>6.4891605690133165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012832"/>
        <c:axId val="744016752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744012832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16752"/>
        <c:crosses val="autoZero"/>
        <c:crossBetween val="midCat"/>
      </c:valAx>
      <c:valAx>
        <c:axId val="74401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12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26291901305764"/>
          <c:y val="0.13466372896048545"/>
          <c:w val="0.67806226099671818"/>
          <c:h val="0.70534614365864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40.351114648175034</c:v>
                </c:pt>
                <c:pt idx="1">
                  <c:v>14.583145363272205</c:v>
                </c:pt>
                <c:pt idx="2">
                  <c:v>5.2704399999999998</c:v>
                </c:pt>
                <c:pt idx="3">
                  <c:v>1.9047700000000001</c:v>
                </c:pt>
                <c:pt idx="4">
                  <c:v>0.74361299999999997</c:v>
                </c:pt>
                <c:pt idx="5">
                  <c:v>0.33626299999999998</c:v>
                </c:pt>
                <c:pt idx="6">
                  <c:v>0.19795699999999999</c:v>
                </c:pt>
                <c:pt idx="7">
                  <c:v>0.15049399999999999</c:v>
                </c:pt>
                <c:pt idx="8">
                  <c:v>0.13741100000000001</c:v>
                </c:pt>
                <c:pt idx="9">
                  <c:v>0.13358100000000001</c:v>
                </c:pt>
                <c:pt idx="10">
                  <c:v>0.132605</c:v>
                </c:pt>
                <c:pt idx="11">
                  <c:v>0.13283900000000001</c:v>
                </c:pt>
                <c:pt idx="12">
                  <c:v>0.13504099999999999</c:v>
                </c:pt>
                <c:pt idx="13">
                  <c:v>0.140565</c:v>
                </c:pt>
                <c:pt idx="14">
                  <c:v>0.15531900000000001</c:v>
                </c:pt>
                <c:pt idx="15">
                  <c:v>0.21871199999999999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035960"/>
        <c:axId val="74403125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74403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31256"/>
        <c:crossesAt val="0.1"/>
        <c:crossBetween val="midCat"/>
      </c:valAx>
      <c:valAx>
        <c:axId val="744031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35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097280" y="2057400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091112" y="1838325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.unwrap()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the Four Horsemen, 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9700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610100" y="1828800"/>
          <a:ext cx="6553200" cy="460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632</TotalTime>
  <Words>1852</Words>
  <Application>Microsoft Office PowerPoint</Application>
  <PresentationFormat>Widescreen</PresentationFormat>
  <Paragraphs>332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Schoolbook</vt:lpstr>
      <vt:lpstr>Consolas</vt:lpstr>
      <vt:lpstr>Wingdings 2</vt:lpstr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Argument Futures</vt:lpstr>
      <vt:lpstr>So What’s the Deal?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44</cp:revision>
  <dcterms:created xsi:type="dcterms:W3CDTF">2016-10-06T15:47:03Z</dcterms:created>
  <dcterms:modified xsi:type="dcterms:W3CDTF">2016-10-12T18:20:37Z</dcterms:modified>
</cp:coreProperties>
</file>