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78" r:id="rId3"/>
    <p:sldId id="261" r:id="rId4"/>
    <p:sldId id="260" r:id="rId5"/>
    <p:sldId id="279" r:id="rId6"/>
    <p:sldId id="273" r:id="rId7"/>
    <p:sldId id="274" r:id="rId8"/>
    <p:sldId id="275" r:id="rId9"/>
    <p:sldId id="276" r:id="rId10"/>
    <p:sldId id="277" r:id="rId11"/>
    <p:sldId id="309" r:id="rId12"/>
    <p:sldId id="3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504" userDrawn="1">
          <p15:clr>
            <a:srgbClr val="A4A3A4"/>
          </p15:clr>
        </p15:guide>
        <p15:guide id="3" pos="5808" userDrawn="1">
          <p15:clr>
            <a:srgbClr val="A4A3A4"/>
          </p15:clr>
        </p15:guide>
        <p15:guide id="4" orient="horz" pos="3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34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84" y="582"/>
      </p:cViewPr>
      <p:guideLst>
        <p:guide orient="horz" pos="1440"/>
        <p:guide pos="504"/>
        <p:guide pos="5808"/>
        <p:guide orient="horz" pos="3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80FAA-87D6-497E-80FC-86163C79CB5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212E-A95F-4266-9BB2-9D95C0D9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6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9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210F-3153-47D6-B786-4D5C9DCDB6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1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00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735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257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6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573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78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49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9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484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4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0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7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HPX Workshop (4)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Berkeley C++ Summit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 on a 2D Grid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082" y="1930400"/>
            <a:ext cx="6962141" cy="4351338"/>
          </a:xfrm>
          <a:ln>
            <a:solidFill>
              <a:schemeClr val="tx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14088" y="5917168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Idle-rate: 48%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7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7" y="561634"/>
            <a:ext cx="38100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35" y="3419134"/>
            <a:ext cx="3813602" cy="2860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36" y="2182075"/>
            <a:ext cx="3813600" cy="286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9" y="3805215"/>
            <a:ext cx="2795905" cy="1866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47" y="1181098"/>
            <a:ext cx="2796189" cy="1839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59" y="859264"/>
            <a:ext cx="2958566" cy="64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78" y="5452033"/>
            <a:ext cx="2570102" cy="34696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build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build applications using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run HPX applications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Architecture of HPX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The API of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Futures, etc.</a:t>
            </a:r>
          </a:p>
          <a:p>
            <a:pPr lvl="1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Async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etc.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Higher level parallel constructs</a:t>
            </a:r>
          </a:p>
          <a:p>
            <a:pPr lvl="2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Execution policies, executors, parameters, targets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Examples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Hello world!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Real world problems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Fibonacci (parallelism for recursive algorithms)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2d stencil (parallelism for iterative algorithms)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Matrix transpose (parallelism for fork-join algorithms)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</a:t>
            </a:r>
            <a:r>
              <a:rPr lang="en-US" dirty="0" smtClean="0"/>
              <a:t>Stencil Example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Parallelism </a:t>
            </a:r>
            <a:r>
              <a:rPr lang="en-US" dirty="0"/>
              <a:t>for </a:t>
            </a:r>
            <a:r>
              <a:rPr lang="en-US" dirty="0" smtClean="0"/>
              <a:t>Iterative Algorithms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 on a 2D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DISCLAIMER: This has no real physics or mathematical background. Left as an </a:t>
            </a:r>
            <a:r>
              <a:rPr lang="en-US" dirty="0" smtClean="0"/>
              <a:t>exercise </a:t>
            </a:r>
            <a:r>
              <a:rPr lang="en-US" dirty="0"/>
              <a:t>for the reader </a:t>
            </a:r>
            <a:r>
              <a:rPr lang="en-US" dirty="0" smtClean="0"/>
              <a:t>;)</a:t>
            </a:r>
          </a:p>
          <a:p>
            <a:pPr lvl="1"/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/>
              <a:t>a 5 point stencil on each element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Boundaries are constant and equal to 1</a:t>
            </a:r>
          </a:p>
          <a:p>
            <a:r>
              <a:rPr lang="en-US" dirty="0" smtClean="0"/>
              <a:t>Update function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 0.25 *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old(x-1,y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+ old(x+1,y) +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old(x,y-1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+ old(x,y+1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old(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9" r="8604" b="12148"/>
          <a:stretch/>
        </p:blipFill>
        <p:spPr>
          <a:xfrm>
            <a:off x="1327450" y="3583707"/>
            <a:ext cx="4414982" cy="21336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49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 on a 2D Grid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943100"/>
            <a:ext cx="6962141" cy="4351338"/>
          </a:xfrm>
          <a:ln>
            <a:solidFill>
              <a:schemeClr val="tx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70617" y="5925106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Idle-rate: 2%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0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 on a 2D Grid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dirty="0" smtClean="0"/>
              <a:t>2D grid as a 1D array: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::vector&lt;double&gt;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6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12" y="2438399"/>
            <a:ext cx="10058400" cy="326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 on a 2D Grid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dirty="0" smtClean="0"/>
              <a:t>2D grid as a 1D array: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::vector&lt;double&gt;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12" y="2440555"/>
            <a:ext cx="10058400" cy="32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6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 on a 2D Grid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want to update line by line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Each </a:t>
            </a:r>
            <a:r>
              <a:rPr lang="en-US" dirty="0"/>
              <a:t>line needs its upper and lower neighbor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84" y="3033652"/>
            <a:ext cx="10070528" cy="164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4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00100" y="2286000"/>
            <a:ext cx="10492739" cy="3886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 on a 2D Grid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61871" y="1828800"/>
            <a:ext cx="9818295" cy="435133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want to update line by </a:t>
            </a:r>
            <a:r>
              <a:rPr lang="en-US" dirty="0" smtClean="0"/>
              <a:t>line, each </a:t>
            </a:r>
            <a:r>
              <a:rPr lang="en-US" dirty="0"/>
              <a:t>line needs its upper and lower </a:t>
            </a:r>
            <a:r>
              <a:rPr lang="en-US" dirty="0" smtClean="0"/>
              <a:t>neighbor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line_update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begin,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end,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</a:p>
          <a:p>
            <a:pPr marL="274320" lvl="1" indent="0">
              <a:spcBef>
                <a:spcPts val="600"/>
              </a:spcBef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Iterate over the interior: skip the last and first element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= begin + 1; it != end - 1; ++it, ++result)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*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0.25 *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it.up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[-1] +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it.up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[+1] +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it.down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[-1] +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it.down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[+1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 *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it.middle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4320" lvl="1" indent="0">
              <a:spcBef>
                <a:spcPts val="600"/>
              </a:spcBef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Companions Left Behind</Template>
  <TotalTime>637</TotalTime>
  <Words>573</Words>
  <Application>Microsoft Office PowerPoint</Application>
  <PresentationFormat>Widescreen</PresentationFormat>
  <Paragraphs>92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Schoolbook</vt:lpstr>
      <vt:lpstr>Consolas</vt:lpstr>
      <vt:lpstr>Wingdings 2</vt:lpstr>
      <vt:lpstr>View</vt:lpstr>
      <vt:lpstr>HPX Workshop (4)</vt:lpstr>
      <vt:lpstr>Agenda</vt:lpstr>
      <vt:lpstr>2D Stencil Example</vt:lpstr>
      <vt:lpstr>"Solving" a PDE on a 2D Grid</vt:lpstr>
      <vt:lpstr>"Solving" a PDE on a 2D Grid</vt:lpstr>
      <vt:lpstr>"Solving" a PDE on a 2D Grid</vt:lpstr>
      <vt:lpstr>"Solving" a PDE on a 2D Grid</vt:lpstr>
      <vt:lpstr>"Solving" a PDE on a 2D Grid</vt:lpstr>
      <vt:lpstr>"Solving" a PDE on a 2D Grid</vt:lpstr>
      <vt:lpstr>"Solving" a PDE on a 2D Grid</vt:lpstr>
      <vt:lpstr>Performance Results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HPX Workshop</dc:title>
  <dc:creator>Hartmut Kaiser</dc:creator>
  <cp:lastModifiedBy>Hartmut Kaiser</cp:lastModifiedBy>
  <cp:revision>47</cp:revision>
  <dcterms:created xsi:type="dcterms:W3CDTF">2016-10-06T15:47:03Z</dcterms:created>
  <dcterms:modified xsi:type="dcterms:W3CDTF">2016-10-12T18:25:24Z</dcterms:modified>
</cp:coreProperties>
</file>