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</a:t>
            </a:r>
            <a:r>
              <a:rPr lang="en-US" dirty="0" smtClean="0"/>
              <a:t>Workshop (5)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10</a:t>
            </a:fld>
            <a:endParaRPr 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Matrix Transposition (distributed)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0733" y="2258781"/>
            <a:ext cx="3747414" cy="3326263"/>
            <a:chOff x="800733" y="2258781"/>
            <a:chExt cx="3747414" cy="3326263"/>
          </a:xfrm>
        </p:grpSpPr>
        <p:grpSp>
          <p:nvGrpSpPr>
            <p:cNvPr id="36" name="Group 35"/>
            <p:cNvGrpSpPr/>
            <p:nvPr/>
          </p:nvGrpSpPr>
          <p:grpSpPr>
            <a:xfrm>
              <a:off x="1795878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6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00733" y="4169905"/>
              <a:ext cx="3747414" cy="727072"/>
              <a:chOff x="800733" y="4169905"/>
              <a:chExt cx="3747414" cy="72707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858508" y="2258781"/>
            <a:ext cx="3747414" cy="3326263"/>
            <a:chOff x="5858508" y="2258781"/>
            <a:chExt cx="3747414" cy="3326263"/>
          </a:xfrm>
        </p:grpSpPr>
        <p:grpSp>
          <p:nvGrpSpPr>
            <p:cNvPr id="52" name="Group 51"/>
            <p:cNvGrpSpPr/>
            <p:nvPr/>
          </p:nvGrpSpPr>
          <p:grpSpPr>
            <a:xfrm>
              <a:off x="6853653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endCxn id="58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858508" y="4169905"/>
              <a:ext cx="3747414" cy="727072"/>
              <a:chOff x="800733" y="4169905"/>
              <a:chExt cx="3747414" cy="7270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286750" y="2805210"/>
            <a:ext cx="723900" cy="2792850"/>
            <a:chOff x="8286750" y="2805210"/>
            <a:chExt cx="723900" cy="279285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9010650" y="2805210"/>
              <a:ext cx="0" cy="2779834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286750" y="2818226"/>
              <a:ext cx="0" cy="2779834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53830" y="2435878"/>
            <a:ext cx="8123670" cy="4111863"/>
            <a:chOff x="2353830" y="2435878"/>
            <a:chExt cx="8123670" cy="4111863"/>
          </a:xfrm>
        </p:grpSpPr>
        <p:grpSp>
          <p:nvGrpSpPr>
            <p:cNvPr id="20" name="Group 19"/>
            <p:cNvGrpSpPr/>
            <p:nvPr/>
          </p:nvGrpSpPr>
          <p:grpSpPr>
            <a:xfrm>
              <a:off x="8276764" y="3520076"/>
              <a:ext cx="2200736" cy="649829"/>
              <a:chOff x="7562849" y="3520075"/>
              <a:chExt cx="2200736" cy="6498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562849" y="3520075"/>
                <a:ext cx="723900" cy="649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5732" y="3660323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phase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53830" y="2435878"/>
              <a:ext cx="817853" cy="2477739"/>
              <a:chOff x="2353830" y="2435878"/>
              <a:chExt cx="817853" cy="247773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447783" y="4170337"/>
                <a:ext cx="723900" cy="74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53830" y="2435878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phase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09732" y="4169905"/>
              <a:ext cx="5828981" cy="2377836"/>
              <a:chOff x="2809732" y="4169905"/>
              <a:chExt cx="5828981" cy="2377836"/>
            </a:xfrm>
          </p:grpSpPr>
          <p:cxnSp>
            <p:nvCxnSpPr>
              <p:cNvPr id="72" name="Curved Connector 71"/>
              <p:cNvCxnSpPr>
                <a:stCxn id="70" idx="2"/>
                <a:endCxn id="67" idx="2"/>
              </p:cNvCxnSpPr>
              <p:nvPr/>
            </p:nvCxnSpPr>
            <p:spPr>
              <a:xfrm rot="5400000" flipH="1" flipV="1">
                <a:off x="5352367" y="1627270"/>
                <a:ext cx="743712" cy="5828981"/>
              </a:xfrm>
              <a:prstGeom prst="curvedConnector3">
                <a:avLst>
                  <a:gd name="adj1" fmla="val -149847"/>
                </a:avLst>
              </a:prstGeom>
              <a:ln w="38100"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5246000" y="6178409"/>
                <a:ext cx="122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transpose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0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30"/>
            <a:ext cx="10485120" cy="3322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::vector&lt;future&lt;void&gt;&gt; results;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phase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= A[phase].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= B[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(phase,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results.push_back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::dataflow(unwrapped(transpose), f1, f2));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228600" lvl="2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ait_all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30"/>
            <a:ext cx="10485120" cy="3465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10305606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phase)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A[phase].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(phase,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860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transpose(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96" y="319695"/>
            <a:ext cx="9570623" cy="1371625"/>
          </a:xfrm>
        </p:spPr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Transposition,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9" r="7238"/>
          <a:stretch/>
        </p:blipFill>
        <p:spPr>
          <a:xfrm>
            <a:off x="6112166" y="1884671"/>
            <a:ext cx="4695825" cy="3973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5646" y="6301740"/>
            <a:ext cx="4988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Credit: Thomas Heller, runs performed on Edison and </a:t>
            </a:r>
            <a:r>
              <a:rPr lang="en-US" sz="1100" dirty="0" err="1" smtClean="0"/>
              <a:t>Babbagge</a:t>
            </a:r>
            <a:r>
              <a:rPr lang="en-US" sz="1100" dirty="0" smtClean="0"/>
              <a:t> (NERSC)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470" r="4917"/>
          <a:stretch/>
        </p:blipFill>
        <p:spPr>
          <a:xfrm>
            <a:off x="1094595" y="1820862"/>
            <a:ext cx="4791075" cy="410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/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HPX - The C++ Standards Library for Concurrency and Parallelism (http://stellar-group.org/hpx)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91" y="2724809"/>
            <a:ext cx="6453637" cy="30085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1348" y="28769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2049" y="287693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2400" i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943100"/>
            <a:ext cx="10485120" cy="407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transpose(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::vector&lt;double&gt;&amp; B)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parallel for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order; ++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= 0; j != order; ++j)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order * j] = A[j + order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A(order * order);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::vector&lt;double&gt; B(order * order);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transpose(A, B);</a:t>
            </a:r>
          </a:p>
          <a:p>
            <a:pPr marL="54864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33901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0">
              <a:spcAft>
                <a:spcPts val="0"/>
              </a:spcAft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irange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(par, begin(range), end(range),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[&amp;](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j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order;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++j)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order * j] = A[j + order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Transposition (distributed)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00733" y="2258781"/>
            <a:ext cx="3747414" cy="3326263"/>
            <a:chOff x="800733" y="2258781"/>
            <a:chExt cx="3747414" cy="3326263"/>
          </a:xfrm>
        </p:grpSpPr>
        <p:grpSp>
          <p:nvGrpSpPr>
            <p:cNvPr id="20" name="Group 19"/>
            <p:cNvGrpSpPr/>
            <p:nvPr/>
          </p:nvGrpSpPr>
          <p:grpSpPr>
            <a:xfrm>
              <a:off x="1795878" y="2258781"/>
              <a:ext cx="2752268" cy="3326263"/>
              <a:chOff x="1795878" y="2258781"/>
              <a:chExt cx="2752268" cy="332626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95878" y="2805210"/>
                <a:ext cx="2752268" cy="2779834"/>
                <a:chOff x="2438400" y="2477966"/>
                <a:chExt cx="3657600" cy="369423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438400" y="2477966"/>
                  <a:ext cx="3657600" cy="36942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438400" y="3429000"/>
                  <a:ext cx="3657600" cy="23747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endCxn id="9" idx="3"/>
                </p:cNvCxnSpPr>
                <p:nvPr/>
              </p:nvCxnSpPr>
              <p:spPr>
                <a:xfrm flipV="1">
                  <a:off x="2438400" y="4325083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2438400" y="5257800"/>
                  <a:ext cx="3657600" cy="17298"/>
                </a:xfrm>
                <a:prstGeom prst="line">
                  <a:avLst/>
                </a:prstGeom>
                <a:ln w="254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795878" y="225878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00733" y="4169905"/>
              <a:ext cx="3747414" cy="727072"/>
              <a:chOff x="800733" y="4169905"/>
              <a:chExt cx="3747414" cy="72707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00733" y="4348775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y_id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95879" y="4169905"/>
                <a:ext cx="2752268" cy="727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853653" y="2258781"/>
            <a:ext cx="2752268" cy="3326263"/>
            <a:chOff x="1795878" y="2258781"/>
            <a:chExt cx="2752268" cy="3326263"/>
          </a:xfrm>
        </p:grpSpPr>
        <p:grpSp>
          <p:nvGrpSpPr>
            <p:cNvPr id="23" name="Group 22"/>
            <p:cNvGrpSpPr/>
            <p:nvPr/>
          </p:nvGrpSpPr>
          <p:grpSpPr>
            <a:xfrm>
              <a:off x="1795878" y="2805210"/>
              <a:ext cx="2752268" cy="2779834"/>
              <a:chOff x="2438400" y="2477966"/>
              <a:chExt cx="3657600" cy="369423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38400" y="2477966"/>
                <a:ext cx="3657600" cy="36942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2438400" y="3429000"/>
                <a:ext cx="3657600" cy="23747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3"/>
              </p:cNvCxnSpPr>
              <p:nvPr/>
            </p:nvCxnSpPr>
            <p:spPr>
              <a:xfrm flipV="1">
                <a:off x="2438400" y="4325083"/>
                <a:ext cx="3657600" cy="1729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438400" y="5257800"/>
                <a:ext cx="3657600" cy="1729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795878" y="225878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58508" y="4169905"/>
            <a:ext cx="3747414" cy="727072"/>
            <a:chOff x="800733" y="4169905"/>
            <a:chExt cx="3747414" cy="727072"/>
          </a:xfrm>
        </p:grpSpPr>
        <p:sp>
          <p:nvSpPr>
            <p:cNvPr id="30" name="TextBox 29"/>
            <p:cNvSpPr txBox="1"/>
            <p:nvPr/>
          </p:nvSpPr>
          <p:spPr>
            <a:xfrm>
              <a:off x="800733" y="434877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y_id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5879" y="4169905"/>
              <a:ext cx="2752268" cy="727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2699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get_locality_id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get_num_localities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order /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sv-SE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A(num_blocks);</a:t>
            </a:r>
            <a:endParaRPr lang="sv-S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</a:t>
            </a:r>
            <a:r>
              <a:rPr lang="sv-SE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sv-S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B(num_blocks);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2264229"/>
            <a:ext cx="10485120" cy="3837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Transposition (distributed)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203" y="1819469"/>
            <a:ext cx="8595360" cy="435133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!=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num_blocks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++b) 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(b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B[b]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order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register_id_with_basename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A",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A[b],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register_id_with_basename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B", B[b]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find_id_from_basename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A", 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B[b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find_id_from_basename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B", b);</a:t>
            </a:r>
          </a:p>
          <a:p>
            <a:pPr marL="54864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- The C++ Standards Library for Concurrency and Parallelism (http://stellar-group.org/hpx)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EEE0530-240E-47C1-8F1B-091A91639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637</TotalTime>
  <Words>803</Words>
  <Application>Microsoft Office PowerPoint</Application>
  <PresentationFormat>Widescreen</PresentationFormat>
  <Paragraphs>161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Wingdings 2</vt:lpstr>
      <vt:lpstr>View</vt:lpstr>
      <vt:lpstr>HPX Workshop (5)</vt:lpstr>
      <vt:lpstr>Agenda</vt:lpstr>
      <vt:lpstr>Matrix Transposition</vt:lpstr>
      <vt:lpstr>Matrix Transposition</vt:lpstr>
      <vt:lpstr>Matrix Transposition</vt:lpstr>
      <vt:lpstr>Matrix Transposition</vt:lpstr>
      <vt:lpstr>Matrix Transposition (distributed)</vt:lpstr>
      <vt:lpstr>Matrix Transposition (distributed)</vt:lpstr>
      <vt:lpstr>Matrix Transposition (distributed)</vt:lpstr>
      <vt:lpstr>PowerPoint Presentation</vt:lpstr>
      <vt:lpstr>Matrix Transposition (distributed)</vt:lpstr>
      <vt:lpstr>Matrix Transposition (await)</vt:lpstr>
      <vt:lpstr>Matrix Transposition,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47</cp:revision>
  <dcterms:created xsi:type="dcterms:W3CDTF">2016-10-06T15:47:03Z</dcterms:created>
  <dcterms:modified xsi:type="dcterms:W3CDTF">2016-10-12T18:22:48Z</dcterms:modified>
</cp:coreProperties>
</file>