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6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>
            <p:custDataLst>
              <p:tags r:id="rId1"/>
            </p:custDataLst>
          </p:nvPr>
        </p:nvSpPr>
        <p:spPr>
          <a:xfrm>
            <a:off x="6254115" y="6020435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2"/>
            </p:custDataLst>
          </p:nvPr>
        </p:nvSpPr>
        <p:spPr>
          <a:xfrm>
            <a:off x="6236335" y="5061585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>
            <p:custDataLst>
              <p:tags r:id="rId3"/>
            </p:custDataLst>
          </p:nvPr>
        </p:nvSpPr>
        <p:spPr>
          <a:xfrm>
            <a:off x="6212205" y="4173855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>
            <p:custDataLst>
              <p:tags r:id="rId4"/>
            </p:custDataLst>
          </p:nvPr>
        </p:nvSpPr>
        <p:spPr>
          <a:xfrm>
            <a:off x="8725535" y="3023870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>
            <p:custDataLst>
              <p:tags r:id="rId5"/>
            </p:custDataLst>
          </p:nvPr>
        </p:nvSpPr>
        <p:spPr>
          <a:xfrm>
            <a:off x="8715375" y="2297430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>
            <p:custDataLst>
              <p:tags r:id="rId6"/>
            </p:custDataLst>
          </p:nvPr>
        </p:nvSpPr>
        <p:spPr>
          <a:xfrm>
            <a:off x="8715375" y="1588770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>
            <p:custDataLst>
              <p:tags r:id="rId7"/>
            </p:custDataLst>
          </p:nvPr>
        </p:nvSpPr>
        <p:spPr>
          <a:xfrm>
            <a:off x="6206490" y="3337560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>
            <p:custDataLst>
              <p:tags r:id="rId8"/>
            </p:custDataLst>
          </p:nvPr>
        </p:nvSpPr>
        <p:spPr>
          <a:xfrm>
            <a:off x="6356350" y="2720340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>
            <p:custDataLst>
              <p:tags r:id="rId9"/>
            </p:custDataLst>
          </p:nvPr>
        </p:nvSpPr>
        <p:spPr>
          <a:xfrm>
            <a:off x="6343650" y="1114425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>
            <p:custDataLst>
              <p:tags r:id="rId10"/>
            </p:custDataLst>
          </p:nvPr>
        </p:nvSpPr>
        <p:spPr>
          <a:xfrm>
            <a:off x="6339840" y="313055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8940" y="3331210"/>
            <a:ext cx="2649855" cy="107251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070860" y="1621790"/>
            <a:ext cx="223520" cy="4612640"/>
          </a:xfrm>
          <a:prstGeom prst="leftBrace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1"/>
            </p:custDataLst>
          </p:nvPr>
        </p:nvSpPr>
        <p:spPr>
          <a:xfrm>
            <a:off x="3328035" y="1353820"/>
            <a:ext cx="2649855" cy="73914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12"/>
            </p:custDataLst>
          </p:nvPr>
        </p:nvSpPr>
        <p:spPr>
          <a:xfrm>
            <a:off x="3328670" y="5438775"/>
            <a:ext cx="2649855" cy="73914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13"/>
            </p:custDataLst>
          </p:nvPr>
        </p:nvSpPr>
        <p:spPr>
          <a:xfrm>
            <a:off x="3328670" y="3598545"/>
            <a:ext cx="2649855" cy="73850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1510" y="3392805"/>
            <a:ext cx="2084070" cy="82994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Influencing factors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4100" y="1493520"/>
            <a:ext cx="2012950" cy="46037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skill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8670" y="3723005"/>
            <a:ext cx="2757170" cy="460375"/>
          </a:xfrm>
          <a:prstGeom prst="rect">
            <a:avLst/>
          </a:prstGeom>
          <a:noFill/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degree of fatigue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7295" y="5596255"/>
            <a:ext cx="1709420" cy="46037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mantality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074410" y="421640"/>
            <a:ext cx="182245" cy="2566670"/>
          </a:xfrm>
          <a:prstGeom prst="leftBrace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4"/>
            </p:custDataLst>
          </p:nvPr>
        </p:nvSpPr>
        <p:spPr>
          <a:xfrm>
            <a:off x="6353175" y="1841500"/>
            <a:ext cx="1830705" cy="60071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91960" y="1164590"/>
            <a:ext cx="1315085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winner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555740" y="1937385"/>
            <a:ext cx="1426210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serve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513195" y="2773045"/>
            <a:ext cx="1511300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net win rate</a:t>
            </a:r>
            <a:endParaRPr lang="en-US" altLang="zh-CN"/>
          </a:p>
        </p:txBody>
      </p:sp>
      <p:sp>
        <p:nvSpPr>
          <p:cNvPr id="23" name="左大括号 22"/>
          <p:cNvSpPr/>
          <p:nvPr/>
        </p:nvSpPr>
        <p:spPr>
          <a:xfrm>
            <a:off x="6075680" y="3417570"/>
            <a:ext cx="76200" cy="1100455"/>
          </a:xfrm>
          <a:prstGeom prst="leftBrace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71615" y="3401060"/>
            <a:ext cx="1153160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distance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269355" y="4238625"/>
            <a:ext cx="1714500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unforced error</a:t>
            </a:r>
            <a:endParaRPr lang="en-US" altLang="zh-CN"/>
          </a:p>
        </p:txBody>
      </p:sp>
      <p:sp>
        <p:nvSpPr>
          <p:cNvPr id="28" name="左大括号 27"/>
          <p:cNvSpPr/>
          <p:nvPr/>
        </p:nvSpPr>
        <p:spPr>
          <a:xfrm>
            <a:off x="6075680" y="5223510"/>
            <a:ext cx="131445" cy="1224280"/>
          </a:xfrm>
          <a:prstGeom prst="leftBrace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65545" y="5112385"/>
            <a:ext cx="2030095" cy="368300"/>
          </a:xfrm>
          <a:prstGeom prst="rect">
            <a:avLst/>
          </a:prstGeom>
          <a:noFill/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scored last point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275705" y="6067425"/>
            <a:ext cx="1918970" cy="368300"/>
          </a:xfrm>
          <a:prstGeom prst="rect">
            <a:avLst/>
          </a:prstGeom>
          <a:noFill/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score difference</a:t>
            </a:r>
            <a:endParaRPr lang="en-US" altLang="zh-CN"/>
          </a:p>
        </p:txBody>
      </p:sp>
      <p:sp>
        <p:nvSpPr>
          <p:cNvPr id="35" name="左大括号 34"/>
          <p:cNvSpPr/>
          <p:nvPr/>
        </p:nvSpPr>
        <p:spPr>
          <a:xfrm>
            <a:off x="8280400" y="1028065"/>
            <a:ext cx="524510" cy="2188845"/>
          </a:xfrm>
          <a:prstGeom prst="leftBrace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510020" y="362585"/>
            <a:ext cx="1487170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return depth</a:t>
            </a:r>
            <a:endParaRPr lang="en-US" altLang="zh-CN"/>
          </a:p>
        </p:txBody>
      </p:sp>
      <p:sp>
        <p:nvSpPr>
          <p:cNvPr id="41" name="圆角矩形 40"/>
          <p:cNvSpPr/>
          <p:nvPr>
            <p:custDataLst>
              <p:tags r:id="rId15"/>
            </p:custDataLst>
          </p:nvPr>
        </p:nvSpPr>
        <p:spPr>
          <a:xfrm>
            <a:off x="8715375" y="831850"/>
            <a:ext cx="1830705" cy="487045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867140" y="889635"/>
            <a:ext cx="1506855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ace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8804910" y="1659255"/>
            <a:ext cx="1638935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double fault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8816340" y="2366010"/>
            <a:ext cx="1557655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first serve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8816340" y="3082925"/>
            <a:ext cx="1628140" cy="36830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fast win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OGFjZDU1MmU2YWRlZmNmNjZhZmZjY2VlNjNlMmNlNGMifQ=="/>
  <p:tag name="resource_record_key" val="{&quot;71&quot;:[7623567967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">
      <a:dk1>
        <a:srgbClr val="000000"/>
      </a:dk1>
      <a:lt1>
        <a:srgbClr val="FFFFFF"/>
      </a:lt1>
      <a:dk2>
        <a:srgbClr val="1B2945"/>
      </a:dk2>
      <a:lt2>
        <a:srgbClr val="F1F4F9"/>
      </a:lt2>
      <a:accent1>
        <a:srgbClr val="BDCDE6"/>
      </a:accent1>
      <a:accent2>
        <a:srgbClr val="7D92B5"/>
      </a:accent2>
      <a:accent3>
        <a:srgbClr val="967DA3"/>
      </a:accent3>
      <a:accent4>
        <a:srgbClr val="DE8F85"/>
      </a:accent4>
      <a:accent5>
        <a:srgbClr val="F0C3D9"/>
      </a:accent5>
      <a:accent6>
        <a:srgbClr val="D8EAB9"/>
      </a:accent6>
      <a:hlink>
        <a:srgbClr val="5FCBFB"/>
      </a:hlink>
      <a:folHlink>
        <a:srgbClr val="B759BC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宽屏</PresentationFormat>
  <Paragraphs>32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笑～</cp:lastModifiedBy>
  <cp:revision>159</cp:revision>
  <dcterms:created xsi:type="dcterms:W3CDTF">2019-06-19T02:08:00Z</dcterms:created>
  <dcterms:modified xsi:type="dcterms:W3CDTF">2024-02-04T15:14:22Z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2714BC2042754196817988410A36725A</vt:lpwstr>
  </property>
</Properties>
</file>