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>
            <p:custDataLst>
              <p:tags r:id="rId1"/>
            </p:custDataLst>
          </p:nvPr>
        </p:nvSpPr>
        <p:spPr>
          <a:xfrm>
            <a:off x="6254115" y="6020435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2"/>
            </p:custDataLst>
          </p:nvPr>
        </p:nvSpPr>
        <p:spPr>
          <a:xfrm>
            <a:off x="6236335" y="5061585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>
            <p:custDataLst>
              <p:tags r:id="rId3"/>
            </p:custDataLst>
          </p:nvPr>
        </p:nvSpPr>
        <p:spPr>
          <a:xfrm>
            <a:off x="6212205" y="4173855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>
            <p:custDataLst>
              <p:tags r:id="rId4"/>
            </p:custDataLst>
          </p:nvPr>
        </p:nvSpPr>
        <p:spPr>
          <a:xfrm>
            <a:off x="8715375" y="3023870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>
            <p:custDataLst>
              <p:tags r:id="rId5"/>
            </p:custDataLst>
          </p:nvPr>
        </p:nvSpPr>
        <p:spPr>
          <a:xfrm>
            <a:off x="8715375" y="2297430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>
            <p:custDataLst>
              <p:tags r:id="rId6"/>
            </p:custDataLst>
          </p:nvPr>
        </p:nvSpPr>
        <p:spPr>
          <a:xfrm>
            <a:off x="8715375" y="1588770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>
            <p:custDataLst>
              <p:tags r:id="rId7"/>
            </p:custDataLst>
          </p:nvPr>
        </p:nvSpPr>
        <p:spPr>
          <a:xfrm>
            <a:off x="6206490" y="3337560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>
            <p:custDataLst>
              <p:tags r:id="rId8"/>
            </p:custDataLst>
          </p:nvPr>
        </p:nvSpPr>
        <p:spPr>
          <a:xfrm>
            <a:off x="6346190" y="2720340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>
            <p:custDataLst>
              <p:tags r:id="rId9"/>
            </p:custDataLst>
          </p:nvPr>
        </p:nvSpPr>
        <p:spPr>
          <a:xfrm>
            <a:off x="6343650" y="1114425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>
            <p:custDataLst>
              <p:tags r:id="rId10"/>
            </p:custDataLst>
          </p:nvPr>
        </p:nvSpPr>
        <p:spPr>
          <a:xfrm>
            <a:off x="6339840" y="313055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8940" y="3331210"/>
            <a:ext cx="2649855" cy="10725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155315" y="1621790"/>
            <a:ext cx="76200" cy="46126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1"/>
            </p:custDataLst>
          </p:nvPr>
        </p:nvSpPr>
        <p:spPr>
          <a:xfrm>
            <a:off x="3328035" y="1353820"/>
            <a:ext cx="2649855" cy="7391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12"/>
            </p:custDataLst>
          </p:nvPr>
        </p:nvSpPr>
        <p:spPr>
          <a:xfrm>
            <a:off x="3328670" y="5438775"/>
            <a:ext cx="2649855" cy="7391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13"/>
            </p:custDataLst>
          </p:nvPr>
        </p:nvSpPr>
        <p:spPr>
          <a:xfrm>
            <a:off x="3328670" y="3598545"/>
            <a:ext cx="2649855" cy="7385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1510" y="3392805"/>
            <a:ext cx="2084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Influencing factors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4100" y="1493520"/>
            <a:ext cx="2012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skill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8670" y="3723005"/>
            <a:ext cx="2757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degree of fatigue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7295" y="5596255"/>
            <a:ext cx="1709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mantality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074410" y="421640"/>
            <a:ext cx="182245" cy="25666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4"/>
            </p:custDataLst>
          </p:nvPr>
        </p:nvSpPr>
        <p:spPr>
          <a:xfrm>
            <a:off x="6353175" y="1841500"/>
            <a:ext cx="1830705" cy="6007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91960" y="115443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winner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555740" y="1937385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serve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555740" y="273240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net win rate</a:t>
            </a:r>
            <a:endParaRPr lang="en-US" altLang="zh-CN"/>
          </a:p>
        </p:txBody>
      </p:sp>
      <p:sp>
        <p:nvSpPr>
          <p:cNvPr id="23" name="左大括号 22"/>
          <p:cNvSpPr/>
          <p:nvPr/>
        </p:nvSpPr>
        <p:spPr>
          <a:xfrm>
            <a:off x="6075680" y="3417570"/>
            <a:ext cx="76200" cy="11004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10020" y="3404870"/>
            <a:ext cx="115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distance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269355" y="4184015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unforced error</a:t>
            </a:r>
            <a:endParaRPr lang="en-US" altLang="zh-CN"/>
          </a:p>
        </p:txBody>
      </p:sp>
      <p:sp>
        <p:nvSpPr>
          <p:cNvPr id="28" name="左大括号 27"/>
          <p:cNvSpPr/>
          <p:nvPr/>
        </p:nvSpPr>
        <p:spPr>
          <a:xfrm>
            <a:off x="6075680" y="5223510"/>
            <a:ext cx="131445" cy="12242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5545" y="510222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scored last point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275705" y="6057265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score difference</a:t>
            </a:r>
            <a:endParaRPr lang="en-US" altLang="zh-CN"/>
          </a:p>
        </p:txBody>
      </p:sp>
      <p:sp>
        <p:nvSpPr>
          <p:cNvPr id="35" name="左大括号 34"/>
          <p:cNvSpPr/>
          <p:nvPr/>
        </p:nvSpPr>
        <p:spPr>
          <a:xfrm>
            <a:off x="8280400" y="1028065"/>
            <a:ext cx="524510" cy="21888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510020" y="362585"/>
            <a:ext cx="148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 depth</a:t>
            </a:r>
            <a:endParaRPr lang="en-US" altLang="zh-CN"/>
          </a:p>
        </p:txBody>
      </p:sp>
      <p:sp>
        <p:nvSpPr>
          <p:cNvPr id="41" name="圆角矩形 40"/>
          <p:cNvSpPr/>
          <p:nvPr>
            <p:custDataLst>
              <p:tags r:id="rId15"/>
            </p:custDataLst>
          </p:nvPr>
        </p:nvSpPr>
        <p:spPr>
          <a:xfrm>
            <a:off x="8715375" y="831850"/>
            <a:ext cx="1830705" cy="4870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867140" y="889635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8901430" y="1633220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double fault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8816340" y="2328545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first serve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8901430" y="3054350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fast win</a:t>
            </a:r>
            <a:endParaRPr lang="en-US" altLang="zh-CN"/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OGFjZDU1MmU2YWRlZmNmNjZhZmZjY2VlNjNlMmNlNG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方正粗黑宋简体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笑～</cp:lastModifiedBy>
  <cp:revision>157</cp:revision>
  <dcterms:created xsi:type="dcterms:W3CDTF">2019-06-19T02:08:00Z</dcterms:created>
  <dcterms:modified xsi:type="dcterms:W3CDTF">2024-02-04T07:22:41Z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2714BC2042754196817988410A36725A</vt:lpwstr>
  </property>
</Properties>
</file>