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6" r:id="rId5"/>
    <p:sldId id="259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705C7-4C2A-4F91-94AE-E031F36B5240}" v="5" dt="2024-08-27T15:57:20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90" autoAdjust="0"/>
  </p:normalViewPr>
  <p:slideViewPr>
    <p:cSldViewPr snapToGrid="0" snapToObjects="1">
      <p:cViewPr varScale="1">
        <p:scale>
          <a:sx n="98" d="100"/>
          <a:sy n="98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4117714787594"/>
          <c:y val="0.13179758650258519"/>
          <c:w val="0.65501353185166389"/>
          <c:h val="0.7164601213045709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4062687945630857E-17"/>
                  <c:y val="4.77025552352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CB-4A25-9975-6CDB23BD19B7}"/>
                </c:ext>
              </c:extLst>
            </c:dLbl>
            <c:dLbl>
              <c:idx val="1"/>
              <c:layout>
                <c:manualLayout>
                  <c:x val="-2.5653756699771459E-2"/>
                  <c:y val="1.9642228626261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CB-4A25-9975-6CDB23BD19B7}"/>
                </c:ext>
              </c:extLst>
            </c:dLbl>
            <c:dLbl>
              <c:idx val="2"/>
              <c:layout>
                <c:manualLayout>
                  <c:x val="-3.3349883709702995E-2"/>
                  <c:y val="-2.24482612871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CB-4A25-9975-6CDB23BD19B7}"/>
                </c:ext>
              </c:extLst>
            </c:dLbl>
            <c:dLbl>
              <c:idx val="3"/>
              <c:layout>
                <c:manualLayout>
                  <c:x val="2.0523005359817166E-2"/>
                  <c:y val="-1.6836195965367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CB-4A25-9975-6CDB23BD19B7}"/>
                </c:ext>
              </c:extLst>
            </c:dLbl>
            <c:dLbl>
              <c:idx val="4"/>
              <c:layout>
                <c:manualLayout>
                  <c:x val="3.0784508039725753E-2"/>
                  <c:y val="8.41809798268341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CB-4A25-9975-6CDB23BD19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Use visual management</c:v>
                </c:pt>
                <c:pt idx="1">
                  <c:v>Identify key improvement opportunities</c:v>
                </c:pt>
                <c:pt idx="2">
                  <c:v>Use data</c:v>
                </c:pt>
                <c:pt idx="3">
                  <c:v>Engage in self-reflection</c:v>
                </c:pt>
                <c:pt idx="4">
                  <c:v>Set goals for development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A25-9975-6CDB23BD1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1.7957629689840021E-2"/>
                  <c:y val="1.1224130643578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5CB-4A25-9975-6CDB23BD19B7}"/>
                </c:ext>
              </c:extLst>
            </c:dLbl>
            <c:dLbl>
              <c:idx val="2"/>
              <c:layout>
                <c:manualLayout>
                  <c:x val="-7.6961270099314381E-3"/>
                  <c:y val="-2.80603266089449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CB-4A25-9975-6CDB23BD19B7}"/>
                </c:ext>
              </c:extLst>
            </c:dLbl>
            <c:dLbl>
              <c:idx val="3"/>
              <c:layout>
                <c:manualLayout>
                  <c:x val="2.0523005359817166E-2"/>
                  <c:y val="-4.2090489913417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5CB-4A25-9975-6CDB23BD19B7}"/>
                </c:ext>
              </c:extLst>
            </c:dLbl>
            <c:dLbl>
              <c:idx val="4"/>
              <c:layout>
                <c:manualLayout>
                  <c:x val="1.5392254019862829E-2"/>
                  <c:y val="5.6120653217889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CB-4A25-9975-6CDB23BD19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Use visual management</c:v>
                </c:pt>
                <c:pt idx="1">
                  <c:v>Identify key improvement opportunities</c:v>
                </c:pt>
                <c:pt idx="2">
                  <c:v>Use data</c:v>
                </c:pt>
                <c:pt idx="3">
                  <c:v>Engage in self-reflection</c:v>
                </c:pt>
                <c:pt idx="4">
                  <c:v>Set goals for development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B-4A25-9975-6CDB23BD1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137488"/>
        <c:axId val="546785408"/>
      </c:radarChart>
      <c:catAx>
        <c:axId val="189113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85408"/>
        <c:crosses val="autoZero"/>
        <c:auto val="1"/>
        <c:lblAlgn val="ctr"/>
        <c:lblOffset val="100"/>
        <c:noMultiLvlLbl val="0"/>
      </c:catAx>
      <c:valAx>
        <c:axId val="5467854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high"/>
        <c:crossAx val="18911374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EDF9F-AD4C-4E21-8B04-C46CBACF5BB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D0EC9-4B2E-426A-8073-A7B1582FC367}">
      <dgm:prSet phldrT="[Text]"/>
      <dgm:spPr/>
      <dgm:t>
        <a:bodyPr/>
        <a:lstStyle/>
        <a:p>
          <a:r>
            <a:rPr lang="en-US" dirty="0"/>
            <a:t>Visual Management Tools</a:t>
          </a:r>
        </a:p>
      </dgm:t>
    </dgm:pt>
    <dgm:pt modelId="{39EBDFEF-7E13-4666-9E89-50B021B722B6}" type="parTrans" cxnId="{E8943E88-8274-46BC-9B3A-39D57DB3D647}">
      <dgm:prSet/>
      <dgm:spPr/>
      <dgm:t>
        <a:bodyPr/>
        <a:lstStyle/>
        <a:p>
          <a:endParaRPr lang="en-US"/>
        </a:p>
      </dgm:t>
    </dgm:pt>
    <dgm:pt modelId="{531E2A47-6092-4527-B8B1-DE04D64B3789}" type="sibTrans" cxnId="{E8943E88-8274-46BC-9B3A-39D57DB3D647}">
      <dgm:prSet/>
      <dgm:spPr/>
      <dgm:t>
        <a:bodyPr/>
        <a:lstStyle/>
        <a:p>
          <a:endParaRPr lang="en-US"/>
        </a:p>
      </dgm:t>
    </dgm:pt>
    <dgm:pt modelId="{B12397A1-77F8-47E3-974D-7B71EF128985}">
      <dgm:prSet phldrT="[Text]"/>
      <dgm:spPr/>
      <dgm:t>
        <a:bodyPr/>
        <a:lstStyle/>
        <a:p>
          <a:r>
            <a:rPr lang="en-US" dirty="0"/>
            <a:t>Kanban board</a:t>
          </a:r>
        </a:p>
      </dgm:t>
    </dgm:pt>
    <dgm:pt modelId="{CC2495E3-F1A0-4E18-AC3E-D7A5AD5F87BF}" type="parTrans" cxnId="{954E60B3-107E-4FB7-9775-6D22518D4FEF}">
      <dgm:prSet/>
      <dgm:spPr/>
      <dgm:t>
        <a:bodyPr/>
        <a:lstStyle/>
        <a:p>
          <a:endParaRPr lang="en-US"/>
        </a:p>
      </dgm:t>
    </dgm:pt>
    <dgm:pt modelId="{035F340C-3A05-4021-8774-E38783F6D14E}" type="sibTrans" cxnId="{954E60B3-107E-4FB7-9775-6D22518D4FEF}">
      <dgm:prSet/>
      <dgm:spPr/>
      <dgm:t>
        <a:bodyPr/>
        <a:lstStyle/>
        <a:p>
          <a:endParaRPr lang="en-US"/>
        </a:p>
      </dgm:t>
    </dgm:pt>
    <dgm:pt modelId="{1BD92864-29FE-4AA4-96E5-0D5DB48E98FB}">
      <dgm:prSet phldrT="[Text]"/>
      <dgm:spPr/>
      <dgm:t>
        <a:bodyPr/>
        <a:lstStyle/>
        <a:p>
          <a:r>
            <a:rPr lang="en-US" dirty="0"/>
            <a:t>Visual signal/control</a:t>
          </a:r>
        </a:p>
      </dgm:t>
    </dgm:pt>
    <dgm:pt modelId="{5B7A9606-A731-4E90-8DFE-293FF0032DCE}" type="parTrans" cxnId="{A04A6CEB-8159-4C81-86EC-902034B61EC2}">
      <dgm:prSet/>
      <dgm:spPr/>
      <dgm:t>
        <a:bodyPr/>
        <a:lstStyle/>
        <a:p>
          <a:endParaRPr lang="en-US"/>
        </a:p>
      </dgm:t>
    </dgm:pt>
    <dgm:pt modelId="{C5A400CD-2ED3-41BF-97F3-2D6F00D12CBF}" type="sibTrans" cxnId="{A04A6CEB-8159-4C81-86EC-902034B61EC2}">
      <dgm:prSet/>
      <dgm:spPr/>
      <dgm:t>
        <a:bodyPr/>
        <a:lstStyle/>
        <a:p>
          <a:endParaRPr lang="en-US"/>
        </a:p>
      </dgm:t>
    </dgm:pt>
    <dgm:pt modelId="{FE8F684B-01C4-442B-991A-2984694CBA9C}">
      <dgm:prSet phldrT="[Text]"/>
      <dgm:spPr/>
      <dgm:t>
        <a:bodyPr/>
        <a:lstStyle/>
        <a:p>
          <a:r>
            <a:rPr lang="en-US" dirty="0"/>
            <a:t>Lean Methodology</a:t>
          </a:r>
        </a:p>
      </dgm:t>
    </dgm:pt>
    <dgm:pt modelId="{C40CE056-E12F-40EE-B1FB-238D5772E9F0}" type="parTrans" cxnId="{B38991CE-7A62-489B-8151-8B827581514E}">
      <dgm:prSet/>
      <dgm:spPr/>
      <dgm:t>
        <a:bodyPr/>
        <a:lstStyle/>
        <a:p>
          <a:endParaRPr lang="en-US"/>
        </a:p>
      </dgm:t>
    </dgm:pt>
    <dgm:pt modelId="{107F8723-3C13-42D7-94D0-93A5022A3182}" type="sibTrans" cxnId="{B38991CE-7A62-489B-8151-8B827581514E}">
      <dgm:prSet/>
      <dgm:spPr/>
      <dgm:t>
        <a:bodyPr/>
        <a:lstStyle/>
        <a:p>
          <a:endParaRPr lang="en-US"/>
        </a:p>
      </dgm:t>
    </dgm:pt>
    <dgm:pt modelId="{1CA78673-2B83-4BE4-961B-8B33EDE17857}">
      <dgm:prSet phldrT="[Text]"/>
      <dgm:spPr/>
      <dgm:t>
        <a:bodyPr/>
        <a:lstStyle/>
        <a:p>
          <a:r>
            <a:rPr lang="en-US" dirty="0"/>
            <a:t>Continuous Improvement</a:t>
          </a:r>
        </a:p>
      </dgm:t>
    </dgm:pt>
    <dgm:pt modelId="{36AC0DDE-C23E-4CE6-A4A4-52B4690511D3}" type="parTrans" cxnId="{2FB9FA3E-FAC2-47F6-B38F-6F3BD43568D3}">
      <dgm:prSet/>
      <dgm:spPr/>
      <dgm:t>
        <a:bodyPr/>
        <a:lstStyle/>
        <a:p>
          <a:endParaRPr lang="en-US"/>
        </a:p>
      </dgm:t>
    </dgm:pt>
    <dgm:pt modelId="{009E61F7-679C-42BF-8E87-4B36C303E45D}" type="sibTrans" cxnId="{2FB9FA3E-FAC2-47F6-B38F-6F3BD43568D3}">
      <dgm:prSet/>
      <dgm:spPr/>
      <dgm:t>
        <a:bodyPr/>
        <a:lstStyle/>
        <a:p>
          <a:endParaRPr lang="en-US"/>
        </a:p>
      </dgm:t>
    </dgm:pt>
    <dgm:pt modelId="{D06FA61B-1D13-43CD-A076-89798F98B68C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742ECAFF-FCF6-4233-BF8E-E833B02BD5B2}" type="parTrans" cxnId="{1DD13BC6-2051-4E06-AE54-2CCA09C0F4E4}">
      <dgm:prSet/>
      <dgm:spPr/>
      <dgm:t>
        <a:bodyPr/>
        <a:lstStyle/>
        <a:p>
          <a:endParaRPr lang="en-US"/>
        </a:p>
      </dgm:t>
    </dgm:pt>
    <dgm:pt modelId="{B8E1D22A-7DBC-4458-9D13-CE11BBE62A0D}" type="sibTrans" cxnId="{1DD13BC6-2051-4E06-AE54-2CCA09C0F4E4}">
      <dgm:prSet/>
      <dgm:spPr/>
      <dgm:t>
        <a:bodyPr/>
        <a:lstStyle/>
        <a:p>
          <a:endParaRPr lang="en-US"/>
        </a:p>
      </dgm:t>
    </dgm:pt>
    <dgm:pt modelId="{0DFB4F74-521F-4F0C-A9BA-16BA8263C22B}">
      <dgm:prSet phldrT="[Text]"/>
      <dgm:spPr/>
      <dgm:t>
        <a:bodyPr/>
        <a:lstStyle/>
        <a:p>
          <a:r>
            <a:rPr lang="en-US" dirty="0"/>
            <a:t>Self-Reflection &amp; Goal Setting</a:t>
          </a:r>
        </a:p>
      </dgm:t>
    </dgm:pt>
    <dgm:pt modelId="{54B10A02-B8D5-4B03-892C-41011229745D}" type="parTrans" cxnId="{DE05EDA7-A063-43C0-B086-496520C6FB98}">
      <dgm:prSet/>
      <dgm:spPr/>
      <dgm:t>
        <a:bodyPr/>
        <a:lstStyle/>
        <a:p>
          <a:endParaRPr lang="en-US"/>
        </a:p>
      </dgm:t>
    </dgm:pt>
    <dgm:pt modelId="{B186AD2A-CF5C-4BE6-97B9-999E419FB165}" type="sibTrans" cxnId="{DE05EDA7-A063-43C0-B086-496520C6FB98}">
      <dgm:prSet/>
      <dgm:spPr/>
      <dgm:t>
        <a:bodyPr/>
        <a:lstStyle/>
        <a:p>
          <a:endParaRPr lang="en-US"/>
        </a:p>
      </dgm:t>
    </dgm:pt>
    <dgm:pt modelId="{2338B4E0-C873-4CC2-8B87-73EB992FCC09}">
      <dgm:prSet phldrT="[Text]"/>
      <dgm:spPr/>
      <dgm:t>
        <a:bodyPr/>
        <a:lstStyle/>
        <a:p>
          <a:r>
            <a:rPr lang="en-US" dirty="0"/>
            <a:t>Value stream mapping</a:t>
          </a:r>
        </a:p>
      </dgm:t>
    </dgm:pt>
    <dgm:pt modelId="{0FEAECFB-BD91-4D1F-A252-17B15CB322D5}" type="parTrans" cxnId="{34C32ADA-0D35-4689-9B91-2C6E66433D8A}">
      <dgm:prSet/>
      <dgm:spPr/>
      <dgm:t>
        <a:bodyPr/>
        <a:lstStyle/>
        <a:p>
          <a:endParaRPr lang="en-US"/>
        </a:p>
      </dgm:t>
    </dgm:pt>
    <dgm:pt modelId="{70F67664-AF17-4B6A-B75F-FDB4F1F44B79}" type="sibTrans" cxnId="{34C32ADA-0D35-4689-9B91-2C6E66433D8A}">
      <dgm:prSet/>
      <dgm:spPr/>
      <dgm:t>
        <a:bodyPr/>
        <a:lstStyle/>
        <a:p>
          <a:endParaRPr lang="en-US"/>
        </a:p>
      </dgm:t>
    </dgm:pt>
    <dgm:pt modelId="{0BCBF707-6709-47A2-8CAB-7F914B2CB603}">
      <dgm:prSet phldrT="[Text]"/>
      <dgm:spPr/>
      <dgm:t>
        <a:bodyPr/>
        <a:lstStyle/>
        <a:p>
          <a:r>
            <a:rPr lang="en-US" dirty="0"/>
            <a:t>Process Optimization</a:t>
          </a:r>
        </a:p>
      </dgm:t>
    </dgm:pt>
    <dgm:pt modelId="{8A25A778-F758-4229-AA85-C367003CB8CA}" type="parTrans" cxnId="{2C473C57-C1E2-46CC-9186-85DD9E67A46C}">
      <dgm:prSet/>
      <dgm:spPr/>
      <dgm:t>
        <a:bodyPr/>
        <a:lstStyle/>
        <a:p>
          <a:endParaRPr lang="en-US"/>
        </a:p>
      </dgm:t>
    </dgm:pt>
    <dgm:pt modelId="{E7373C29-09E8-4A82-914E-A8BC7FD8E029}" type="sibTrans" cxnId="{2C473C57-C1E2-46CC-9186-85DD9E67A46C}">
      <dgm:prSet/>
      <dgm:spPr/>
      <dgm:t>
        <a:bodyPr/>
        <a:lstStyle/>
        <a:p>
          <a:endParaRPr lang="en-US"/>
        </a:p>
      </dgm:t>
    </dgm:pt>
    <dgm:pt modelId="{17A77929-B0D2-4E25-8A92-12A777D10F2E}">
      <dgm:prSet phldrT="[Text]"/>
      <dgm:spPr/>
      <dgm:t>
        <a:bodyPr/>
        <a:lstStyle/>
        <a:p>
          <a:r>
            <a:rPr lang="en-US" dirty="0"/>
            <a:t>Identify improvement opportunities</a:t>
          </a:r>
        </a:p>
      </dgm:t>
    </dgm:pt>
    <dgm:pt modelId="{3805EC13-242A-45C9-B7B8-1365D660BA28}" type="parTrans" cxnId="{B666DD47-AC64-4BD2-9BC8-D824E874C1EF}">
      <dgm:prSet/>
      <dgm:spPr/>
      <dgm:t>
        <a:bodyPr/>
        <a:lstStyle/>
        <a:p>
          <a:endParaRPr lang="en-US"/>
        </a:p>
      </dgm:t>
    </dgm:pt>
    <dgm:pt modelId="{B0BD2A26-9482-402C-BE18-1E934E76597F}" type="sibTrans" cxnId="{B666DD47-AC64-4BD2-9BC8-D824E874C1EF}">
      <dgm:prSet/>
      <dgm:spPr/>
      <dgm:t>
        <a:bodyPr/>
        <a:lstStyle/>
        <a:p>
          <a:endParaRPr lang="en-US"/>
        </a:p>
      </dgm:t>
    </dgm:pt>
    <dgm:pt modelId="{3DAE3CE9-FB1E-40EB-91F3-92E95B515FD3}">
      <dgm:prSet phldrT="[Text]"/>
      <dgm:spPr/>
      <dgm:t>
        <a:bodyPr/>
        <a:lstStyle/>
        <a:p>
          <a:r>
            <a:rPr lang="en-US" dirty="0"/>
            <a:t>Monitor progress</a:t>
          </a:r>
        </a:p>
      </dgm:t>
    </dgm:pt>
    <dgm:pt modelId="{0B2B83C1-B8C7-46D0-860E-3B21BBF835C8}" type="parTrans" cxnId="{670F1F22-8FBD-479A-BD60-1A96CFD39215}">
      <dgm:prSet/>
      <dgm:spPr/>
      <dgm:t>
        <a:bodyPr/>
        <a:lstStyle/>
        <a:p>
          <a:endParaRPr lang="en-US"/>
        </a:p>
      </dgm:t>
    </dgm:pt>
    <dgm:pt modelId="{F582E83D-6916-4BAB-B5A9-8280EF167074}" type="sibTrans" cxnId="{670F1F22-8FBD-479A-BD60-1A96CFD39215}">
      <dgm:prSet/>
      <dgm:spPr/>
      <dgm:t>
        <a:bodyPr/>
        <a:lstStyle/>
        <a:p>
          <a:endParaRPr lang="en-US"/>
        </a:p>
      </dgm:t>
    </dgm:pt>
    <dgm:pt modelId="{A8F263F2-60EF-4E53-AF71-61FAC5BE2FA4}">
      <dgm:prSet phldrT="[Text]"/>
      <dgm:spPr/>
      <dgm:t>
        <a:bodyPr/>
        <a:lstStyle/>
        <a:p>
          <a:r>
            <a:rPr lang="en-US" dirty="0"/>
            <a:t>Zero Defect/Mistake Proofing</a:t>
          </a:r>
        </a:p>
      </dgm:t>
    </dgm:pt>
    <dgm:pt modelId="{137DE787-DD6F-42EE-8638-B5E41A8D6347}" type="parTrans" cxnId="{60512C00-D399-4BCF-9657-61A6B60BF4B7}">
      <dgm:prSet/>
      <dgm:spPr/>
      <dgm:t>
        <a:bodyPr/>
        <a:lstStyle/>
        <a:p>
          <a:endParaRPr lang="en-US"/>
        </a:p>
      </dgm:t>
    </dgm:pt>
    <dgm:pt modelId="{69FCE253-7865-4239-9115-017CF4FDFF19}" type="sibTrans" cxnId="{60512C00-D399-4BCF-9657-61A6B60BF4B7}">
      <dgm:prSet/>
      <dgm:spPr/>
      <dgm:t>
        <a:bodyPr/>
        <a:lstStyle/>
        <a:p>
          <a:endParaRPr lang="en-US"/>
        </a:p>
      </dgm:t>
    </dgm:pt>
    <dgm:pt modelId="{0A1A491E-23EE-40B8-BB47-BDAF68773D7B}" type="pres">
      <dgm:prSet presAssocID="{543EDF9F-AD4C-4E21-8B04-C46CBACF5B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91ABE8-F936-493E-8672-2A5F3DCE9BFD}" type="pres">
      <dgm:prSet presAssocID="{967D0EC9-4B2E-426A-8073-A7B1582FC367}" presName="root" presStyleCnt="0"/>
      <dgm:spPr/>
    </dgm:pt>
    <dgm:pt modelId="{49E93F0E-6D02-4A90-B3EC-15E59DBBDAAA}" type="pres">
      <dgm:prSet presAssocID="{967D0EC9-4B2E-426A-8073-A7B1582FC367}" presName="rootComposite" presStyleCnt="0"/>
      <dgm:spPr/>
    </dgm:pt>
    <dgm:pt modelId="{EE5E232D-4324-4BD1-A780-1E14D882F112}" type="pres">
      <dgm:prSet presAssocID="{967D0EC9-4B2E-426A-8073-A7B1582FC367}" presName="rootText" presStyleLbl="node1" presStyleIdx="0" presStyleCnt="4"/>
      <dgm:spPr/>
    </dgm:pt>
    <dgm:pt modelId="{0C970DA3-D52F-4816-B5BE-E88512AA21EB}" type="pres">
      <dgm:prSet presAssocID="{967D0EC9-4B2E-426A-8073-A7B1582FC367}" presName="rootConnector" presStyleLbl="node1" presStyleIdx="0" presStyleCnt="4"/>
      <dgm:spPr/>
    </dgm:pt>
    <dgm:pt modelId="{22E84A81-29F5-44D3-BB83-794B182D4F6F}" type="pres">
      <dgm:prSet presAssocID="{967D0EC9-4B2E-426A-8073-A7B1582FC367}" presName="childShape" presStyleCnt="0"/>
      <dgm:spPr/>
    </dgm:pt>
    <dgm:pt modelId="{E392B825-9654-429A-93FB-35C466B492DB}" type="pres">
      <dgm:prSet presAssocID="{CC2495E3-F1A0-4E18-AC3E-D7A5AD5F87BF}" presName="Name13" presStyleLbl="parChTrans1D2" presStyleIdx="0" presStyleCnt="8"/>
      <dgm:spPr/>
    </dgm:pt>
    <dgm:pt modelId="{D43E5CF9-0E96-4F2F-BAA4-09E23B7EED49}" type="pres">
      <dgm:prSet presAssocID="{B12397A1-77F8-47E3-974D-7B71EF128985}" presName="childText" presStyleLbl="bgAcc1" presStyleIdx="0" presStyleCnt="8">
        <dgm:presLayoutVars>
          <dgm:bulletEnabled val="1"/>
        </dgm:presLayoutVars>
      </dgm:prSet>
      <dgm:spPr/>
    </dgm:pt>
    <dgm:pt modelId="{E6673E53-50BA-4B07-BA00-A1D4E2960160}" type="pres">
      <dgm:prSet presAssocID="{5B7A9606-A731-4E90-8DFE-293FF0032DCE}" presName="Name13" presStyleLbl="parChTrans1D2" presStyleIdx="1" presStyleCnt="8"/>
      <dgm:spPr/>
    </dgm:pt>
    <dgm:pt modelId="{D0BBFB07-8FCC-45E6-A4A8-4EF7678EFA86}" type="pres">
      <dgm:prSet presAssocID="{1BD92864-29FE-4AA4-96E5-0D5DB48E98FB}" presName="childText" presStyleLbl="bgAcc1" presStyleIdx="1" presStyleCnt="8">
        <dgm:presLayoutVars>
          <dgm:bulletEnabled val="1"/>
        </dgm:presLayoutVars>
      </dgm:prSet>
      <dgm:spPr/>
    </dgm:pt>
    <dgm:pt modelId="{986468FD-D06E-41A1-82F7-76D6AD0385A0}" type="pres">
      <dgm:prSet presAssocID="{FE8F684B-01C4-442B-991A-2984694CBA9C}" presName="root" presStyleCnt="0"/>
      <dgm:spPr/>
    </dgm:pt>
    <dgm:pt modelId="{B9F94004-0259-4425-847E-7FFCA602CB0E}" type="pres">
      <dgm:prSet presAssocID="{FE8F684B-01C4-442B-991A-2984694CBA9C}" presName="rootComposite" presStyleCnt="0"/>
      <dgm:spPr/>
    </dgm:pt>
    <dgm:pt modelId="{4F39D598-450D-4688-85EC-CF19B98D29D2}" type="pres">
      <dgm:prSet presAssocID="{FE8F684B-01C4-442B-991A-2984694CBA9C}" presName="rootText" presStyleLbl="node1" presStyleIdx="1" presStyleCnt="4"/>
      <dgm:spPr/>
    </dgm:pt>
    <dgm:pt modelId="{B141F8FF-C385-4DB9-9024-2AFD31DB4687}" type="pres">
      <dgm:prSet presAssocID="{FE8F684B-01C4-442B-991A-2984694CBA9C}" presName="rootConnector" presStyleLbl="node1" presStyleIdx="1" presStyleCnt="4"/>
      <dgm:spPr/>
    </dgm:pt>
    <dgm:pt modelId="{4D9D6D7F-5ADF-4566-86FF-BC27374DF9D3}" type="pres">
      <dgm:prSet presAssocID="{FE8F684B-01C4-442B-991A-2984694CBA9C}" presName="childShape" presStyleCnt="0"/>
      <dgm:spPr/>
    </dgm:pt>
    <dgm:pt modelId="{D580A879-DFF4-442A-942E-5027061549CF}" type="pres">
      <dgm:prSet presAssocID="{0FEAECFB-BD91-4D1F-A252-17B15CB322D5}" presName="Name13" presStyleLbl="parChTrans1D2" presStyleIdx="2" presStyleCnt="8"/>
      <dgm:spPr/>
    </dgm:pt>
    <dgm:pt modelId="{4377DD1C-A5F4-4D91-A421-429E3C79E4AB}" type="pres">
      <dgm:prSet presAssocID="{2338B4E0-C873-4CC2-8B87-73EB992FCC09}" presName="childText" presStyleLbl="bgAcc1" presStyleIdx="2" presStyleCnt="8">
        <dgm:presLayoutVars>
          <dgm:bulletEnabled val="1"/>
        </dgm:presLayoutVars>
      </dgm:prSet>
      <dgm:spPr/>
    </dgm:pt>
    <dgm:pt modelId="{57BD82C8-B2C0-4952-AED0-0DD17F4E122A}" type="pres">
      <dgm:prSet presAssocID="{8A25A778-F758-4229-AA85-C367003CB8CA}" presName="Name13" presStyleLbl="parChTrans1D2" presStyleIdx="3" presStyleCnt="8"/>
      <dgm:spPr/>
    </dgm:pt>
    <dgm:pt modelId="{380E398D-B619-44BC-A13C-2A02B096F02D}" type="pres">
      <dgm:prSet presAssocID="{0BCBF707-6709-47A2-8CAB-7F914B2CB603}" presName="childText" presStyleLbl="bgAcc1" presStyleIdx="3" presStyleCnt="8">
        <dgm:presLayoutVars>
          <dgm:bulletEnabled val="1"/>
        </dgm:presLayoutVars>
      </dgm:prSet>
      <dgm:spPr/>
    </dgm:pt>
    <dgm:pt modelId="{C77AF4A1-E9D9-425B-999B-7B5B91327F2F}" type="pres">
      <dgm:prSet presAssocID="{137DE787-DD6F-42EE-8638-B5E41A8D6347}" presName="Name13" presStyleLbl="parChTrans1D2" presStyleIdx="4" presStyleCnt="8"/>
      <dgm:spPr/>
    </dgm:pt>
    <dgm:pt modelId="{51C5286C-B925-4615-94A9-E4BCBC38ED8B}" type="pres">
      <dgm:prSet presAssocID="{A8F263F2-60EF-4E53-AF71-61FAC5BE2FA4}" presName="childText" presStyleLbl="bgAcc1" presStyleIdx="4" presStyleCnt="8">
        <dgm:presLayoutVars>
          <dgm:bulletEnabled val="1"/>
        </dgm:presLayoutVars>
      </dgm:prSet>
      <dgm:spPr/>
    </dgm:pt>
    <dgm:pt modelId="{48DF7D6C-58CB-4FE9-AE3B-3211B45D3546}" type="pres">
      <dgm:prSet presAssocID="{D06FA61B-1D13-43CD-A076-89798F98B68C}" presName="root" presStyleCnt="0"/>
      <dgm:spPr/>
    </dgm:pt>
    <dgm:pt modelId="{1F935326-9EB7-4067-A8F8-BD25F2D39E4A}" type="pres">
      <dgm:prSet presAssocID="{D06FA61B-1D13-43CD-A076-89798F98B68C}" presName="rootComposite" presStyleCnt="0"/>
      <dgm:spPr/>
    </dgm:pt>
    <dgm:pt modelId="{246B4783-1BC2-4B1C-BBC8-5B43A695A4E5}" type="pres">
      <dgm:prSet presAssocID="{D06FA61B-1D13-43CD-A076-89798F98B68C}" presName="rootText" presStyleLbl="node1" presStyleIdx="2" presStyleCnt="4"/>
      <dgm:spPr/>
    </dgm:pt>
    <dgm:pt modelId="{1DC74CA8-A582-478E-9946-00597F15D42D}" type="pres">
      <dgm:prSet presAssocID="{D06FA61B-1D13-43CD-A076-89798F98B68C}" presName="rootConnector" presStyleLbl="node1" presStyleIdx="2" presStyleCnt="4"/>
      <dgm:spPr/>
    </dgm:pt>
    <dgm:pt modelId="{C705E543-CC0A-4CD9-8FCB-357FBA464AF9}" type="pres">
      <dgm:prSet presAssocID="{D06FA61B-1D13-43CD-A076-89798F98B68C}" presName="childShape" presStyleCnt="0"/>
      <dgm:spPr/>
    </dgm:pt>
    <dgm:pt modelId="{3BCCDB36-B915-4759-BF72-A82E3B6F0F91}" type="pres">
      <dgm:prSet presAssocID="{3805EC13-242A-45C9-B7B8-1365D660BA28}" presName="Name13" presStyleLbl="parChTrans1D2" presStyleIdx="5" presStyleCnt="8"/>
      <dgm:spPr/>
    </dgm:pt>
    <dgm:pt modelId="{06152539-8442-4937-BB50-83E8BF12C875}" type="pres">
      <dgm:prSet presAssocID="{17A77929-B0D2-4E25-8A92-12A777D10F2E}" presName="childText" presStyleLbl="bgAcc1" presStyleIdx="5" presStyleCnt="8">
        <dgm:presLayoutVars>
          <dgm:bulletEnabled val="1"/>
        </dgm:presLayoutVars>
      </dgm:prSet>
      <dgm:spPr/>
    </dgm:pt>
    <dgm:pt modelId="{7C57C184-10DB-40FC-B450-00538E57D948}" type="pres">
      <dgm:prSet presAssocID="{0B2B83C1-B8C7-46D0-860E-3B21BBF835C8}" presName="Name13" presStyleLbl="parChTrans1D2" presStyleIdx="6" presStyleCnt="8"/>
      <dgm:spPr/>
    </dgm:pt>
    <dgm:pt modelId="{4BFF2D15-6607-4049-8861-40694AB81FF4}" type="pres">
      <dgm:prSet presAssocID="{3DAE3CE9-FB1E-40EB-91F3-92E95B515FD3}" presName="childText" presStyleLbl="bgAcc1" presStyleIdx="6" presStyleCnt="8">
        <dgm:presLayoutVars>
          <dgm:bulletEnabled val="1"/>
        </dgm:presLayoutVars>
      </dgm:prSet>
      <dgm:spPr/>
    </dgm:pt>
    <dgm:pt modelId="{6A3F0F86-0EE9-4AF2-9385-65ECDC3E01D9}" type="pres">
      <dgm:prSet presAssocID="{0DFB4F74-521F-4F0C-A9BA-16BA8263C22B}" presName="root" presStyleCnt="0"/>
      <dgm:spPr/>
    </dgm:pt>
    <dgm:pt modelId="{FBA95386-E7D0-4B12-86D9-FF961561C8F0}" type="pres">
      <dgm:prSet presAssocID="{0DFB4F74-521F-4F0C-A9BA-16BA8263C22B}" presName="rootComposite" presStyleCnt="0"/>
      <dgm:spPr/>
    </dgm:pt>
    <dgm:pt modelId="{8A5166A6-E01F-442E-BF50-2BFFC73085AE}" type="pres">
      <dgm:prSet presAssocID="{0DFB4F74-521F-4F0C-A9BA-16BA8263C22B}" presName="rootText" presStyleLbl="node1" presStyleIdx="3" presStyleCnt="4"/>
      <dgm:spPr/>
    </dgm:pt>
    <dgm:pt modelId="{F474735B-9641-44AD-99C5-FA0F280EB4DA}" type="pres">
      <dgm:prSet presAssocID="{0DFB4F74-521F-4F0C-A9BA-16BA8263C22B}" presName="rootConnector" presStyleLbl="node1" presStyleIdx="3" presStyleCnt="4"/>
      <dgm:spPr/>
    </dgm:pt>
    <dgm:pt modelId="{F6D5DF78-A533-4456-8BDF-DF2012B5B097}" type="pres">
      <dgm:prSet presAssocID="{0DFB4F74-521F-4F0C-A9BA-16BA8263C22B}" presName="childShape" presStyleCnt="0"/>
      <dgm:spPr/>
    </dgm:pt>
    <dgm:pt modelId="{8E5E60FE-262C-4F70-A74D-816F0C5FD8DC}" type="pres">
      <dgm:prSet presAssocID="{36AC0DDE-C23E-4CE6-A4A4-52B4690511D3}" presName="Name13" presStyleLbl="parChTrans1D2" presStyleIdx="7" presStyleCnt="8"/>
      <dgm:spPr/>
    </dgm:pt>
    <dgm:pt modelId="{9647E166-64F2-4B97-911E-641BE47A9612}" type="pres">
      <dgm:prSet presAssocID="{1CA78673-2B83-4BE4-961B-8B33EDE17857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60512C00-D399-4BCF-9657-61A6B60BF4B7}" srcId="{FE8F684B-01C4-442B-991A-2984694CBA9C}" destId="{A8F263F2-60EF-4E53-AF71-61FAC5BE2FA4}" srcOrd="2" destOrd="0" parTransId="{137DE787-DD6F-42EE-8638-B5E41A8D6347}" sibTransId="{69FCE253-7865-4239-9115-017CF4FDFF19}"/>
    <dgm:cxn modelId="{1D429B15-0A19-4539-8167-D2B258F78DDE}" type="presOf" srcId="{0B2B83C1-B8C7-46D0-860E-3B21BBF835C8}" destId="{7C57C184-10DB-40FC-B450-00538E57D948}" srcOrd="0" destOrd="0" presId="urn:microsoft.com/office/officeart/2005/8/layout/hierarchy3"/>
    <dgm:cxn modelId="{03FB031E-1C8B-4B3F-A4FE-9F9991912673}" type="presOf" srcId="{0DFB4F74-521F-4F0C-A9BA-16BA8263C22B}" destId="{F474735B-9641-44AD-99C5-FA0F280EB4DA}" srcOrd="1" destOrd="0" presId="urn:microsoft.com/office/officeart/2005/8/layout/hierarchy3"/>
    <dgm:cxn modelId="{9D6EB020-2215-4A3F-8D9C-81A15446DDFD}" type="presOf" srcId="{17A77929-B0D2-4E25-8A92-12A777D10F2E}" destId="{06152539-8442-4937-BB50-83E8BF12C875}" srcOrd="0" destOrd="0" presId="urn:microsoft.com/office/officeart/2005/8/layout/hierarchy3"/>
    <dgm:cxn modelId="{670F1F22-8FBD-479A-BD60-1A96CFD39215}" srcId="{D06FA61B-1D13-43CD-A076-89798F98B68C}" destId="{3DAE3CE9-FB1E-40EB-91F3-92E95B515FD3}" srcOrd="1" destOrd="0" parTransId="{0B2B83C1-B8C7-46D0-860E-3B21BBF835C8}" sibTransId="{F582E83D-6916-4BAB-B5A9-8280EF167074}"/>
    <dgm:cxn modelId="{FFB4AD24-58AC-4156-9526-23CC85C98D2F}" type="presOf" srcId="{1CA78673-2B83-4BE4-961B-8B33EDE17857}" destId="{9647E166-64F2-4B97-911E-641BE47A9612}" srcOrd="0" destOrd="0" presId="urn:microsoft.com/office/officeart/2005/8/layout/hierarchy3"/>
    <dgm:cxn modelId="{17DE5F38-0A76-4E4E-8B35-7DDA32C1D0A7}" type="presOf" srcId="{3DAE3CE9-FB1E-40EB-91F3-92E95B515FD3}" destId="{4BFF2D15-6607-4049-8861-40694AB81FF4}" srcOrd="0" destOrd="0" presId="urn:microsoft.com/office/officeart/2005/8/layout/hierarchy3"/>
    <dgm:cxn modelId="{D2A1353D-0730-454F-88FC-80535E8C6824}" type="presOf" srcId="{137DE787-DD6F-42EE-8638-B5E41A8D6347}" destId="{C77AF4A1-E9D9-425B-999B-7B5B91327F2F}" srcOrd="0" destOrd="0" presId="urn:microsoft.com/office/officeart/2005/8/layout/hierarchy3"/>
    <dgm:cxn modelId="{2FB9FA3E-FAC2-47F6-B38F-6F3BD43568D3}" srcId="{0DFB4F74-521F-4F0C-A9BA-16BA8263C22B}" destId="{1CA78673-2B83-4BE4-961B-8B33EDE17857}" srcOrd="0" destOrd="0" parTransId="{36AC0DDE-C23E-4CE6-A4A4-52B4690511D3}" sibTransId="{009E61F7-679C-42BF-8E87-4B36C303E45D}"/>
    <dgm:cxn modelId="{54F2115B-C4FE-44DE-B727-0D54ED46D63A}" type="presOf" srcId="{D06FA61B-1D13-43CD-A076-89798F98B68C}" destId="{246B4783-1BC2-4B1C-BBC8-5B43A695A4E5}" srcOrd="0" destOrd="0" presId="urn:microsoft.com/office/officeart/2005/8/layout/hierarchy3"/>
    <dgm:cxn modelId="{D9CEB263-0812-4666-9092-41148270B29D}" type="presOf" srcId="{0DFB4F74-521F-4F0C-A9BA-16BA8263C22B}" destId="{8A5166A6-E01F-442E-BF50-2BFFC73085AE}" srcOrd="0" destOrd="0" presId="urn:microsoft.com/office/officeart/2005/8/layout/hierarchy3"/>
    <dgm:cxn modelId="{B666DD47-AC64-4BD2-9BC8-D824E874C1EF}" srcId="{D06FA61B-1D13-43CD-A076-89798F98B68C}" destId="{17A77929-B0D2-4E25-8A92-12A777D10F2E}" srcOrd="0" destOrd="0" parTransId="{3805EC13-242A-45C9-B7B8-1365D660BA28}" sibTransId="{B0BD2A26-9482-402C-BE18-1E934E76597F}"/>
    <dgm:cxn modelId="{A7AB1E4C-506B-400C-8C70-7ACDE9521C88}" type="presOf" srcId="{FE8F684B-01C4-442B-991A-2984694CBA9C}" destId="{B141F8FF-C385-4DB9-9024-2AFD31DB4687}" srcOrd="1" destOrd="0" presId="urn:microsoft.com/office/officeart/2005/8/layout/hierarchy3"/>
    <dgm:cxn modelId="{2C473C57-C1E2-46CC-9186-85DD9E67A46C}" srcId="{FE8F684B-01C4-442B-991A-2984694CBA9C}" destId="{0BCBF707-6709-47A2-8CAB-7F914B2CB603}" srcOrd="1" destOrd="0" parTransId="{8A25A778-F758-4229-AA85-C367003CB8CA}" sibTransId="{E7373C29-09E8-4A82-914E-A8BC7FD8E029}"/>
    <dgm:cxn modelId="{9FCD9B79-BA75-4618-A1AE-5A7B5AC8B06A}" type="presOf" srcId="{967D0EC9-4B2E-426A-8073-A7B1582FC367}" destId="{0C970DA3-D52F-4816-B5BE-E88512AA21EB}" srcOrd="1" destOrd="0" presId="urn:microsoft.com/office/officeart/2005/8/layout/hierarchy3"/>
    <dgm:cxn modelId="{04F5EC7F-9D4E-4124-9B58-9947A85CC7B3}" type="presOf" srcId="{2338B4E0-C873-4CC2-8B87-73EB992FCC09}" destId="{4377DD1C-A5F4-4D91-A421-429E3C79E4AB}" srcOrd="0" destOrd="0" presId="urn:microsoft.com/office/officeart/2005/8/layout/hierarchy3"/>
    <dgm:cxn modelId="{51A31887-7FB3-4618-A151-F3A90008982A}" type="presOf" srcId="{A8F263F2-60EF-4E53-AF71-61FAC5BE2FA4}" destId="{51C5286C-B925-4615-94A9-E4BCBC38ED8B}" srcOrd="0" destOrd="0" presId="urn:microsoft.com/office/officeart/2005/8/layout/hierarchy3"/>
    <dgm:cxn modelId="{E8943E88-8274-46BC-9B3A-39D57DB3D647}" srcId="{543EDF9F-AD4C-4E21-8B04-C46CBACF5BB8}" destId="{967D0EC9-4B2E-426A-8073-A7B1582FC367}" srcOrd="0" destOrd="0" parTransId="{39EBDFEF-7E13-4666-9E89-50B021B722B6}" sibTransId="{531E2A47-6092-4527-B8B1-DE04D64B3789}"/>
    <dgm:cxn modelId="{29789A8A-D6B9-4655-A9E4-FB2E9C3D5710}" type="presOf" srcId="{5B7A9606-A731-4E90-8DFE-293FF0032DCE}" destId="{E6673E53-50BA-4B07-BA00-A1D4E2960160}" srcOrd="0" destOrd="0" presId="urn:microsoft.com/office/officeart/2005/8/layout/hierarchy3"/>
    <dgm:cxn modelId="{A2679C93-6C96-4811-97E7-D898AB595AD2}" type="presOf" srcId="{B12397A1-77F8-47E3-974D-7B71EF128985}" destId="{D43E5CF9-0E96-4F2F-BAA4-09E23B7EED49}" srcOrd="0" destOrd="0" presId="urn:microsoft.com/office/officeart/2005/8/layout/hierarchy3"/>
    <dgm:cxn modelId="{8A055D9D-7505-4E0D-8872-9BE5E4D351C5}" type="presOf" srcId="{8A25A778-F758-4229-AA85-C367003CB8CA}" destId="{57BD82C8-B2C0-4952-AED0-0DD17F4E122A}" srcOrd="0" destOrd="0" presId="urn:microsoft.com/office/officeart/2005/8/layout/hierarchy3"/>
    <dgm:cxn modelId="{0FE126A0-15C4-4D2A-95AA-BB5D33B55783}" type="presOf" srcId="{543EDF9F-AD4C-4E21-8B04-C46CBACF5BB8}" destId="{0A1A491E-23EE-40B8-BB47-BDAF68773D7B}" srcOrd="0" destOrd="0" presId="urn:microsoft.com/office/officeart/2005/8/layout/hierarchy3"/>
    <dgm:cxn modelId="{AE689FA7-5A75-4246-9F1C-C5C6075EE8FD}" type="presOf" srcId="{967D0EC9-4B2E-426A-8073-A7B1582FC367}" destId="{EE5E232D-4324-4BD1-A780-1E14D882F112}" srcOrd="0" destOrd="0" presId="urn:microsoft.com/office/officeart/2005/8/layout/hierarchy3"/>
    <dgm:cxn modelId="{DE05EDA7-A063-43C0-B086-496520C6FB98}" srcId="{543EDF9F-AD4C-4E21-8B04-C46CBACF5BB8}" destId="{0DFB4F74-521F-4F0C-A9BA-16BA8263C22B}" srcOrd="3" destOrd="0" parTransId="{54B10A02-B8D5-4B03-892C-41011229745D}" sibTransId="{B186AD2A-CF5C-4BE6-97B9-999E419FB165}"/>
    <dgm:cxn modelId="{954E60B3-107E-4FB7-9775-6D22518D4FEF}" srcId="{967D0EC9-4B2E-426A-8073-A7B1582FC367}" destId="{B12397A1-77F8-47E3-974D-7B71EF128985}" srcOrd="0" destOrd="0" parTransId="{CC2495E3-F1A0-4E18-AC3E-D7A5AD5F87BF}" sibTransId="{035F340C-3A05-4021-8774-E38783F6D14E}"/>
    <dgm:cxn modelId="{3BE4ACB4-9247-488D-8A0C-A5EBC5657B6A}" type="presOf" srcId="{CC2495E3-F1A0-4E18-AC3E-D7A5AD5F87BF}" destId="{E392B825-9654-429A-93FB-35C466B492DB}" srcOrd="0" destOrd="0" presId="urn:microsoft.com/office/officeart/2005/8/layout/hierarchy3"/>
    <dgm:cxn modelId="{B5D97AB8-D13F-45BD-8A79-AEFAB0B44891}" type="presOf" srcId="{1BD92864-29FE-4AA4-96E5-0D5DB48E98FB}" destId="{D0BBFB07-8FCC-45E6-A4A8-4EF7678EFA86}" srcOrd="0" destOrd="0" presId="urn:microsoft.com/office/officeart/2005/8/layout/hierarchy3"/>
    <dgm:cxn modelId="{06760FBB-1A38-431E-A01E-C8D542E7BD83}" type="presOf" srcId="{36AC0DDE-C23E-4CE6-A4A4-52B4690511D3}" destId="{8E5E60FE-262C-4F70-A74D-816F0C5FD8DC}" srcOrd="0" destOrd="0" presId="urn:microsoft.com/office/officeart/2005/8/layout/hierarchy3"/>
    <dgm:cxn modelId="{1DD13BC6-2051-4E06-AE54-2CCA09C0F4E4}" srcId="{543EDF9F-AD4C-4E21-8B04-C46CBACF5BB8}" destId="{D06FA61B-1D13-43CD-A076-89798F98B68C}" srcOrd="2" destOrd="0" parTransId="{742ECAFF-FCF6-4233-BF8E-E833B02BD5B2}" sibTransId="{B8E1D22A-7DBC-4458-9D13-CE11BBE62A0D}"/>
    <dgm:cxn modelId="{B38991CE-7A62-489B-8151-8B827581514E}" srcId="{543EDF9F-AD4C-4E21-8B04-C46CBACF5BB8}" destId="{FE8F684B-01C4-442B-991A-2984694CBA9C}" srcOrd="1" destOrd="0" parTransId="{C40CE056-E12F-40EE-B1FB-238D5772E9F0}" sibTransId="{107F8723-3C13-42D7-94D0-93A5022A3182}"/>
    <dgm:cxn modelId="{1D7957D2-7B25-4D9B-93B8-BDA70BF45A59}" type="presOf" srcId="{FE8F684B-01C4-442B-991A-2984694CBA9C}" destId="{4F39D598-450D-4688-85EC-CF19B98D29D2}" srcOrd="0" destOrd="0" presId="urn:microsoft.com/office/officeart/2005/8/layout/hierarchy3"/>
    <dgm:cxn modelId="{9B5C23D7-8FBA-490D-B1AA-FCEF346E27AE}" type="presOf" srcId="{D06FA61B-1D13-43CD-A076-89798F98B68C}" destId="{1DC74CA8-A582-478E-9946-00597F15D42D}" srcOrd="1" destOrd="0" presId="urn:microsoft.com/office/officeart/2005/8/layout/hierarchy3"/>
    <dgm:cxn modelId="{34C32ADA-0D35-4689-9B91-2C6E66433D8A}" srcId="{FE8F684B-01C4-442B-991A-2984694CBA9C}" destId="{2338B4E0-C873-4CC2-8B87-73EB992FCC09}" srcOrd="0" destOrd="0" parTransId="{0FEAECFB-BD91-4D1F-A252-17B15CB322D5}" sibTransId="{70F67664-AF17-4B6A-B75F-FDB4F1F44B79}"/>
    <dgm:cxn modelId="{95A178DC-16C5-41AC-AFCA-C859F5F99E4B}" type="presOf" srcId="{3805EC13-242A-45C9-B7B8-1365D660BA28}" destId="{3BCCDB36-B915-4759-BF72-A82E3B6F0F91}" srcOrd="0" destOrd="0" presId="urn:microsoft.com/office/officeart/2005/8/layout/hierarchy3"/>
    <dgm:cxn modelId="{092520E1-2335-42E0-BAD6-26B2D2A4DB0E}" type="presOf" srcId="{0BCBF707-6709-47A2-8CAB-7F914B2CB603}" destId="{380E398D-B619-44BC-A13C-2A02B096F02D}" srcOrd="0" destOrd="0" presId="urn:microsoft.com/office/officeart/2005/8/layout/hierarchy3"/>
    <dgm:cxn modelId="{D27990EA-BA4D-4A4E-9F51-69BC434A781F}" type="presOf" srcId="{0FEAECFB-BD91-4D1F-A252-17B15CB322D5}" destId="{D580A879-DFF4-442A-942E-5027061549CF}" srcOrd="0" destOrd="0" presId="urn:microsoft.com/office/officeart/2005/8/layout/hierarchy3"/>
    <dgm:cxn modelId="{A04A6CEB-8159-4C81-86EC-902034B61EC2}" srcId="{967D0EC9-4B2E-426A-8073-A7B1582FC367}" destId="{1BD92864-29FE-4AA4-96E5-0D5DB48E98FB}" srcOrd="1" destOrd="0" parTransId="{5B7A9606-A731-4E90-8DFE-293FF0032DCE}" sibTransId="{C5A400CD-2ED3-41BF-97F3-2D6F00D12CBF}"/>
    <dgm:cxn modelId="{D23070DB-8A10-4BFC-B84E-E464E9986617}" type="presParOf" srcId="{0A1A491E-23EE-40B8-BB47-BDAF68773D7B}" destId="{6791ABE8-F936-493E-8672-2A5F3DCE9BFD}" srcOrd="0" destOrd="0" presId="urn:microsoft.com/office/officeart/2005/8/layout/hierarchy3"/>
    <dgm:cxn modelId="{4B04A7E1-32D1-4857-A83A-0CA0601D8614}" type="presParOf" srcId="{6791ABE8-F936-493E-8672-2A5F3DCE9BFD}" destId="{49E93F0E-6D02-4A90-B3EC-15E59DBBDAAA}" srcOrd="0" destOrd="0" presId="urn:microsoft.com/office/officeart/2005/8/layout/hierarchy3"/>
    <dgm:cxn modelId="{B7B3AFA3-4385-434E-BA91-FEAD393B6444}" type="presParOf" srcId="{49E93F0E-6D02-4A90-B3EC-15E59DBBDAAA}" destId="{EE5E232D-4324-4BD1-A780-1E14D882F112}" srcOrd="0" destOrd="0" presId="urn:microsoft.com/office/officeart/2005/8/layout/hierarchy3"/>
    <dgm:cxn modelId="{667987BA-B32B-4398-908F-F1350C129601}" type="presParOf" srcId="{49E93F0E-6D02-4A90-B3EC-15E59DBBDAAA}" destId="{0C970DA3-D52F-4816-B5BE-E88512AA21EB}" srcOrd="1" destOrd="0" presId="urn:microsoft.com/office/officeart/2005/8/layout/hierarchy3"/>
    <dgm:cxn modelId="{1183AE3F-2D2A-4983-8181-4FACDAA02240}" type="presParOf" srcId="{6791ABE8-F936-493E-8672-2A5F3DCE9BFD}" destId="{22E84A81-29F5-44D3-BB83-794B182D4F6F}" srcOrd="1" destOrd="0" presId="urn:microsoft.com/office/officeart/2005/8/layout/hierarchy3"/>
    <dgm:cxn modelId="{A7BFB1D8-2005-41BF-A3A7-00E64916CFDE}" type="presParOf" srcId="{22E84A81-29F5-44D3-BB83-794B182D4F6F}" destId="{E392B825-9654-429A-93FB-35C466B492DB}" srcOrd="0" destOrd="0" presId="urn:microsoft.com/office/officeart/2005/8/layout/hierarchy3"/>
    <dgm:cxn modelId="{E604EB6D-18D0-4EE5-98F4-423091D2032E}" type="presParOf" srcId="{22E84A81-29F5-44D3-BB83-794B182D4F6F}" destId="{D43E5CF9-0E96-4F2F-BAA4-09E23B7EED49}" srcOrd="1" destOrd="0" presId="urn:microsoft.com/office/officeart/2005/8/layout/hierarchy3"/>
    <dgm:cxn modelId="{BB4DA3A9-8F67-4129-819E-CB8306E760A0}" type="presParOf" srcId="{22E84A81-29F5-44D3-BB83-794B182D4F6F}" destId="{E6673E53-50BA-4B07-BA00-A1D4E2960160}" srcOrd="2" destOrd="0" presId="urn:microsoft.com/office/officeart/2005/8/layout/hierarchy3"/>
    <dgm:cxn modelId="{101DC4FA-2218-45A3-B055-FC21D4AE6B7B}" type="presParOf" srcId="{22E84A81-29F5-44D3-BB83-794B182D4F6F}" destId="{D0BBFB07-8FCC-45E6-A4A8-4EF7678EFA86}" srcOrd="3" destOrd="0" presId="urn:microsoft.com/office/officeart/2005/8/layout/hierarchy3"/>
    <dgm:cxn modelId="{0555BB17-28D4-4FA2-A2FA-27B755F83E35}" type="presParOf" srcId="{0A1A491E-23EE-40B8-BB47-BDAF68773D7B}" destId="{986468FD-D06E-41A1-82F7-76D6AD0385A0}" srcOrd="1" destOrd="0" presId="urn:microsoft.com/office/officeart/2005/8/layout/hierarchy3"/>
    <dgm:cxn modelId="{0F53B50F-AAFB-4C17-A596-E6DF0E64A7CD}" type="presParOf" srcId="{986468FD-D06E-41A1-82F7-76D6AD0385A0}" destId="{B9F94004-0259-4425-847E-7FFCA602CB0E}" srcOrd="0" destOrd="0" presId="urn:microsoft.com/office/officeart/2005/8/layout/hierarchy3"/>
    <dgm:cxn modelId="{1BC833C5-DC91-40EA-B9CF-00F3FF919590}" type="presParOf" srcId="{B9F94004-0259-4425-847E-7FFCA602CB0E}" destId="{4F39D598-450D-4688-85EC-CF19B98D29D2}" srcOrd="0" destOrd="0" presId="urn:microsoft.com/office/officeart/2005/8/layout/hierarchy3"/>
    <dgm:cxn modelId="{B7D07B97-34A6-4821-BA89-EBF6259EE4C3}" type="presParOf" srcId="{B9F94004-0259-4425-847E-7FFCA602CB0E}" destId="{B141F8FF-C385-4DB9-9024-2AFD31DB4687}" srcOrd="1" destOrd="0" presId="urn:microsoft.com/office/officeart/2005/8/layout/hierarchy3"/>
    <dgm:cxn modelId="{C32E0478-4809-4091-8148-DDD7F10E0F94}" type="presParOf" srcId="{986468FD-D06E-41A1-82F7-76D6AD0385A0}" destId="{4D9D6D7F-5ADF-4566-86FF-BC27374DF9D3}" srcOrd="1" destOrd="0" presId="urn:microsoft.com/office/officeart/2005/8/layout/hierarchy3"/>
    <dgm:cxn modelId="{CA20EDFC-BA02-4728-8053-F41E4BCD2AA8}" type="presParOf" srcId="{4D9D6D7F-5ADF-4566-86FF-BC27374DF9D3}" destId="{D580A879-DFF4-442A-942E-5027061549CF}" srcOrd="0" destOrd="0" presId="urn:microsoft.com/office/officeart/2005/8/layout/hierarchy3"/>
    <dgm:cxn modelId="{E82A71A8-541C-42FD-AC3E-EAD29F806F63}" type="presParOf" srcId="{4D9D6D7F-5ADF-4566-86FF-BC27374DF9D3}" destId="{4377DD1C-A5F4-4D91-A421-429E3C79E4AB}" srcOrd="1" destOrd="0" presId="urn:microsoft.com/office/officeart/2005/8/layout/hierarchy3"/>
    <dgm:cxn modelId="{A478F905-5CCF-498D-BACA-B00B9A48F55F}" type="presParOf" srcId="{4D9D6D7F-5ADF-4566-86FF-BC27374DF9D3}" destId="{57BD82C8-B2C0-4952-AED0-0DD17F4E122A}" srcOrd="2" destOrd="0" presId="urn:microsoft.com/office/officeart/2005/8/layout/hierarchy3"/>
    <dgm:cxn modelId="{77CCBDF0-1D22-4E2D-A19A-A087E485C8B4}" type="presParOf" srcId="{4D9D6D7F-5ADF-4566-86FF-BC27374DF9D3}" destId="{380E398D-B619-44BC-A13C-2A02B096F02D}" srcOrd="3" destOrd="0" presId="urn:microsoft.com/office/officeart/2005/8/layout/hierarchy3"/>
    <dgm:cxn modelId="{B1F9B16A-0B6E-479B-9398-1E60BA1660B3}" type="presParOf" srcId="{4D9D6D7F-5ADF-4566-86FF-BC27374DF9D3}" destId="{C77AF4A1-E9D9-425B-999B-7B5B91327F2F}" srcOrd="4" destOrd="0" presId="urn:microsoft.com/office/officeart/2005/8/layout/hierarchy3"/>
    <dgm:cxn modelId="{5E348F44-AC49-475C-BB7E-995EBE746EFB}" type="presParOf" srcId="{4D9D6D7F-5ADF-4566-86FF-BC27374DF9D3}" destId="{51C5286C-B925-4615-94A9-E4BCBC38ED8B}" srcOrd="5" destOrd="0" presId="urn:microsoft.com/office/officeart/2005/8/layout/hierarchy3"/>
    <dgm:cxn modelId="{91EEEC91-EFEC-42DA-9434-70109A91FBF3}" type="presParOf" srcId="{0A1A491E-23EE-40B8-BB47-BDAF68773D7B}" destId="{48DF7D6C-58CB-4FE9-AE3B-3211B45D3546}" srcOrd="2" destOrd="0" presId="urn:microsoft.com/office/officeart/2005/8/layout/hierarchy3"/>
    <dgm:cxn modelId="{03BD8BA6-61A7-4267-97D9-B0C5604152B4}" type="presParOf" srcId="{48DF7D6C-58CB-4FE9-AE3B-3211B45D3546}" destId="{1F935326-9EB7-4067-A8F8-BD25F2D39E4A}" srcOrd="0" destOrd="0" presId="urn:microsoft.com/office/officeart/2005/8/layout/hierarchy3"/>
    <dgm:cxn modelId="{C5D244F6-AADB-4E8E-806A-6E692CCAD39C}" type="presParOf" srcId="{1F935326-9EB7-4067-A8F8-BD25F2D39E4A}" destId="{246B4783-1BC2-4B1C-BBC8-5B43A695A4E5}" srcOrd="0" destOrd="0" presId="urn:microsoft.com/office/officeart/2005/8/layout/hierarchy3"/>
    <dgm:cxn modelId="{7D649862-0DE3-4976-B094-1613C1B06453}" type="presParOf" srcId="{1F935326-9EB7-4067-A8F8-BD25F2D39E4A}" destId="{1DC74CA8-A582-478E-9946-00597F15D42D}" srcOrd="1" destOrd="0" presId="urn:microsoft.com/office/officeart/2005/8/layout/hierarchy3"/>
    <dgm:cxn modelId="{A2DCBE8E-51C8-47B3-94B7-BCF558869D4A}" type="presParOf" srcId="{48DF7D6C-58CB-4FE9-AE3B-3211B45D3546}" destId="{C705E543-CC0A-4CD9-8FCB-357FBA464AF9}" srcOrd="1" destOrd="0" presId="urn:microsoft.com/office/officeart/2005/8/layout/hierarchy3"/>
    <dgm:cxn modelId="{E5D63E9D-1F0C-4A9E-908C-85ED751C86F1}" type="presParOf" srcId="{C705E543-CC0A-4CD9-8FCB-357FBA464AF9}" destId="{3BCCDB36-B915-4759-BF72-A82E3B6F0F91}" srcOrd="0" destOrd="0" presId="urn:microsoft.com/office/officeart/2005/8/layout/hierarchy3"/>
    <dgm:cxn modelId="{2CBF231E-7428-401D-A1BF-008D4D2294FF}" type="presParOf" srcId="{C705E543-CC0A-4CD9-8FCB-357FBA464AF9}" destId="{06152539-8442-4937-BB50-83E8BF12C875}" srcOrd="1" destOrd="0" presId="urn:microsoft.com/office/officeart/2005/8/layout/hierarchy3"/>
    <dgm:cxn modelId="{4F4EEE87-D4DE-410D-8543-3FB6E17BFBFC}" type="presParOf" srcId="{C705E543-CC0A-4CD9-8FCB-357FBA464AF9}" destId="{7C57C184-10DB-40FC-B450-00538E57D948}" srcOrd="2" destOrd="0" presId="urn:microsoft.com/office/officeart/2005/8/layout/hierarchy3"/>
    <dgm:cxn modelId="{A2B3B57B-D7AB-479D-9F36-1CF0F9960501}" type="presParOf" srcId="{C705E543-CC0A-4CD9-8FCB-357FBA464AF9}" destId="{4BFF2D15-6607-4049-8861-40694AB81FF4}" srcOrd="3" destOrd="0" presId="urn:microsoft.com/office/officeart/2005/8/layout/hierarchy3"/>
    <dgm:cxn modelId="{CCE01985-51DB-4220-8476-B1C4337475FE}" type="presParOf" srcId="{0A1A491E-23EE-40B8-BB47-BDAF68773D7B}" destId="{6A3F0F86-0EE9-4AF2-9385-65ECDC3E01D9}" srcOrd="3" destOrd="0" presId="urn:microsoft.com/office/officeart/2005/8/layout/hierarchy3"/>
    <dgm:cxn modelId="{1B60F55E-6AC5-4566-AB62-282473BA9859}" type="presParOf" srcId="{6A3F0F86-0EE9-4AF2-9385-65ECDC3E01D9}" destId="{FBA95386-E7D0-4B12-86D9-FF961561C8F0}" srcOrd="0" destOrd="0" presId="urn:microsoft.com/office/officeart/2005/8/layout/hierarchy3"/>
    <dgm:cxn modelId="{4042C28E-A5DE-4D7E-A454-060794E81B91}" type="presParOf" srcId="{FBA95386-E7D0-4B12-86D9-FF961561C8F0}" destId="{8A5166A6-E01F-442E-BF50-2BFFC73085AE}" srcOrd="0" destOrd="0" presId="urn:microsoft.com/office/officeart/2005/8/layout/hierarchy3"/>
    <dgm:cxn modelId="{8B4E1F5F-5B73-4638-9E59-F7EAB0A006C4}" type="presParOf" srcId="{FBA95386-E7D0-4B12-86D9-FF961561C8F0}" destId="{F474735B-9641-44AD-99C5-FA0F280EB4DA}" srcOrd="1" destOrd="0" presId="urn:microsoft.com/office/officeart/2005/8/layout/hierarchy3"/>
    <dgm:cxn modelId="{12193721-9717-4EEC-8B8D-B5DE3402AB9B}" type="presParOf" srcId="{6A3F0F86-0EE9-4AF2-9385-65ECDC3E01D9}" destId="{F6D5DF78-A533-4456-8BDF-DF2012B5B097}" srcOrd="1" destOrd="0" presId="urn:microsoft.com/office/officeart/2005/8/layout/hierarchy3"/>
    <dgm:cxn modelId="{CC9BD453-32D5-45D3-8839-147477DE8399}" type="presParOf" srcId="{F6D5DF78-A533-4456-8BDF-DF2012B5B097}" destId="{8E5E60FE-262C-4F70-A74D-816F0C5FD8DC}" srcOrd="0" destOrd="0" presId="urn:microsoft.com/office/officeart/2005/8/layout/hierarchy3"/>
    <dgm:cxn modelId="{ED26E913-7D86-4CCB-BE5F-CD68DB2D3C9B}" type="presParOf" srcId="{F6D5DF78-A533-4456-8BDF-DF2012B5B097}" destId="{9647E166-64F2-4B97-911E-641BE47A961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E232D-4324-4BD1-A780-1E14D882F112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Management Tools</a:t>
          </a:r>
        </a:p>
      </dsp:txBody>
      <dsp:txXfrm>
        <a:off x="26869" y="231697"/>
        <a:ext cx="1681186" cy="815230"/>
      </dsp:txXfrm>
    </dsp:sp>
    <dsp:sp modelId="{E392B825-9654-429A-93FB-35C466B492DB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E5CF9-0E96-4F2F-BAA4-09E23B7EED49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Kanban board</a:t>
          </a:r>
        </a:p>
      </dsp:txBody>
      <dsp:txXfrm>
        <a:off x="373252" y="1314143"/>
        <a:ext cx="1334804" cy="815230"/>
      </dsp:txXfrm>
    </dsp:sp>
    <dsp:sp modelId="{E6673E53-50BA-4B07-BA00-A1D4E2960160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FB07-8FCC-45E6-A4A8-4EF7678EFA86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 signal/control</a:t>
          </a:r>
        </a:p>
      </dsp:txBody>
      <dsp:txXfrm>
        <a:off x="373252" y="2396589"/>
        <a:ext cx="1334804" cy="815230"/>
      </dsp:txXfrm>
    </dsp:sp>
    <dsp:sp modelId="{4F39D598-450D-4688-85EC-CF19B98D29D2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Lean Methodology</a:t>
          </a:r>
        </a:p>
      </dsp:txBody>
      <dsp:txXfrm>
        <a:off x="2191760" y="231697"/>
        <a:ext cx="1681186" cy="815230"/>
      </dsp:txXfrm>
    </dsp:sp>
    <dsp:sp modelId="{D580A879-DFF4-442A-942E-5027061549CF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7DD1C-A5F4-4D91-A421-429E3C79E4AB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Value stream mapping</a:t>
          </a:r>
        </a:p>
      </dsp:txBody>
      <dsp:txXfrm>
        <a:off x="2538143" y="1314143"/>
        <a:ext cx="1334804" cy="815230"/>
      </dsp:txXfrm>
    </dsp:sp>
    <dsp:sp modelId="{57BD82C8-B2C0-4952-AED0-0DD17F4E122A}">
      <dsp:nvSpPr>
        <dsp:cNvPr id="0" name=""/>
        <dsp:cNvSpPr/>
      </dsp:nvSpPr>
      <dsp:spPr>
        <a:xfrm>
          <a:off x="2339589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398D-B619-44BC-A13C-2A02B096F02D}">
      <dsp:nvSpPr>
        <dsp:cNvPr id="0" name=""/>
        <dsp:cNvSpPr/>
      </dsp:nvSpPr>
      <dsp:spPr>
        <a:xfrm>
          <a:off x="2512780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Optimization</a:t>
          </a:r>
        </a:p>
      </dsp:txBody>
      <dsp:txXfrm>
        <a:off x="2538143" y="2396589"/>
        <a:ext cx="1334804" cy="815230"/>
      </dsp:txXfrm>
    </dsp:sp>
    <dsp:sp modelId="{C77AF4A1-E9D9-425B-999B-7B5B91327F2F}">
      <dsp:nvSpPr>
        <dsp:cNvPr id="0" name=""/>
        <dsp:cNvSpPr/>
      </dsp:nvSpPr>
      <dsp:spPr>
        <a:xfrm>
          <a:off x="2339589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286C-B925-4615-94A9-E4BCBC38ED8B}">
      <dsp:nvSpPr>
        <dsp:cNvPr id="0" name=""/>
        <dsp:cNvSpPr/>
      </dsp:nvSpPr>
      <dsp:spPr>
        <a:xfrm>
          <a:off x="2512780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Zero Defect/Mistake Proofing</a:t>
          </a:r>
        </a:p>
      </dsp:txBody>
      <dsp:txXfrm>
        <a:off x="2538143" y="3479034"/>
        <a:ext cx="1334804" cy="815230"/>
      </dsp:txXfrm>
    </dsp:sp>
    <dsp:sp modelId="{246B4783-1BC2-4B1C-BBC8-5B43A695A4E5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356652" y="231697"/>
        <a:ext cx="1681186" cy="815230"/>
      </dsp:txXfrm>
    </dsp:sp>
    <dsp:sp modelId="{3BCCDB36-B915-4759-BF72-A82E3B6F0F91}">
      <dsp:nvSpPr>
        <dsp:cNvPr id="0" name=""/>
        <dsp:cNvSpPr/>
      </dsp:nvSpPr>
      <dsp:spPr>
        <a:xfrm>
          <a:off x="4504480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52539-8442-4937-BB50-83E8BF12C875}">
      <dsp:nvSpPr>
        <dsp:cNvPr id="0" name=""/>
        <dsp:cNvSpPr/>
      </dsp:nvSpPr>
      <dsp:spPr>
        <a:xfrm>
          <a:off x="4677671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improvement opportunities</a:t>
          </a:r>
        </a:p>
      </dsp:txBody>
      <dsp:txXfrm>
        <a:off x="4703034" y="1314143"/>
        <a:ext cx="1334804" cy="815230"/>
      </dsp:txXfrm>
    </dsp:sp>
    <dsp:sp modelId="{7C57C184-10DB-40FC-B450-00538E57D948}">
      <dsp:nvSpPr>
        <dsp:cNvPr id="0" name=""/>
        <dsp:cNvSpPr/>
      </dsp:nvSpPr>
      <dsp:spPr>
        <a:xfrm>
          <a:off x="4504480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2D15-6607-4049-8861-40694AB81FF4}">
      <dsp:nvSpPr>
        <dsp:cNvPr id="0" name=""/>
        <dsp:cNvSpPr/>
      </dsp:nvSpPr>
      <dsp:spPr>
        <a:xfrm>
          <a:off x="4677671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 progress</a:t>
          </a:r>
        </a:p>
      </dsp:txBody>
      <dsp:txXfrm>
        <a:off x="4703034" y="2396589"/>
        <a:ext cx="1334804" cy="815230"/>
      </dsp:txXfrm>
    </dsp:sp>
    <dsp:sp modelId="{8A5166A6-E01F-442E-BF50-2BFFC73085AE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Self-Reflection &amp; Goal Setting</a:t>
          </a:r>
        </a:p>
      </dsp:txBody>
      <dsp:txXfrm>
        <a:off x="6521543" y="231697"/>
        <a:ext cx="1681186" cy="815230"/>
      </dsp:txXfrm>
    </dsp:sp>
    <dsp:sp modelId="{8E5E60FE-262C-4F70-A74D-816F0C5FD8DC}">
      <dsp:nvSpPr>
        <dsp:cNvPr id="0" name=""/>
        <dsp:cNvSpPr/>
      </dsp:nvSpPr>
      <dsp:spPr>
        <a:xfrm>
          <a:off x="6669371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7E166-64F2-4B97-911E-641BE47A9612}">
      <dsp:nvSpPr>
        <dsp:cNvPr id="0" name=""/>
        <dsp:cNvSpPr/>
      </dsp:nvSpPr>
      <dsp:spPr>
        <a:xfrm>
          <a:off x="6842562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Improvement</a:t>
          </a:r>
        </a:p>
      </dsp:txBody>
      <dsp:txXfrm>
        <a:off x="6867925" y="1314143"/>
        <a:ext cx="1334804" cy="81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FF72EE-C235-47C6-8183-B4F1D724526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04E856-F8DA-4B65-BBF5-5A815F54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415" lvl="1" indent="-349415">
              <a:buFont typeface="Arial"/>
              <a:buChar char="•"/>
            </a:pPr>
            <a:r>
              <a:rPr lang="en-US" sz="2400" dirty="0"/>
              <a:t>Blended prior experience with new lean methodologies.</a:t>
            </a:r>
          </a:p>
          <a:p>
            <a:pPr marL="757066" lvl="2" indent="-349415"/>
            <a:r>
              <a:rPr lang="en-US" sz="2000" dirty="0"/>
              <a:t>E.g. Connecting value stream mapping with visual management to monitor forecasting progress.</a:t>
            </a:r>
          </a:p>
          <a:p>
            <a:pPr marL="349415" lvl="1" indent="-349415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Integrated concepts </a:t>
            </a:r>
          </a:p>
          <a:p>
            <a:pPr marL="757066" lvl="2" indent="-349415">
              <a:lnSpc>
                <a:spcPct val="110000"/>
              </a:lnSpc>
            </a:pPr>
            <a:r>
              <a:rPr lang="en-US" sz="2000" dirty="0"/>
              <a:t>E.g. Using visual controls for mistake proofing.</a:t>
            </a:r>
          </a:p>
          <a:p>
            <a:pPr marL="349415" lvl="1" indent="-349415">
              <a:lnSpc>
                <a:spcPct val="110000"/>
              </a:lnSpc>
              <a:spcAft>
                <a:spcPts val="815"/>
              </a:spcAft>
              <a:buFont typeface="Arial"/>
              <a:buChar char="•"/>
            </a:pPr>
            <a:r>
              <a:rPr lang="en-US" sz="2400" dirty="0"/>
              <a:t>Enhanced leadership ability.</a:t>
            </a:r>
          </a:p>
          <a:p>
            <a:pPr marL="757066" lvl="2" indent="-349415">
              <a:lnSpc>
                <a:spcPct val="110000"/>
              </a:lnSpc>
              <a:spcAft>
                <a:spcPts val="815"/>
              </a:spcAft>
            </a:pPr>
            <a:r>
              <a:rPr lang="en-US" sz="2000" dirty="0"/>
              <a:t>E.g. Applying standard work procedures and PDCA cycles to continuously improve forecasting accuracy and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E856-F8DA-4B65-BBF5-5A815F54A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can now effectively analyze processes to identify areas of waste, such as unnecessary steps, delays, and defects.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am skilled at using tools like Kanban boards and value stream maps to visualize processes, identify improvement opportunities, and track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E856-F8DA-4B65-BBF5-5A815F54A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would like to gain more in-depth understanding of specific Lean tools, such as Project Planning Template or Run Chart, to further improve my ability to implement them in my work.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want to develop my coaching skills to more effectively guide and support team members in their LILT Learning and implementation efforts.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E856-F8DA-4B65-BBF5-5A815F54A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identify an experienced Lean leader who is willing to mentor me and schedule regular meetings to discuss my learning goals and progress.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leverage my network to connect with potential mentors.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look for access to online resources and training materials for continuous learning.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seek support from my director, seek feedback from my colleagues, and participate in a peer support group to share experiences and learn from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E856-F8DA-4B65-BBF5-5A815F54A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facilitate team </a:t>
            </a:r>
            <a:r>
              <a:rPr lang="en-US" dirty="0" err="1"/>
              <a:t>meatings</a:t>
            </a:r>
            <a:r>
              <a:rPr lang="en-US" dirty="0"/>
              <a:t> where we can brainstorm improvement ideas, discuss challenges, and track progress on our projects.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continue to use data to identify root causes of problems and implement data-driven solutions. I will share my thought process and approach with my colleagues to encourage a similar way of thinking.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 will leverage my own learning and development to coach and support team members in their understanding and application of Lean concepts. I will encourage team members to participate in LILT.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E856-F8DA-4B65-BBF5-5A815F54A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8109"/>
            <a:ext cx="7772400" cy="1470025"/>
          </a:xfrm>
        </p:spPr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LILT </a:t>
            </a:r>
            <a:r>
              <a:rPr dirty="0">
                <a:highlight>
                  <a:srgbClr val="FF0000"/>
                </a:highlight>
              </a:rPr>
              <a:t>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37" y="2718134"/>
            <a:ext cx="6400800" cy="2206792"/>
          </a:xfrm>
        </p:spPr>
        <p:txBody>
          <a:bodyPr>
            <a:normAutofit/>
          </a:bodyPr>
          <a:lstStyle/>
          <a:p>
            <a:r>
              <a:rPr lang="en-US" sz="2800" dirty="0"/>
              <a:t>Sponsor: Adam Mills</a:t>
            </a:r>
            <a:endParaRPr sz="2800" dirty="0"/>
          </a:p>
          <a:p>
            <a:r>
              <a:rPr lang="en-US" sz="2800" dirty="0"/>
              <a:t>Coach: Pam Buzash</a:t>
            </a:r>
          </a:p>
          <a:p>
            <a:r>
              <a:rPr lang="en-US" sz="2800" dirty="0"/>
              <a:t>Leads: Nana Asamoah and Hsin-Hua Wei</a:t>
            </a:r>
          </a:p>
          <a:p>
            <a:r>
              <a:rPr lang="en-US" sz="2800" dirty="0"/>
              <a:t>September 9, 2024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Ongoing Learning and Development Plan</a:t>
            </a:r>
            <a:br>
              <a:rPr lang="en-US" sz="2800" b="1" dirty="0"/>
            </a:br>
            <a:r>
              <a:rPr lang="en-US" sz="2800" b="1" dirty="0"/>
              <a:t>Summary of Development Plan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Seek mentorship from a Lean leader in the MoH or other ministries.</a:t>
            </a:r>
          </a:p>
          <a:p>
            <a:r>
              <a:rPr lang="en-US" sz="2400" dirty="0"/>
              <a:t>Seek opportunities to apply newly-learned skills and knowledge to ongoing projects.</a:t>
            </a:r>
          </a:p>
          <a:p>
            <a:r>
              <a:rPr lang="en-US" sz="2400" dirty="0"/>
              <a:t>Access online resources for continuous learning. </a:t>
            </a:r>
          </a:p>
          <a:p>
            <a:pPr marL="457200" lvl="1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4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Ongoing Learning and Development Plan</a:t>
            </a:r>
            <a:br>
              <a:rPr lang="en-US" sz="2800" b="1" dirty="0">
                <a:highlight>
                  <a:srgbClr val="00FF00"/>
                </a:highlight>
              </a:rPr>
            </a:br>
            <a:r>
              <a:rPr lang="en-US" sz="2800" b="1" dirty="0">
                <a:highlight>
                  <a:srgbClr val="00FF00"/>
                </a:highlight>
              </a:rPr>
              <a:t>Ongoing Demonstration of LILT Leadership</a:t>
            </a:r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Facilitate regular team meetings to discuss improvement opportunities.</a:t>
            </a:r>
          </a:p>
          <a:p>
            <a:r>
              <a:rPr lang="en-US" sz="2400" dirty="0"/>
              <a:t>Lead by example by demonstrating a data-driven and problem-solving approach.</a:t>
            </a:r>
          </a:p>
          <a:p>
            <a:r>
              <a:rPr lang="en-US" sz="2400" dirty="0"/>
              <a:t>Provide coaching and support to help team members develop their Lean skills. </a:t>
            </a:r>
          </a:p>
          <a:p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81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Overview</a:t>
            </a:r>
            <a:endParaRPr dirty="0">
              <a:highlight>
                <a:srgbClr val="FF0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dirty="0"/>
              <a:t>eflections on learning</a:t>
            </a:r>
            <a:endParaRPr lang="en-US" dirty="0"/>
          </a:p>
          <a:p>
            <a:pPr lvl="1"/>
            <a:r>
              <a:rPr lang="en-US" dirty="0"/>
              <a:t>What did we learn?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Reflections on e</a:t>
            </a:r>
            <a:r>
              <a:rPr dirty="0"/>
              <a:t>xperience of learning</a:t>
            </a:r>
            <a:endParaRPr lang="en-US" dirty="0"/>
          </a:p>
          <a:p>
            <a:pPr lvl="1"/>
            <a:r>
              <a:rPr lang="en-US" dirty="0"/>
              <a:t>How did I learn?</a:t>
            </a:r>
          </a:p>
          <a:p>
            <a:r>
              <a:rPr lang="en-US" dirty="0"/>
              <a:t>O</a:t>
            </a:r>
            <a:r>
              <a:rPr dirty="0"/>
              <a:t>ngoing</a:t>
            </a:r>
            <a:r>
              <a:rPr lang="en-US" dirty="0"/>
              <a:t> learning and</a:t>
            </a:r>
            <a:r>
              <a:rPr dirty="0"/>
              <a:t> development plan</a:t>
            </a:r>
            <a:endParaRPr lang="en-US" dirty="0"/>
          </a:p>
          <a:p>
            <a:pPr lvl="1"/>
            <a:r>
              <a:rPr lang="en-US" dirty="0"/>
              <a:t>What’s next?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79B7-CE07-E403-3F5A-8C44109E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Reflections on Learning</a:t>
            </a:r>
            <a:br>
              <a:rPr lang="en-US" sz="3200" b="1" dirty="0"/>
            </a:br>
            <a:r>
              <a:rPr lang="en-US" sz="3200" b="1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376B-77F3-599B-D33A-DC4952EB4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953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Before: Saw problems as isolated incidents; </a:t>
            </a:r>
          </a:p>
          <a:p>
            <a:r>
              <a:rPr lang="en-US" sz="2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Now: Through root cause analysis, see them as symptoms of deeper issues.</a:t>
            </a:r>
          </a:p>
          <a:p>
            <a:r>
              <a:rPr lang="en-US" sz="2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Before: Saw delay as inevitable; </a:t>
            </a:r>
          </a:p>
          <a:p>
            <a:r>
              <a:rPr lang="en-US" sz="2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Now: Through value stream mapping, reduce redundant steps and reduce waste.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400" dirty="0"/>
              <a:t>1 – information stage	2 – skill stage</a:t>
            </a:r>
          </a:p>
          <a:p>
            <a:pPr marL="0" indent="0">
              <a:buNone/>
            </a:pPr>
            <a:r>
              <a:rPr lang="en-US" sz="1400" dirty="0"/>
              <a:t>3 – knowledge stage	4 – understanding stage</a:t>
            </a:r>
          </a:p>
          <a:p>
            <a:pPr marL="0" indent="0">
              <a:buNone/>
            </a:pPr>
            <a:r>
              <a:rPr lang="en-US" sz="1400" dirty="0"/>
              <a:t>5 – wisdom stage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89FCC9-5DA3-9C3A-6C45-8A356E96CC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7951225"/>
              </p:ext>
            </p:extLst>
          </p:nvPr>
        </p:nvGraphicFramePr>
        <p:xfrm>
          <a:off x="3736258" y="1600200"/>
          <a:ext cx="495054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50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E485-64F5-DEB4-98A7-351051D6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Reflections on Learning</a:t>
            </a:r>
            <a:br>
              <a:rPr lang="en-US" sz="3200" b="1" dirty="0"/>
            </a:br>
            <a:r>
              <a:rPr lang="en-US" sz="3200" b="1" dirty="0"/>
              <a:t>Synthesis – Concept Map</a:t>
            </a:r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472D6F-5E18-A707-A13C-B97B07795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436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987CA-FFBD-497D-8B1A-22FB8BA61A97}"/>
              </a:ext>
            </a:extLst>
          </p:cNvPr>
          <p:cNvCxnSpPr/>
          <p:nvPr/>
        </p:nvCxnSpPr>
        <p:spPr>
          <a:xfrm>
            <a:off x="2169042" y="3593805"/>
            <a:ext cx="839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06791A-FFF4-601D-617E-BA5F87C6E089}"/>
              </a:ext>
            </a:extLst>
          </p:cNvPr>
          <p:cNvCxnSpPr/>
          <p:nvPr/>
        </p:nvCxnSpPr>
        <p:spPr>
          <a:xfrm>
            <a:off x="4359349" y="3700130"/>
            <a:ext cx="754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7706C-BD5B-E91F-ED84-FE4EDA4F602B}"/>
              </a:ext>
            </a:extLst>
          </p:cNvPr>
          <p:cNvCxnSpPr/>
          <p:nvPr/>
        </p:nvCxnSpPr>
        <p:spPr>
          <a:xfrm>
            <a:off x="2169042" y="4742121"/>
            <a:ext cx="839972" cy="46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Reflections on Learning</a:t>
            </a:r>
            <a:br>
              <a:rPr lang="en-US" sz="2800" b="1" dirty="0"/>
            </a:br>
            <a:r>
              <a:rPr lang="en-US" sz="2800" b="1" dirty="0"/>
              <a:t>Reflection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Shifted Mindset:</a:t>
            </a:r>
            <a:r>
              <a:rPr lang="en-US" sz="26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sz="2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rioritizing efficiency and waste reduction in all tasks.</a:t>
            </a:r>
          </a:p>
          <a:p>
            <a:pPr marL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Regularly Use of Visual Management Tools: To track progress and identify bottlenecks.</a:t>
            </a:r>
          </a:p>
          <a:p>
            <a:pPr marL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Belief in Standardization and Visual Controls: Stronger commitment to these principles. </a:t>
            </a:r>
          </a:p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endParaRPr lang="en-US" sz="26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ighlight>
                  <a:srgbClr val="FF0000"/>
                </a:highlight>
              </a:rPr>
              <a:t>Reflections on Experience of Learning</a:t>
            </a:r>
            <a:br>
              <a:rPr lang="en-US" sz="2800" b="1" dirty="0">
                <a:highlight>
                  <a:srgbClr val="FF0000"/>
                </a:highlight>
              </a:rPr>
            </a:br>
            <a:r>
              <a:rPr lang="en-US" sz="2800" b="1" dirty="0">
                <a:highlight>
                  <a:srgbClr val="FF0000"/>
                </a:highlight>
              </a:rPr>
              <a:t>Examples of Learning Breakthroughs</a:t>
            </a:r>
            <a:endParaRPr lang="en-US" sz="2800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Aha Moment 1: Mistake-Proofing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Context: Data entry errors in the SN.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Description: Realized the effectiveness of mistake-proofing mechanism in preventing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Impact: Reduce re-route of the SN due to errors.</a:t>
            </a:r>
          </a:p>
          <a:p>
            <a:r>
              <a:rPr lang="en-US" sz="2400" dirty="0"/>
              <a:t>Aha Moment 2: Standard Work / Work Standard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Context: Update of annual datasets and codes.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Description: Recognized the value of Standard Work / Work Standard in improving productivity and quality.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Impact: New staff can perform the update independently.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ighlight>
                  <a:srgbClr val="FF0000"/>
                </a:highlight>
              </a:rPr>
              <a:t>Reflections on Experience of Learning</a:t>
            </a:r>
            <a:br>
              <a:rPr lang="en-US" sz="2800" b="1" dirty="0">
                <a:highlight>
                  <a:srgbClr val="FF0000"/>
                </a:highlight>
              </a:rPr>
            </a:br>
            <a:r>
              <a:rPr lang="en-US" sz="2800" b="1" dirty="0">
                <a:highlight>
                  <a:srgbClr val="FF0000"/>
                </a:highlight>
              </a:rPr>
              <a:t>Evidence of Critical Thinking and Reflection</a:t>
            </a:r>
            <a:endParaRPr lang="en-US" sz="2800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Success (what went well)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What we learned from LILT are applicable to our real 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 Value Stream Mapping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Visualize the whole process, identify potential improvements, and streamline for future state.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Forecast completed on schedule this year.</a:t>
            </a:r>
          </a:p>
          <a:p>
            <a:r>
              <a:rPr lang="en-US" sz="2400" dirty="0"/>
              <a:t>Challenges (even better if)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Unable to complete or sustain lean projects due to other pressing priorities.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 Daily visual management board to track the status of tasks, but no time to update it everyday.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ighlight>
                  <a:srgbClr val="FF0000"/>
                </a:highlight>
              </a:rPr>
              <a:t>Ongoing Learning and Development Plan</a:t>
            </a:r>
            <a:br>
              <a:rPr lang="en-US" sz="2800" b="1" dirty="0">
                <a:highlight>
                  <a:srgbClr val="FF0000"/>
                </a:highlight>
              </a:rPr>
            </a:br>
            <a:r>
              <a:rPr lang="en-US" sz="2800" b="1" dirty="0">
                <a:highlight>
                  <a:srgbClr val="FF0000"/>
                </a:highlight>
              </a:rPr>
              <a:t>Summary of Key Learnings</a:t>
            </a:r>
            <a:endParaRPr lang="en-US" sz="2800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Ability to analyze processes and identify areas of waste.</a:t>
            </a:r>
          </a:p>
          <a:p>
            <a:r>
              <a:rPr lang="en-US" sz="2400" dirty="0"/>
              <a:t>Skilled at using tools like Kanban boards and value stream maps.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EEB-9A96-2971-9F3F-7BF77F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Ongoing Learning and Development Plan</a:t>
            </a:r>
            <a:br>
              <a:rPr lang="en-US" sz="2800" b="1" dirty="0"/>
            </a:br>
            <a:r>
              <a:rPr lang="en-US" sz="2800" b="1" dirty="0"/>
              <a:t>Areas for Ongoing Development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56E2-1364-DEDD-59C0-65738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Deepen understanding of specific Lean tools like Project Planning Template.</a:t>
            </a:r>
          </a:p>
          <a:p>
            <a:r>
              <a:rPr lang="en-US" sz="2400" dirty="0"/>
              <a:t>Develop coaching skills to guide and support colleagues in LILT learning and implementation.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904</Words>
  <Application>Microsoft Office PowerPoint</Application>
  <PresentationFormat>On-screen Show (4:3)</PresentationFormat>
  <Paragraphs>108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Aptos</vt:lpstr>
      <vt:lpstr>Arial</vt:lpstr>
      <vt:lpstr>Calibri</vt:lpstr>
      <vt:lpstr>Office Theme</vt:lpstr>
      <vt:lpstr>LILT Capstone Presentation</vt:lpstr>
      <vt:lpstr>Overview</vt:lpstr>
      <vt:lpstr>Reflections on Learning Self-Assessment</vt:lpstr>
      <vt:lpstr>Reflections on Learning Synthesis – Concept Map</vt:lpstr>
      <vt:lpstr>Reflections on Learning Reflection</vt:lpstr>
      <vt:lpstr>Reflections on Experience of Learning Examples of Learning Breakthroughs</vt:lpstr>
      <vt:lpstr>Reflections on Experience of Learning Evidence of Critical Thinking and Reflection</vt:lpstr>
      <vt:lpstr>Ongoing Learning and Development Plan Summary of Key Learnings</vt:lpstr>
      <vt:lpstr>Ongoing Learning and Development Plan Areas for Ongoing Development</vt:lpstr>
      <vt:lpstr>Ongoing Learning and Development Plan Summary of Development Plan</vt:lpstr>
      <vt:lpstr>Ongoing Learning and Development Plan Ongoing Demonstration of LILT Leadership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LILT Capstone Presentation</dc:title>
  <dc:subject/>
  <dc:creator>Asamoah, Nana HE0</dc:creator>
  <cp:keywords/>
  <dc:description>generated using python-pptx</dc:description>
  <cp:lastModifiedBy>Asamoah, Nana HE0</cp:lastModifiedBy>
  <cp:revision>4</cp:revision>
  <cp:lastPrinted>2024-08-27T15:44:44Z</cp:lastPrinted>
  <dcterms:created xsi:type="dcterms:W3CDTF">2013-01-27T09:14:16Z</dcterms:created>
  <dcterms:modified xsi:type="dcterms:W3CDTF">2024-09-03T16:45:51Z</dcterms:modified>
  <cp:category/>
</cp:coreProperties>
</file>