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2" r:id="rId7"/>
    <p:sldId id="261" r:id="rId8"/>
    <p:sldId id="263" r:id="rId9"/>
    <p:sldId id="264"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9DF85-CC6E-37FB-ED2A-FFEFA58D3C9C}" v="42" dt="2020-12-07T16:31:07.888"/>
    <p1510:client id="{F1FB836D-DDEA-472E-8334-432C359D03A5}" v="44" dt="2020-12-07T15:43:56.331"/>
    <p1510:client id="{FD24351A-119E-4F87-866D-23D1800E5A55}" v="201" dt="2020-12-07T16:32:51.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een Attipoe" userId="S::queen.attipoe@azubiafrica.org::db304db5-bda1-4513-bc75-59502fe8181b" providerId="AD" clId="Web-{55F9DF85-CC6E-37FB-ED2A-FFEFA58D3C9C}"/>
    <pc:docChg chg="modSld">
      <pc:chgData name="Queen Attipoe" userId="S::queen.attipoe@azubiafrica.org::db304db5-bda1-4513-bc75-59502fe8181b" providerId="AD" clId="Web-{55F9DF85-CC6E-37FB-ED2A-FFEFA58D3C9C}" dt="2020-12-07T16:31:06.935" v="30"/>
      <pc:docMkLst>
        <pc:docMk/>
      </pc:docMkLst>
      <pc:sldChg chg="addSp modSp">
        <pc:chgData name="Queen Attipoe" userId="S::queen.attipoe@azubiafrica.org::db304db5-bda1-4513-bc75-59502fe8181b" providerId="AD" clId="Web-{55F9DF85-CC6E-37FB-ED2A-FFEFA58D3C9C}" dt="2020-12-07T16:28:18.228" v="2" actId="14100"/>
        <pc:sldMkLst>
          <pc:docMk/>
          <pc:sldMk cId="3370555594" sldId="266"/>
        </pc:sldMkLst>
        <pc:picChg chg="add">
          <ac:chgData name="Queen Attipoe" userId="S::queen.attipoe@azubiafrica.org::db304db5-bda1-4513-bc75-59502fe8181b" providerId="AD" clId="Web-{55F9DF85-CC6E-37FB-ED2A-FFEFA58D3C9C}" dt="2020-12-07T16:28:12.322" v="1"/>
          <ac:picMkLst>
            <pc:docMk/>
            <pc:sldMk cId="3370555594" sldId="266"/>
            <ac:picMk id="3" creationId="{33E802D8-A4D6-4043-A44D-094B4401AF63}"/>
          </ac:picMkLst>
        </pc:picChg>
        <pc:picChg chg="mod">
          <ac:chgData name="Queen Attipoe" userId="S::queen.attipoe@azubiafrica.org::db304db5-bda1-4513-bc75-59502fe8181b" providerId="AD" clId="Web-{55F9DF85-CC6E-37FB-ED2A-FFEFA58D3C9C}" dt="2020-12-07T16:28:18.228" v="2" actId="14100"/>
          <ac:picMkLst>
            <pc:docMk/>
            <pc:sldMk cId="3370555594" sldId="266"/>
            <ac:picMk id="5" creationId="{88597ECC-6486-4E8E-8952-C44C50983825}"/>
          </ac:picMkLst>
        </pc:picChg>
      </pc:sldChg>
      <pc:sldChg chg="addSp">
        <pc:chgData name="Queen Attipoe" userId="S::queen.attipoe@azubiafrica.org::db304db5-bda1-4513-bc75-59502fe8181b" providerId="AD" clId="Web-{55F9DF85-CC6E-37FB-ED2A-FFEFA58D3C9C}" dt="2020-12-07T16:28:26.869" v="3"/>
        <pc:sldMkLst>
          <pc:docMk/>
          <pc:sldMk cId="293838965" sldId="267"/>
        </pc:sldMkLst>
        <pc:picChg chg="add">
          <ac:chgData name="Queen Attipoe" userId="S::queen.attipoe@azubiafrica.org::db304db5-bda1-4513-bc75-59502fe8181b" providerId="AD" clId="Web-{55F9DF85-CC6E-37FB-ED2A-FFEFA58D3C9C}" dt="2020-12-07T16:28:26.869" v="3"/>
          <ac:picMkLst>
            <pc:docMk/>
            <pc:sldMk cId="293838965" sldId="267"/>
            <ac:picMk id="3" creationId="{E62534C8-A175-4885-BBF1-0ACD79A4AD38}"/>
          </ac:picMkLst>
        </pc:picChg>
      </pc:sldChg>
      <pc:sldChg chg="addSp">
        <pc:chgData name="Queen Attipoe" userId="S::queen.attipoe@azubiafrica.org::db304db5-bda1-4513-bc75-59502fe8181b" providerId="AD" clId="Web-{55F9DF85-CC6E-37FB-ED2A-FFEFA58D3C9C}" dt="2020-12-07T16:28:54.932" v="4"/>
        <pc:sldMkLst>
          <pc:docMk/>
          <pc:sldMk cId="1052936005" sldId="269"/>
        </pc:sldMkLst>
        <pc:picChg chg="add">
          <ac:chgData name="Queen Attipoe" userId="S::queen.attipoe@azubiafrica.org::db304db5-bda1-4513-bc75-59502fe8181b" providerId="AD" clId="Web-{55F9DF85-CC6E-37FB-ED2A-FFEFA58D3C9C}" dt="2020-12-07T16:28:54.932" v="4"/>
          <ac:picMkLst>
            <pc:docMk/>
            <pc:sldMk cId="1052936005" sldId="269"/>
            <ac:picMk id="3" creationId="{3C11F161-EB5F-42C4-A586-87613C7071A8}"/>
          </ac:picMkLst>
        </pc:picChg>
      </pc:sldChg>
      <pc:sldChg chg="addSp modSp">
        <pc:chgData name="Queen Attipoe" userId="S::queen.attipoe@azubiafrica.org::db304db5-bda1-4513-bc75-59502fe8181b" providerId="AD" clId="Web-{55F9DF85-CC6E-37FB-ED2A-FFEFA58D3C9C}" dt="2020-12-07T16:29:07.464" v="6" actId="14100"/>
        <pc:sldMkLst>
          <pc:docMk/>
          <pc:sldMk cId="1098615649" sldId="270"/>
        </pc:sldMkLst>
        <pc:picChg chg="mod">
          <ac:chgData name="Queen Attipoe" userId="S::queen.attipoe@azubiafrica.org::db304db5-bda1-4513-bc75-59502fe8181b" providerId="AD" clId="Web-{55F9DF85-CC6E-37FB-ED2A-FFEFA58D3C9C}" dt="2020-12-07T16:29:07.464" v="6" actId="14100"/>
          <ac:picMkLst>
            <pc:docMk/>
            <pc:sldMk cId="1098615649" sldId="270"/>
            <ac:picMk id="3" creationId="{D13B0B67-44C6-422A-A85A-F018AF1A3DD4}"/>
          </ac:picMkLst>
        </pc:picChg>
        <pc:picChg chg="add">
          <ac:chgData name="Queen Attipoe" userId="S::queen.attipoe@azubiafrica.org::db304db5-bda1-4513-bc75-59502fe8181b" providerId="AD" clId="Web-{55F9DF85-CC6E-37FB-ED2A-FFEFA58D3C9C}" dt="2020-12-07T16:29:02.354" v="5"/>
          <ac:picMkLst>
            <pc:docMk/>
            <pc:sldMk cId="1098615649" sldId="270"/>
            <ac:picMk id="5" creationId="{2405213F-C6DA-4D56-89FD-5C308FE38429}"/>
          </ac:picMkLst>
        </pc:picChg>
      </pc:sldChg>
      <pc:sldChg chg="addSp modSp">
        <pc:chgData name="Queen Attipoe" userId="S::queen.attipoe@azubiafrica.org::db304db5-bda1-4513-bc75-59502fe8181b" providerId="AD" clId="Web-{55F9DF85-CC6E-37FB-ED2A-FFEFA58D3C9C}" dt="2020-12-07T16:30:28.294" v="24" actId="1076"/>
        <pc:sldMkLst>
          <pc:docMk/>
          <pc:sldMk cId="204793851" sldId="271"/>
        </pc:sldMkLst>
        <pc:picChg chg="mod">
          <ac:chgData name="Queen Attipoe" userId="S::queen.attipoe@azubiafrica.org::db304db5-bda1-4513-bc75-59502fe8181b" providerId="AD" clId="Web-{55F9DF85-CC6E-37FB-ED2A-FFEFA58D3C9C}" dt="2020-12-07T16:30:28.294" v="24" actId="1076"/>
          <ac:picMkLst>
            <pc:docMk/>
            <pc:sldMk cId="204793851" sldId="271"/>
            <ac:picMk id="3" creationId="{E0BA9BC7-8BE9-40BF-9230-A1803A50C290}"/>
          </ac:picMkLst>
        </pc:picChg>
        <pc:picChg chg="add mod">
          <ac:chgData name="Queen Attipoe" userId="S::queen.attipoe@azubiafrica.org::db304db5-bda1-4513-bc75-59502fe8181b" providerId="AD" clId="Web-{55F9DF85-CC6E-37FB-ED2A-FFEFA58D3C9C}" dt="2020-12-07T16:30:25.075" v="23" actId="1076"/>
          <ac:picMkLst>
            <pc:docMk/>
            <pc:sldMk cId="204793851" sldId="271"/>
            <ac:picMk id="4" creationId="{981593C3-EC49-41AE-8E36-D1476ABDBBA6}"/>
          </ac:picMkLst>
        </pc:picChg>
        <pc:picChg chg="mod">
          <ac:chgData name="Queen Attipoe" userId="S::queen.attipoe@azubiafrica.org::db304db5-bda1-4513-bc75-59502fe8181b" providerId="AD" clId="Web-{55F9DF85-CC6E-37FB-ED2A-FFEFA58D3C9C}" dt="2020-12-07T16:29:56.121" v="14" actId="14100"/>
          <ac:picMkLst>
            <pc:docMk/>
            <pc:sldMk cId="204793851" sldId="271"/>
            <ac:picMk id="6" creationId="{9D7F372C-99B9-46A9-872F-6C5D4BC910E2}"/>
          </ac:picMkLst>
        </pc:picChg>
      </pc:sldChg>
      <pc:sldChg chg="addSp">
        <pc:chgData name="Queen Attipoe" userId="S::queen.attipoe@azubiafrica.org::db304db5-bda1-4513-bc75-59502fe8181b" providerId="AD" clId="Web-{55F9DF85-CC6E-37FB-ED2A-FFEFA58D3C9C}" dt="2020-12-07T16:29:46.043" v="12"/>
        <pc:sldMkLst>
          <pc:docMk/>
          <pc:sldMk cId="2743038583" sldId="272"/>
        </pc:sldMkLst>
        <pc:picChg chg="add">
          <ac:chgData name="Queen Attipoe" userId="S::queen.attipoe@azubiafrica.org::db304db5-bda1-4513-bc75-59502fe8181b" providerId="AD" clId="Web-{55F9DF85-CC6E-37FB-ED2A-FFEFA58D3C9C}" dt="2020-12-07T16:29:46.043" v="12"/>
          <ac:picMkLst>
            <pc:docMk/>
            <pc:sldMk cId="2743038583" sldId="272"/>
            <ac:picMk id="3" creationId="{5A03B7C1-913A-49D6-ADB9-B8C2E1601F86}"/>
          </ac:picMkLst>
        </pc:picChg>
      </pc:sldChg>
      <pc:sldChg chg="addSp modSp">
        <pc:chgData name="Queen Attipoe" userId="S::queen.attipoe@azubiafrica.org::db304db5-bda1-4513-bc75-59502fe8181b" providerId="AD" clId="Web-{55F9DF85-CC6E-37FB-ED2A-FFEFA58D3C9C}" dt="2020-12-07T16:29:42.121" v="11"/>
        <pc:sldMkLst>
          <pc:docMk/>
          <pc:sldMk cId="2807748524" sldId="273"/>
        </pc:sldMkLst>
        <pc:picChg chg="mod">
          <ac:chgData name="Queen Attipoe" userId="S::queen.attipoe@azubiafrica.org::db304db5-bda1-4513-bc75-59502fe8181b" providerId="AD" clId="Web-{55F9DF85-CC6E-37FB-ED2A-FFEFA58D3C9C}" dt="2020-12-07T16:29:40.089" v="10" actId="14100"/>
          <ac:picMkLst>
            <pc:docMk/>
            <pc:sldMk cId="2807748524" sldId="273"/>
            <ac:picMk id="3" creationId="{B1058346-39A1-4009-99F8-00AFDFB4AB93}"/>
          </ac:picMkLst>
        </pc:picChg>
        <pc:picChg chg="add">
          <ac:chgData name="Queen Attipoe" userId="S::queen.attipoe@azubiafrica.org::db304db5-bda1-4513-bc75-59502fe8181b" providerId="AD" clId="Web-{55F9DF85-CC6E-37FB-ED2A-FFEFA58D3C9C}" dt="2020-12-07T16:29:42.121" v="11"/>
          <ac:picMkLst>
            <pc:docMk/>
            <pc:sldMk cId="2807748524" sldId="273"/>
            <ac:picMk id="5" creationId="{7C993595-07BE-42BF-A3CC-9F1DDC062FEB}"/>
          </ac:picMkLst>
        </pc:picChg>
      </pc:sldChg>
      <pc:sldChg chg="addSp">
        <pc:chgData name="Queen Attipoe" userId="S::queen.attipoe@azubiafrica.org::db304db5-bda1-4513-bc75-59502fe8181b" providerId="AD" clId="Web-{55F9DF85-CC6E-37FB-ED2A-FFEFA58D3C9C}" dt="2020-12-07T16:30:36.200" v="25"/>
        <pc:sldMkLst>
          <pc:docMk/>
          <pc:sldMk cId="1415881668" sldId="274"/>
        </pc:sldMkLst>
        <pc:picChg chg="add">
          <ac:chgData name="Queen Attipoe" userId="S::queen.attipoe@azubiafrica.org::db304db5-bda1-4513-bc75-59502fe8181b" providerId="AD" clId="Web-{55F9DF85-CC6E-37FB-ED2A-FFEFA58D3C9C}" dt="2020-12-07T16:30:36.200" v="25"/>
          <ac:picMkLst>
            <pc:docMk/>
            <pc:sldMk cId="1415881668" sldId="274"/>
            <ac:picMk id="3" creationId="{8BD74F12-38DA-403C-8719-A1182E4FE19B}"/>
          </ac:picMkLst>
        </pc:picChg>
      </pc:sldChg>
      <pc:sldChg chg="addSp">
        <pc:chgData name="Queen Attipoe" userId="S::queen.attipoe@azubiafrica.org::db304db5-bda1-4513-bc75-59502fe8181b" providerId="AD" clId="Web-{55F9DF85-CC6E-37FB-ED2A-FFEFA58D3C9C}" dt="2020-12-07T16:30:42.560" v="26"/>
        <pc:sldMkLst>
          <pc:docMk/>
          <pc:sldMk cId="999626895" sldId="275"/>
        </pc:sldMkLst>
        <pc:picChg chg="add">
          <ac:chgData name="Queen Attipoe" userId="S::queen.attipoe@azubiafrica.org::db304db5-bda1-4513-bc75-59502fe8181b" providerId="AD" clId="Web-{55F9DF85-CC6E-37FB-ED2A-FFEFA58D3C9C}" dt="2020-12-07T16:30:42.560" v="26"/>
          <ac:picMkLst>
            <pc:docMk/>
            <pc:sldMk cId="999626895" sldId="275"/>
            <ac:picMk id="4" creationId="{E7D0803E-D7F9-4EF1-AE07-8762886A4C1C}"/>
          </ac:picMkLst>
        </pc:picChg>
      </pc:sldChg>
      <pc:sldChg chg="addSp modSp">
        <pc:chgData name="Queen Attipoe" userId="S::queen.attipoe@azubiafrica.org::db304db5-bda1-4513-bc75-59502fe8181b" providerId="AD" clId="Web-{55F9DF85-CC6E-37FB-ED2A-FFEFA58D3C9C}" dt="2020-12-07T16:30:57.638" v="28"/>
        <pc:sldMkLst>
          <pc:docMk/>
          <pc:sldMk cId="296551092" sldId="276"/>
        </pc:sldMkLst>
        <pc:picChg chg="add">
          <ac:chgData name="Queen Attipoe" userId="S::queen.attipoe@azubiafrica.org::db304db5-bda1-4513-bc75-59502fe8181b" providerId="AD" clId="Web-{55F9DF85-CC6E-37FB-ED2A-FFEFA58D3C9C}" dt="2020-12-07T16:30:57.638" v="28"/>
          <ac:picMkLst>
            <pc:docMk/>
            <pc:sldMk cId="296551092" sldId="276"/>
            <ac:picMk id="3" creationId="{7821A6DA-6157-413D-8D76-44A3C725E6AA}"/>
          </ac:picMkLst>
        </pc:picChg>
        <pc:picChg chg="mod">
          <ac:chgData name="Queen Attipoe" userId="S::queen.attipoe@azubiafrica.org::db304db5-bda1-4513-bc75-59502fe8181b" providerId="AD" clId="Web-{55F9DF85-CC6E-37FB-ED2A-FFEFA58D3C9C}" dt="2020-12-07T16:30:56.122" v="27" actId="14100"/>
          <ac:picMkLst>
            <pc:docMk/>
            <pc:sldMk cId="296551092" sldId="276"/>
            <ac:picMk id="4" creationId="{9460CD45-5A5B-4238-A156-57F9EF2DEE50}"/>
          </ac:picMkLst>
        </pc:picChg>
      </pc:sldChg>
      <pc:sldChg chg="addSp">
        <pc:chgData name="Queen Attipoe" userId="S::queen.attipoe@azubiafrica.org::db304db5-bda1-4513-bc75-59502fe8181b" providerId="AD" clId="Web-{55F9DF85-CC6E-37FB-ED2A-FFEFA58D3C9C}" dt="2020-12-07T16:31:02.123" v="29"/>
        <pc:sldMkLst>
          <pc:docMk/>
          <pc:sldMk cId="3057221862" sldId="277"/>
        </pc:sldMkLst>
        <pc:picChg chg="add">
          <ac:chgData name="Queen Attipoe" userId="S::queen.attipoe@azubiafrica.org::db304db5-bda1-4513-bc75-59502fe8181b" providerId="AD" clId="Web-{55F9DF85-CC6E-37FB-ED2A-FFEFA58D3C9C}" dt="2020-12-07T16:31:02.123" v="29"/>
          <ac:picMkLst>
            <pc:docMk/>
            <pc:sldMk cId="3057221862" sldId="277"/>
            <ac:picMk id="4" creationId="{0FB2ED74-B6C4-41D0-8283-5C165FA41660}"/>
          </ac:picMkLst>
        </pc:picChg>
      </pc:sldChg>
      <pc:sldChg chg="addSp">
        <pc:chgData name="Queen Attipoe" userId="S::queen.attipoe@azubiafrica.org::db304db5-bda1-4513-bc75-59502fe8181b" providerId="AD" clId="Web-{55F9DF85-CC6E-37FB-ED2A-FFEFA58D3C9C}" dt="2020-12-07T16:31:06.935" v="30"/>
        <pc:sldMkLst>
          <pc:docMk/>
          <pc:sldMk cId="537297955" sldId="278"/>
        </pc:sldMkLst>
        <pc:picChg chg="add">
          <ac:chgData name="Queen Attipoe" userId="S::queen.attipoe@azubiafrica.org::db304db5-bda1-4513-bc75-59502fe8181b" providerId="AD" clId="Web-{55F9DF85-CC6E-37FB-ED2A-FFEFA58D3C9C}" dt="2020-12-07T16:31:06.935" v="30"/>
          <ac:picMkLst>
            <pc:docMk/>
            <pc:sldMk cId="537297955" sldId="278"/>
            <ac:picMk id="3" creationId="{3D3C8B93-7F72-449C-AD2E-CD283016936C}"/>
          </ac:picMkLst>
        </pc:picChg>
      </pc:sldChg>
    </pc:docChg>
  </pc:docChgLst>
  <pc:docChgLst>
    <pc:chgData name="Loni Tande Miriam Ebenye" userId="S::loni.ebenye@azubiafrica.org::e16e4172-fa49-4154-8ae2-689312c8dfa1" providerId="AD" clId="Web-{F1FB836D-DDEA-472E-8334-432C359D03A5}"/>
    <pc:docChg chg="addSld delSld modSld">
      <pc:chgData name="Loni Tande Miriam Ebenye" userId="S::loni.ebenye@azubiafrica.org::e16e4172-fa49-4154-8ae2-689312c8dfa1" providerId="AD" clId="Web-{F1FB836D-DDEA-472E-8334-432C359D03A5}" dt="2020-12-07T15:43:56.331" v="38" actId="14100"/>
      <pc:docMkLst>
        <pc:docMk/>
      </pc:docMkLst>
      <pc:sldChg chg="add del">
        <pc:chgData name="Loni Tande Miriam Ebenye" userId="S::loni.ebenye@azubiafrica.org::e16e4172-fa49-4154-8ae2-689312c8dfa1" providerId="AD" clId="Web-{F1FB836D-DDEA-472E-8334-432C359D03A5}" dt="2020-12-07T15:35:59.165" v="3"/>
        <pc:sldMkLst>
          <pc:docMk/>
          <pc:sldMk cId="1098615649" sldId="270"/>
        </pc:sldMkLst>
      </pc:sldChg>
      <pc:sldChg chg="addSp delSp modSp add replId">
        <pc:chgData name="Loni Tande Miriam Ebenye" userId="S::loni.ebenye@azubiafrica.org::e16e4172-fa49-4154-8ae2-689312c8dfa1" providerId="AD" clId="Web-{F1FB836D-DDEA-472E-8334-432C359D03A5}" dt="2020-12-07T15:43:56.331" v="38" actId="14100"/>
        <pc:sldMkLst>
          <pc:docMk/>
          <pc:sldMk cId="204793851" sldId="271"/>
        </pc:sldMkLst>
        <pc:spChg chg="mod">
          <ac:chgData name="Loni Tande Miriam Ebenye" userId="S::loni.ebenye@azubiafrica.org::e16e4172-fa49-4154-8ae2-689312c8dfa1" providerId="AD" clId="Web-{F1FB836D-DDEA-472E-8334-432C359D03A5}" dt="2020-12-07T15:38:54.528" v="14" actId="20577"/>
          <ac:spMkLst>
            <pc:docMk/>
            <pc:sldMk cId="204793851" sldId="271"/>
            <ac:spMk id="2" creationId="{0AB96F93-6A1A-4E5D-95A1-D3909C472CF3}"/>
          </ac:spMkLst>
        </pc:spChg>
        <pc:graphicFrameChg chg="add del mod modGraphic">
          <ac:chgData name="Loni Tande Miriam Ebenye" userId="S::loni.ebenye@azubiafrica.org::e16e4172-fa49-4154-8ae2-689312c8dfa1" providerId="AD" clId="Web-{F1FB836D-DDEA-472E-8334-432C359D03A5}" dt="2020-12-07T15:43:42.878" v="34"/>
          <ac:graphicFrameMkLst>
            <pc:docMk/>
            <pc:sldMk cId="204793851" sldId="271"/>
            <ac:graphicFrameMk id="5" creationId="{EBCC9563-5D98-4AEF-98DD-5CF1B89475C0}"/>
          </ac:graphicFrameMkLst>
        </pc:graphicFrameChg>
        <pc:picChg chg="del">
          <ac:chgData name="Loni Tande Miriam Ebenye" userId="S::loni.ebenye@azubiafrica.org::e16e4172-fa49-4154-8ae2-689312c8dfa1" providerId="AD" clId="Web-{F1FB836D-DDEA-472E-8334-432C359D03A5}" dt="2020-12-07T15:38:56.090" v="15"/>
          <ac:picMkLst>
            <pc:docMk/>
            <pc:sldMk cId="204793851" sldId="271"/>
            <ac:picMk id="3" creationId="{D13B0B67-44C6-422A-A85A-F018AF1A3DD4}"/>
          </ac:picMkLst>
        </pc:picChg>
        <pc:picChg chg="add mod">
          <ac:chgData name="Loni Tande Miriam Ebenye" userId="S::loni.ebenye@azubiafrica.org::e16e4172-fa49-4154-8ae2-689312c8dfa1" providerId="AD" clId="Web-{F1FB836D-DDEA-472E-8334-432C359D03A5}" dt="2020-12-07T15:43:56.331" v="38" actId="14100"/>
          <ac:picMkLst>
            <pc:docMk/>
            <pc:sldMk cId="204793851" sldId="271"/>
            <ac:picMk id="6" creationId="{9D7F372C-99B9-46A9-872F-6C5D4BC910E2}"/>
          </ac:picMkLst>
        </pc:picChg>
      </pc:sldChg>
      <pc:sldChg chg="add del replId">
        <pc:chgData name="Loni Tande Miriam Ebenye" userId="S::loni.ebenye@azubiafrica.org::e16e4172-fa49-4154-8ae2-689312c8dfa1" providerId="AD" clId="Web-{F1FB836D-DDEA-472E-8334-432C359D03A5}" dt="2020-12-07T15:35:44.695" v="1"/>
        <pc:sldMkLst>
          <pc:docMk/>
          <pc:sldMk cId="3049198588" sldId="271"/>
        </pc:sldMkLst>
      </pc:sldChg>
    </pc:docChg>
  </pc:docChgLst>
  <pc:docChgLst>
    <pc:chgData name="Loni Tande Miriam Ebenye" userId="S::loni.ebenye@azubiafrica.org::e16e4172-fa49-4154-8ae2-689312c8dfa1" providerId="AD" clId="Web-{FD24351A-119E-4F87-866D-23D1800E5A55}"/>
    <pc:docChg chg="addSld delSld modSld">
      <pc:chgData name="Loni Tande Miriam Ebenye" userId="S::loni.ebenye@azubiafrica.org::e16e4172-fa49-4154-8ae2-689312c8dfa1" providerId="AD" clId="Web-{FD24351A-119E-4F87-866D-23D1800E5A55}" dt="2020-12-07T16:32:51.654" v="184" actId="14100"/>
      <pc:docMkLst>
        <pc:docMk/>
      </pc:docMkLst>
      <pc:sldChg chg="addSp modSp">
        <pc:chgData name="Loni Tande Miriam Ebenye" userId="S::loni.ebenye@azubiafrica.org::e16e4172-fa49-4154-8ae2-689312c8dfa1" providerId="AD" clId="Web-{FD24351A-119E-4F87-866D-23D1800E5A55}" dt="2020-12-07T15:49:00.205" v="10" actId="14100"/>
        <pc:sldMkLst>
          <pc:docMk/>
          <pc:sldMk cId="204793851" sldId="271"/>
        </pc:sldMkLst>
        <pc:picChg chg="add mod">
          <ac:chgData name="Loni Tande Miriam Ebenye" userId="S::loni.ebenye@azubiafrica.org::e16e4172-fa49-4154-8ae2-689312c8dfa1" providerId="AD" clId="Web-{FD24351A-119E-4F87-866D-23D1800E5A55}" dt="2020-12-07T15:49:00.205" v="10" actId="14100"/>
          <ac:picMkLst>
            <pc:docMk/>
            <pc:sldMk cId="204793851" sldId="271"/>
            <ac:picMk id="3" creationId="{E0BA9BC7-8BE9-40BF-9230-A1803A50C290}"/>
          </ac:picMkLst>
        </pc:picChg>
      </pc:sldChg>
      <pc:sldChg chg="addSp delSp modSp add replId">
        <pc:chgData name="Loni Tande Miriam Ebenye" userId="S::loni.ebenye@azubiafrica.org::e16e4172-fa49-4154-8ae2-689312c8dfa1" providerId="AD" clId="Web-{FD24351A-119E-4F87-866D-23D1800E5A55}" dt="2020-12-07T15:53:04.366" v="34" actId="14100"/>
        <pc:sldMkLst>
          <pc:docMk/>
          <pc:sldMk cId="2743038583" sldId="272"/>
        </pc:sldMkLst>
        <pc:picChg chg="del">
          <ac:chgData name="Loni Tande Miriam Ebenye" userId="S::loni.ebenye@azubiafrica.org::e16e4172-fa49-4154-8ae2-689312c8dfa1" providerId="AD" clId="Web-{FD24351A-119E-4F87-866D-23D1800E5A55}" dt="2020-12-07T15:49:22.830" v="13"/>
          <ac:picMkLst>
            <pc:docMk/>
            <pc:sldMk cId="2743038583" sldId="272"/>
            <ac:picMk id="3" creationId="{E0BA9BC7-8BE9-40BF-9230-A1803A50C290}"/>
          </ac:picMkLst>
        </pc:picChg>
        <pc:picChg chg="add mod">
          <ac:chgData name="Loni Tande Miriam Ebenye" userId="S::loni.ebenye@azubiafrica.org::e16e4172-fa49-4154-8ae2-689312c8dfa1" providerId="AD" clId="Web-{FD24351A-119E-4F87-866D-23D1800E5A55}" dt="2020-12-07T15:51:00.707" v="24" actId="14100"/>
          <ac:picMkLst>
            <pc:docMk/>
            <pc:sldMk cId="2743038583" sldId="272"/>
            <ac:picMk id="4" creationId="{6EE434DD-8511-46FC-A310-282E2D79697A}"/>
          </ac:picMkLst>
        </pc:picChg>
        <pc:picChg chg="add mod">
          <ac:chgData name="Loni Tande Miriam Ebenye" userId="S::loni.ebenye@azubiafrica.org::e16e4172-fa49-4154-8ae2-689312c8dfa1" providerId="AD" clId="Web-{FD24351A-119E-4F87-866D-23D1800E5A55}" dt="2020-12-07T15:53:04.366" v="34" actId="14100"/>
          <ac:picMkLst>
            <pc:docMk/>
            <pc:sldMk cId="2743038583" sldId="272"/>
            <ac:picMk id="5" creationId="{449A76A5-60C4-44CD-836F-DCA223F41B7C}"/>
          </ac:picMkLst>
        </pc:picChg>
        <pc:picChg chg="del">
          <ac:chgData name="Loni Tande Miriam Ebenye" userId="S::loni.ebenye@azubiafrica.org::e16e4172-fa49-4154-8ae2-689312c8dfa1" providerId="AD" clId="Web-{FD24351A-119E-4F87-866D-23D1800E5A55}" dt="2020-12-07T15:49:20.986" v="12"/>
          <ac:picMkLst>
            <pc:docMk/>
            <pc:sldMk cId="2743038583" sldId="272"/>
            <ac:picMk id="6" creationId="{9D7F372C-99B9-46A9-872F-6C5D4BC910E2}"/>
          </ac:picMkLst>
        </pc:picChg>
      </pc:sldChg>
      <pc:sldChg chg="addSp delSp modSp add replId">
        <pc:chgData name="Loni Tande Miriam Ebenye" userId="S::loni.ebenye@azubiafrica.org::e16e4172-fa49-4154-8ae2-689312c8dfa1" providerId="AD" clId="Web-{FD24351A-119E-4F87-866D-23D1800E5A55}" dt="2020-12-07T15:59:11.093" v="46" actId="14100"/>
        <pc:sldMkLst>
          <pc:docMk/>
          <pc:sldMk cId="2807748524" sldId="273"/>
        </pc:sldMkLst>
        <pc:picChg chg="add mod">
          <ac:chgData name="Loni Tande Miriam Ebenye" userId="S::loni.ebenye@azubiafrica.org::e16e4172-fa49-4154-8ae2-689312c8dfa1" providerId="AD" clId="Web-{FD24351A-119E-4F87-866D-23D1800E5A55}" dt="2020-12-07T15:59:11.093" v="46" actId="14100"/>
          <ac:picMkLst>
            <pc:docMk/>
            <pc:sldMk cId="2807748524" sldId="273"/>
            <ac:picMk id="3" creationId="{B1058346-39A1-4009-99F8-00AFDFB4AB93}"/>
          </ac:picMkLst>
        </pc:picChg>
        <pc:picChg chg="del">
          <ac:chgData name="Loni Tande Miriam Ebenye" userId="S::loni.ebenye@azubiafrica.org::e16e4172-fa49-4154-8ae2-689312c8dfa1" providerId="AD" clId="Web-{FD24351A-119E-4F87-866D-23D1800E5A55}" dt="2020-12-07T15:53:37.929" v="36"/>
          <ac:picMkLst>
            <pc:docMk/>
            <pc:sldMk cId="2807748524" sldId="273"/>
            <ac:picMk id="4" creationId="{6EE434DD-8511-46FC-A310-282E2D79697A}"/>
          </ac:picMkLst>
        </pc:picChg>
        <pc:picChg chg="del">
          <ac:chgData name="Loni Tande Miriam Ebenye" userId="S::loni.ebenye@azubiafrica.org::e16e4172-fa49-4154-8ae2-689312c8dfa1" providerId="AD" clId="Web-{FD24351A-119E-4F87-866D-23D1800E5A55}" dt="2020-12-07T15:53:40.851" v="37"/>
          <ac:picMkLst>
            <pc:docMk/>
            <pc:sldMk cId="2807748524" sldId="273"/>
            <ac:picMk id="5" creationId="{449A76A5-60C4-44CD-836F-DCA223F41B7C}"/>
          </ac:picMkLst>
        </pc:picChg>
      </pc:sldChg>
      <pc:sldChg chg="addSp delSp modSp add replId">
        <pc:chgData name="Loni Tande Miriam Ebenye" userId="S::loni.ebenye@azubiafrica.org::e16e4172-fa49-4154-8ae2-689312c8dfa1" providerId="AD" clId="Web-{FD24351A-119E-4F87-866D-23D1800E5A55}" dt="2020-12-07T16:03:00.208" v="78" actId="14100"/>
        <pc:sldMkLst>
          <pc:docMk/>
          <pc:sldMk cId="1415881668" sldId="274"/>
        </pc:sldMkLst>
        <pc:spChg chg="mod">
          <ac:chgData name="Loni Tande Miriam Ebenye" userId="S::loni.ebenye@azubiafrica.org::e16e4172-fa49-4154-8ae2-689312c8dfa1" providerId="AD" clId="Web-{FD24351A-119E-4F87-866D-23D1800E5A55}" dt="2020-12-07T16:00:31.642" v="61" actId="20577"/>
          <ac:spMkLst>
            <pc:docMk/>
            <pc:sldMk cId="1415881668" sldId="274"/>
            <ac:spMk id="2" creationId="{0AB96F93-6A1A-4E5D-95A1-D3909C472CF3}"/>
          </ac:spMkLst>
        </pc:spChg>
        <pc:picChg chg="del">
          <ac:chgData name="Loni Tande Miriam Ebenye" userId="S::loni.ebenye@azubiafrica.org::e16e4172-fa49-4154-8ae2-689312c8dfa1" providerId="AD" clId="Web-{FD24351A-119E-4F87-866D-23D1800E5A55}" dt="2020-12-07T15:59:30.547" v="48"/>
          <ac:picMkLst>
            <pc:docMk/>
            <pc:sldMk cId="1415881668" sldId="274"/>
            <ac:picMk id="3" creationId="{B1058346-39A1-4009-99F8-00AFDFB4AB93}"/>
          </ac:picMkLst>
        </pc:picChg>
        <pc:picChg chg="add mod">
          <ac:chgData name="Loni Tande Miriam Ebenye" userId="S::loni.ebenye@azubiafrica.org::e16e4172-fa49-4154-8ae2-689312c8dfa1" providerId="AD" clId="Web-{FD24351A-119E-4F87-866D-23D1800E5A55}" dt="2020-12-07T16:01:34.190" v="69" actId="14100"/>
          <ac:picMkLst>
            <pc:docMk/>
            <pc:sldMk cId="1415881668" sldId="274"/>
            <ac:picMk id="4" creationId="{2BB54F89-E61F-46E4-B45E-2DD2117ED744}"/>
          </ac:picMkLst>
        </pc:picChg>
        <pc:picChg chg="add mod">
          <ac:chgData name="Loni Tande Miriam Ebenye" userId="S::loni.ebenye@azubiafrica.org::e16e4172-fa49-4154-8ae2-689312c8dfa1" providerId="AD" clId="Web-{FD24351A-119E-4F87-866D-23D1800E5A55}" dt="2020-12-07T16:03:00.208" v="78" actId="14100"/>
          <ac:picMkLst>
            <pc:docMk/>
            <pc:sldMk cId="1415881668" sldId="274"/>
            <ac:picMk id="5" creationId="{C0A6B6B0-120D-48E0-A2AB-5BAA006B0829}"/>
          </ac:picMkLst>
        </pc:picChg>
      </pc:sldChg>
      <pc:sldChg chg="addSp delSp modSp add replId">
        <pc:chgData name="Loni Tande Miriam Ebenye" userId="S::loni.ebenye@azubiafrica.org::e16e4172-fa49-4154-8ae2-689312c8dfa1" providerId="AD" clId="Web-{FD24351A-119E-4F87-866D-23D1800E5A55}" dt="2020-12-07T16:05:56.196" v="95" actId="14100"/>
        <pc:sldMkLst>
          <pc:docMk/>
          <pc:sldMk cId="999626895" sldId="275"/>
        </pc:sldMkLst>
        <pc:picChg chg="add mod">
          <ac:chgData name="Loni Tande Miriam Ebenye" userId="S::loni.ebenye@azubiafrica.org::e16e4172-fa49-4154-8ae2-689312c8dfa1" providerId="AD" clId="Web-{FD24351A-119E-4F87-866D-23D1800E5A55}" dt="2020-12-07T16:04:33.928" v="88" actId="14100"/>
          <ac:picMkLst>
            <pc:docMk/>
            <pc:sldMk cId="999626895" sldId="275"/>
            <ac:picMk id="3" creationId="{EB55E3AD-E1D2-49E5-851F-F7BE9DF85AD7}"/>
          </ac:picMkLst>
        </pc:picChg>
        <pc:picChg chg="del">
          <ac:chgData name="Loni Tande Miriam Ebenye" userId="S::loni.ebenye@azubiafrica.org::e16e4172-fa49-4154-8ae2-689312c8dfa1" providerId="AD" clId="Web-{FD24351A-119E-4F87-866D-23D1800E5A55}" dt="2020-12-07T16:03:19.755" v="80"/>
          <ac:picMkLst>
            <pc:docMk/>
            <pc:sldMk cId="999626895" sldId="275"/>
            <ac:picMk id="4" creationId="{2BB54F89-E61F-46E4-B45E-2DD2117ED744}"/>
          </ac:picMkLst>
        </pc:picChg>
        <pc:picChg chg="del">
          <ac:chgData name="Loni Tande Miriam Ebenye" userId="S::loni.ebenye@azubiafrica.org::e16e4172-fa49-4154-8ae2-689312c8dfa1" providerId="AD" clId="Web-{FD24351A-119E-4F87-866D-23D1800E5A55}" dt="2020-12-07T16:03:23.161" v="81"/>
          <ac:picMkLst>
            <pc:docMk/>
            <pc:sldMk cId="999626895" sldId="275"/>
            <ac:picMk id="5" creationId="{C0A6B6B0-120D-48E0-A2AB-5BAA006B0829}"/>
          </ac:picMkLst>
        </pc:picChg>
        <pc:picChg chg="add mod">
          <ac:chgData name="Loni Tande Miriam Ebenye" userId="S::loni.ebenye@azubiafrica.org::e16e4172-fa49-4154-8ae2-689312c8dfa1" providerId="AD" clId="Web-{FD24351A-119E-4F87-866D-23D1800E5A55}" dt="2020-12-07T16:05:56.196" v="95" actId="14100"/>
          <ac:picMkLst>
            <pc:docMk/>
            <pc:sldMk cId="999626895" sldId="275"/>
            <ac:picMk id="6" creationId="{A521FA8A-A025-4A7C-84C7-87E05BE6137D}"/>
          </ac:picMkLst>
        </pc:picChg>
      </pc:sldChg>
      <pc:sldChg chg="addSp delSp modSp add replId">
        <pc:chgData name="Loni Tande Miriam Ebenye" userId="S::loni.ebenye@azubiafrica.org::e16e4172-fa49-4154-8ae2-689312c8dfa1" providerId="AD" clId="Web-{FD24351A-119E-4F87-866D-23D1800E5A55}" dt="2020-12-07T16:23:26.329" v="104" actId="14100"/>
        <pc:sldMkLst>
          <pc:docMk/>
          <pc:sldMk cId="296551092" sldId="276"/>
        </pc:sldMkLst>
        <pc:picChg chg="del">
          <ac:chgData name="Loni Tande Miriam Ebenye" userId="S::loni.ebenye@azubiafrica.org::e16e4172-fa49-4154-8ae2-689312c8dfa1" providerId="AD" clId="Web-{FD24351A-119E-4F87-866D-23D1800E5A55}" dt="2020-12-07T16:06:34.478" v="97"/>
          <ac:picMkLst>
            <pc:docMk/>
            <pc:sldMk cId="296551092" sldId="276"/>
            <ac:picMk id="3" creationId="{EB55E3AD-E1D2-49E5-851F-F7BE9DF85AD7}"/>
          </ac:picMkLst>
        </pc:picChg>
        <pc:picChg chg="add mod">
          <ac:chgData name="Loni Tande Miriam Ebenye" userId="S::loni.ebenye@azubiafrica.org::e16e4172-fa49-4154-8ae2-689312c8dfa1" providerId="AD" clId="Web-{FD24351A-119E-4F87-866D-23D1800E5A55}" dt="2020-12-07T16:23:26.329" v="104" actId="14100"/>
          <ac:picMkLst>
            <pc:docMk/>
            <pc:sldMk cId="296551092" sldId="276"/>
            <ac:picMk id="4" creationId="{9460CD45-5A5B-4238-A156-57F9EF2DEE50}"/>
          </ac:picMkLst>
        </pc:picChg>
        <pc:picChg chg="del">
          <ac:chgData name="Loni Tande Miriam Ebenye" userId="S::loni.ebenye@azubiafrica.org::e16e4172-fa49-4154-8ae2-689312c8dfa1" providerId="AD" clId="Web-{FD24351A-119E-4F87-866D-23D1800E5A55}" dt="2020-12-07T16:06:37.181" v="98"/>
          <ac:picMkLst>
            <pc:docMk/>
            <pc:sldMk cId="296551092" sldId="276"/>
            <ac:picMk id="6" creationId="{A521FA8A-A025-4A7C-84C7-87E05BE6137D}"/>
          </ac:picMkLst>
        </pc:picChg>
      </pc:sldChg>
      <pc:sldChg chg="addSp delSp modSp add replId">
        <pc:chgData name="Loni Tande Miriam Ebenye" userId="S::loni.ebenye@azubiafrica.org::e16e4172-fa49-4154-8ae2-689312c8dfa1" providerId="AD" clId="Web-{FD24351A-119E-4F87-866D-23D1800E5A55}" dt="2020-12-07T16:26:31.958" v="130" actId="14100"/>
        <pc:sldMkLst>
          <pc:docMk/>
          <pc:sldMk cId="3057221862" sldId="277"/>
        </pc:sldMkLst>
        <pc:spChg chg="mod">
          <ac:chgData name="Loni Tande Miriam Ebenye" userId="S::loni.ebenye@azubiafrica.org::e16e4172-fa49-4154-8ae2-689312c8dfa1" providerId="AD" clId="Web-{FD24351A-119E-4F87-866D-23D1800E5A55}" dt="2020-12-07T16:24:06.423" v="113" actId="20577"/>
          <ac:spMkLst>
            <pc:docMk/>
            <pc:sldMk cId="3057221862" sldId="277"/>
            <ac:spMk id="2" creationId="{0AB96F93-6A1A-4E5D-95A1-D3909C472CF3}"/>
          </ac:spMkLst>
        </pc:spChg>
        <pc:picChg chg="add mod">
          <ac:chgData name="Loni Tande Miriam Ebenye" userId="S::loni.ebenye@azubiafrica.org::e16e4172-fa49-4154-8ae2-689312c8dfa1" providerId="AD" clId="Web-{FD24351A-119E-4F87-866D-23D1800E5A55}" dt="2020-12-07T16:25:30.456" v="120" actId="14100"/>
          <ac:picMkLst>
            <pc:docMk/>
            <pc:sldMk cId="3057221862" sldId="277"/>
            <ac:picMk id="3" creationId="{48EC8D15-A11C-4925-96D5-0CC39B817404}"/>
          </ac:picMkLst>
        </pc:picChg>
        <pc:picChg chg="del">
          <ac:chgData name="Loni Tande Miriam Ebenye" userId="S::loni.ebenye@azubiafrica.org::e16e4172-fa49-4154-8ae2-689312c8dfa1" providerId="AD" clId="Web-{FD24351A-119E-4F87-866D-23D1800E5A55}" dt="2020-12-07T16:23:39.860" v="106"/>
          <ac:picMkLst>
            <pc:docMk/>
            <pc:sldMk cId="3057221862" sldId="277"/>
            <ac:picMk id="4" creationId="{9460CD45-5A5B-4238-A156-57F9EF2DEE50}"/>
          </ac:picMkLst>
        </pc:picChg>
        <pc:picChg chg="add mod">
          <ac:chgData name="Loni Tande Miriam Ebenye" userId="S::loni.ebenye@azubiafrica.org::e16e4172-fa49-4154-8ae2-689312c8dfa1" providerId="AD" clId="Web-{FD24351A-119E-4F87-866D-23D1800E5A55}" dt="2020-12-07T16:26:31.958" v="130" actId="14100"/>
          <ac:picMkLst>
            <pc:docMk/>
            <pc:sldMk cId="3057221862" sldId="277"/>
            <ac:picMk id="5" creationId="{1A115F0A-602A-45C7-9BFE-D5892B9DD01C}"/>
          </ac:picMkLst>
        </pc:picChg>
      </pc:sldChg>
      <pc:sldChg chg="addSp delSp modSp add replId">
        <pc:chgData name="Loni Tande Miriam Ebenye" userId="S::loni.ebenye@azubiafrica.org::e16e4172-fa49-4154-8ae2-689312c8dfa1" providerId="AD" clId="Web-{FD24351A-119E-4F87-866D-23D1800E5A55}" dt="2020-12-07T16:29:00.149" v="150" actId="14100"/>
        <pc:sldMkLst>
          <pc:docMk/>
          <pc:sldMk cId="537297955" sldId="278"/>
        </pc:sldMkLst>
        <pc:picChg chg="del">
          <ac:chgData name="Loni Tande Miriam Ebenye" userId="S::loni.ebenye@azubiafrica.org::e16e4172-fa49-4154-8ae2-689312c8dfa1" providerId="AD" clId="Web-{FD24351A-119E-4F87-866D-23D1800E5A55}" dt="2020-12-07T16:26:54.083" v="134"/>
          <ac:picMkLst>
            <pc:docMk/>
            <pc:sldMk cId="537297955" sldId="278"/>
            <ac:picMk id="3" creationId="{48EC8D15-A11C-4925-96D5-0CC39B817404}"/>
          </ac:picMkLst>
        </pc:picChg>
        <pc:picChg chg="add mod">
          <ac:chgData name="Loni Tande Miriam Ebenye" userId="S::loni.ebenye@azubiafrica.org::e16e4172-fa49-4154-8ae2-689312c8dfa1" providerId="AD" clId="Web-{FD24351A-119E-4F87-866D-23D1800E5A55}" dt="2020-12-07T16:28:02.116" v="144" actId="14100"/>
          <ac:picMkLst>
            <pc:docMk/>
            <pc:sldMk cId="537297955" sldId="278"/>
            <ac:picMk id="4" creationId="{57B4A01F-24E3-4F87-9E76-57751FE3CCCE}"/>
          </ac:picMkLst>
        </pc:picChg>
        <pc:picChg chg="del">
          <ac:chgData name="Loni Tande Miriam Ebenye" userId="S::loni.ebenye@azubiafrica.org::e16e4172-fa49-4154-8ae2-689312c8dfa1" providerId="AD" clId="Web-{FD24351A-119E-4F87-866D-23D1800E5A55}" dt="2020-12-07T16:26:55.708" v="135"/>
          <ac:picMkLst>
            <pc:docMk/>
            <pc:sldMk cId="537297955" sldId="278"/>
            <ac:picMk id="5" creationId="{1A115F0A-602A-45C7-9BFE-D5892B9DD01C}"/>
          </ac:picMkLst>
        </pc:picChg>
        <pc:picChg chg="add mod">
          <ac:chgData name="Loni Tande Miriam Ebenye" userId="S::loni.ebenye@azubiafrica.org::e16e4172-fa49-4154-8ae2-689312c8dfa1" providerId="AD" clId="Web-{FD24351A-119E-4F87-866D-23D1800E5A55}" dt="2020-12-07T16:29:00.149" v="150" actId="14100"/>
          <ac:picMkLst>
            <pc:docMk/>
            <pc:sldMk cId="537297955" sldId="278"/>
            <ac:picMk id="6" creationId="{15297223-E361-4B6F-A99C-28007B380FDA}"/>
          </ac:picMkLst>
        </pc:picChg>
      </pc:sldChg>
      <pc:sldChg chg="add del replId">
        <pc:chgData name="Loni Tande Miriam Ebenye" userId="S::loni.ebenye@azubiafrica.org::e16e4172-fa49-4154-8ae2-689312c8dfa1" providerId="AD" clId="Web-{FD24351A-119E-4F87-866D-23D1800E5A55}" dt="2020-12-07T16:26:44.521" v="132"/>
        <pc:sldMkLst>
          <pc:docMk/>
          <pc:sldMk cId="1956161926" sldId="278"/>
        </pc:sldMkLst>
      </pc:sldChg>
      <pc:sldChg chg="addSp delSp modSp add replId">
        <pc:chgData name="Loni Tande Miriam Ebenye" userId="S::loni.ebenye@azubiafrica.org::e16e4172-fa49-4154-8ae2-689312c8dfa1" providerId="AD" clId="Web-{FD24351A-119E-4F87-866D-23D1800E5A55}" dt="2020-12-07T16:32:51.654" v="184" actId="14100"/>
        <pc:sldMkLst>
          <pc:docMk/>
          <pc:sldMk cId="2312835568" sldId="279"/>
        </pc:sldMkLst>
        <pc:graphicFrameChg chg="add del mod modGraphic">
          <ac:chgData name="Loni Tande Miriam Ebenye" userId="S::loni.ebenye@azubiafrica.org::e16e4172-fa49-4154-8ae2-689312c8dfa1" providerId="AD" clId="Web-{FD24351A-119E-4F87-866D-23D1800E5A55}" dt="2020-12-07T16:30:15.838" v="171"/>
          <ac:graphicFrameMkLst>
            <pc:docMk/>
            <pc:sldMk cId="2312835568" sldId="279"/>
            <ac:graphicFrameMk id="5" creationId="{FBC92E62-48D4-42A9-B2F5-F13825CFF7ED}"/>
          </ac:graphicFrameMkLst>
        </pc:graphicFrameChg>
        <pc:picChg chg="del">
          <ac:chgData name="Loni Tande Miriam Ebenye" userId="S::loni.ebenye@azubiafrica.org::e16e4172-fa49-4154-8ae2-689312c8dfa1" providerId="AD" clId="Web-{FD24351A-119E-4F87-866D-23D1800E5A55}" dt="2020-12-07T16:29:11.993" v="152"/>
          <ac:picMkLst>
            <pc:docMk/>
            <pc:sldMk cId="2312835568" sldId="279"/>
            <ac:picMk id="4" creationId="{57B4A01F-24E3-4F87-9E76-57751FE3CCCE}"/>
          </ac:picMkLst>
        </pc:picChg>
        <pc:picChg chg="del">
          <ac:chgData name="Loni Tande Miriam Ebenye" userId="S::loni.ebenye@azubiafrica.org::e16e4172-fa49-4154-8ae2-689312c8dfa1" providerId="AD" clId="Web-{FD24351A-119E-4F87-866D-23D1800E5A55}" dt="2020-12-07T16:29:14.102" v="153"/>
          <ac:picMkLst>
            <pc:docMk/>
            <pc:sldMk cId="2312835568" sldId="279"/>
            <ac:picMk id="6" creationId="{15297223-E361-4B6F-A99C-28007B380FDA}"/>
          </ac:picMkLst>
        </pc:picChg>
        <pc:picChg chg="add del mod">
          <ac:chgData name="Loni Tande Miriam Ebenye" userId="S::loni.ebenye@azubiafrica.org::e16e4172-fa49-4154-8ae2-689312c8dfa1" providerId="AD" clId="Web-{FD24351A-119E-4F87-866D-23D1800E5A55}" dt="2020-12-07T16:30:47.167" v="179"/>
          <ac:picMkLst>
            <pc:docMk/>
            <pc:sldMk cId="2312835568" sldId="279"/>
            <ac:picMk id="7" creationId="{AD47AB85-D32F-4F43-9354-5E15DBFAFE24}"/>
          </ac:picMkLst>
        </pc:picChg>
        <pc:picChg chg="add mod">
          <ac:chgData name="Loni Tande Miriam Ebenye" userId="S::loni.ebenye@azubiafrica.org::e16e4172-fa49-4154-8ae2-689312c8dfa1" providerId="AD" clId="Web-{FD24351A-119E-4F87-866D-23D1800E5A55}" dt="2020-12-07T16:32:51.654" v="184" actId="14100"/>
          <ac:picMkLst>
            <pc:docMk/>
            <pc:sldMk cId="2312835568" sldId="279"/>
            <ac:picMk id="8" creationId="{8558607E-A14D-4231-80FF-F7BAF16EF5D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12/7/2020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12/7/2020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12/7/2020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12/7/2020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12/7/2020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12/7/2020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9C9CA7B-DFD4-44B5-8C60-D14B8CD1FB59}" type="datetimeFigureOut">
              <a:rPr lang="en-US" dirty="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12/7/2020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BDB8791-F1B0-41E7-B7FD-A781E65C4266}" type="datetimeFigureOut">
              <a:rPr lang="en-US" dirty="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5FDD63B2-E120-4ED8-B27B-C685F510A5FE}" type="datetimeFigureOut">
              <a:rPr lang="en-US" dirty="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a:p>
        </p:txBody>
      </p:sp>
      <p:sp>
        <p:nvSpPr>
          <p:cNvPr id="3" name="Date Placeholder 2"/>
          <p:cNvSpPr>
            <a:spLocks noGrp="1"/>
          </p:cNvSpPr>
          <p:nvPr>
            <p:ph type="dt" sz="half" idx="10"/>
          </p:nvPr>
        </p:nvSpPr>
        <p:spPr/>
        <p:txBody>
          <a:bodyPr/>
          <a:lstStyle/>
          <a:p>
            <a:fld id="{7AA18ACC-A947-437B-A130-35BD54FDF1E9}" type="datetimeFigureOut">
              <a:rPr lang="en-US" dirty="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12/7/2020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12/7/2020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9C0A-311C-354F-81DC-AE5CE7EAD762}"/>
              </a:ext>
            </a:extLst>
          </p:cNvPr>
          <p:cNvSpPr>
            <a:spLocks noGrp="1"/>
          </p:cNvSpPr>
          <p:nvPr>
            <p:ph type="ctrTitle"/>
          </p:nvPr>
        </p:nvSpPr>
        <p:spPr>
          <a:xfrm>
            <a:off x="5695061" y="1241266"/>
            <a:ext cx="5428551" cy="3153753"/>
          </a:xfrm>
        </p:spPr>
        <p:txBody>
          <a:bodyPr>
            <a:normAutofit/>
          </a:bodyPr>
          <a:lstStyle/>
          <a:p>
            <a:r>
              <a:rPr lang="en-GH">
                <a:solidFill>
                  <a:srgbClr val="EBEBEB"/>
                </a:solidFill>
              </a:rPr>
              <a:t>Hospital Project</a:t>
            </a:r>
          </a:p>
        </p:txBody>
      </p:sp>
      <p:grpSp>
        <p:nvGrpSpPr>
          <p:cNvPr id="9" name="Group 8">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0" name="Rectangle 9">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33CDEC71-48C7-864F-B679-BA96B9263049}"/>
              </a:ext>
            </a:extLst>
          </p:cNvPr>
          <p:cNvPicPr/>
          <p:nvPr/>
        </p:nvPicPr>
        <p:blipFill>
          <a:blip r:embed="rId2">
            <a:extLst>
              <a:ext uri="{28A0092B-C50C-407E-A947-70E740481C1C}">
                <a14:useLocalDpi xmlns:a14="http://schemas.microsoft.com/office/drawing/2010/main" val="0"/>
              </a:ext>
            </a:extLst>
          </a:blip>
          <a:stretch>
            <a:fillRect/>
          </a:stretch>
        </p:blipFill>
        <p:spPr>
          <a:xfrm>
            <a:off x="1109764" y="1665878"/>
            <a:ext cx="3526244" cy="3526244"/>
          </a:xfrm>
          <a:prstGeom prst="rect">
            <a:avLst/>
          </a:prstGeom>
        </p:spPr>
      </p:pic>
    </p:spTree>
    <p:extLst>
      <p:ext uri="{BB962C8B-B14F-4D97-AF65-F5344CB8AC3E}">
        <p14:creationId xmlns:p14="http://schemas.microsoft.com/office/powerpoint/2010/main" val="2766685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8FB1-F193-4BF3-A13D-C0335AFF57FA}"/>
              </a:ext>
            </a:extLst>
          </p:cNvPr>
          <p:cNvSpPr>
            <a:spLocks noGrp="1"/>
          </p:cNvSpPr>
          <p:nvPr>
            <p:ph type="title"/>
          </p:nvPr>
        </p:nvSpPr>
        <p:spPr/>
        <p:txBody>
          <a:bodyPr/>
          <a:lstStyle/>
          <a:p>
            <a:r>
              <a:rPr lang="en-US"/>
              <a:t>Data Visualization - Ghana</a:t>
            </a:r>
            <a:endParaRPr lang="en-CM"/>
          </a:p>
        </p:txBody>
      </p:sp>
      <p:pic>
        <p:nvPicPr>
          <p:cNvPr id="5" name="Content Placeholder 4">
            <a:extLst>
              <a:ext uri="{FF2B5EF4-FFF2-40B4-BE49-F238E27FC236}">
                <a16:creationId xmlns:a16="http://schemas.microsoft.com/office/drawing/2014/main" id="{88597ECC-6486-4E8E-8952-C44C50983825}"/>
              </a:ext>
            </a:extLst>
          </p:cNvPr>
          <p:cNvPicPr>
            <a:picLocks noGrp="1" noChangeAspect="1"/>
          </p:cNvPicPr>
          <p:nvPr>
            <p:ph idx="1"/>
          </p:nvPr>
        </p:nvPicPr>
        <p:blipFill>
          <a:blip r:embed="rId2"/>
          <a:stretch>
            <a:fillRect/>
          </a:stretch>
        </p:blipFill>
        <p:spPr>
          <a:xfrm>
            <a:off x="212035" y="2298398"/>
            <a:ext cx="10648458" cy="4460211"/>
          </a:xfrm>
          <a:prstGeom prst="rect">
            <a:avLst/>
          </a:prstGeom>
        </p:spPr>
      </p:pic>
      <p:pic>
        <p:nvPicPr>
          <p:cNvPr id="3" name="Picture 2" descr="A picture containing logo&#10;&#10;Description automatically generated">
            <a:extLst>
              <a:ext uri="{FF2B5EF4-FFF2-40B4-BE49-F238E27FC236}">
                <a16:creationId xmlns:a16="http://schemas.microsoft.com/office/drawing/2014/main" id="{33E802D8-A4D6-4043-A44D-094B4401AF63}"/>
              </a:ext>
            </a:extLst>
          </p:cNvPr>
          <p:cNvPicPr/>
          <p:nvPr/>
        </p:nvPicPr>
        <p:blipFill>
          <a:blip r:embed="rId3">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337055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Ashanti Region</a:t>
            </a:r>
            <a:endParaRPr lang="en-CM"/>
          </a:p>
        </p:txBody>
      </p:sp>
      <p:pic>
        <p:nvPicPr>
          <p:cNvPr id="4" name="Picture 3">
            <a:extLst>
              <a:ext uri="{FF2B5EF4-FFF2-40B4-BE49-F238E27FC236}">
                <a16:creationId xmlns:a16="http://schemas.microsoft.com/office/drawing/2014/main" id="{35AB96CA-1177-4694-A084-BF2774EC5C02}"/>
              </a:ext>
            </a:extLst>
          </p:cNvPr>
          <p:cNvPicPr>
            <a:picLocks noChangeAspect="1"/>
          </p:cNvPicPr>
          <p:nvPr/>
        </p:nvPicPr>
        <p:blipFill>
          <a:blip r:embed="rId2"/>
          <a:stretch>
            <a:fillRect/>
          </a:stretch>
        </p:blipFill>
        <p:spPr>
          <a:xfrm>
            <a:off x="185531" y="2385391"/>
            <a:ext cx="5592417" cy="4192990"/>
          </a:xfrm>
          <a:prstGeom prst="rect">
            <a:avLst/>
          </a:prstGeom>
        </p:spPr>
      </p:pic>
      <p:pic>
        <p:nvPicPr>
          <p:cNvPr id="5" name="Picture 4">
            <a:extLst>
              <a:ext uri="{FF2B5EF4-FFF2-40B4-BE49-F238E27FC236}">
                <a16:creationId xmlns:a16="http://schemas.microsoft.com/office/drawing/2014/main" id="{C703D813-56E3-4068-A2D1-30E3964028A4}"/>
              </a:ext>
            </a:extLst>
          </p:cNvPr>
          <p:cNvPicPr>
            <a:picLocks noChangeAspect="1"/>
          </p:cNvPicPr>
          <p:nvPr/>
        </p:nvPicPr>
        <p:blipFill>
          <a:blip r:embed="rId3"/>
          <a:stretch>
            <a:fillRect/>
          </a:stretch>
        </p:blipFill>
        <p:spPr>
          <a:xfrm>
            <a:off x="5963476" y="2665010"/>
            <a:ext cx="6042993" cy="4192990"/>
          </a:xfrm>
          <a:prstGeom prst="rect">
            <a:avLst/>
          </a:prstGeom>
        </p:spPr>
      </p:pic>
      <p:pic>
        <p:nvPicPr>
          <p:cNvPr id="3" name="Picture 2">
            <a:extLst>
              <a:ext uri="{FF2B5EF4-FFF2-40B4-BE49-F238E27FC236}">
                <a16:creationId xmlns:a16="http://schemas.microsoft.com/office/drawing/2014/main" id="{E62534C8-A175-4885-BBF1-0ACD79A4AD38}"/>
              </a:ext>
            </a:extLst>
          </p:cNvPr>
          <p:cNvPicPr/>
          <p:nvPr/>
        </p:nvPicPr>
        <p:blipFill>
          <a:blip r:embed="rId4">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29383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Ashanti Region</a:t>
            </a:r>
            <a:endParaRPr lang="en-CM"/>
          </a:p>
        </p:txBody>
      </p:sp>
      <p:pic>
        <p:nvPicPr>
          <p:cNvPr id="6" name="Picture 5">
            <a:extLst>
              <a:ext uri="{FF2B5EF4-FFF2-40B4-BE49-F238E27FC236}">
                <a16:creationId xmlns:a16="http://schemas.microsoft.com/office/drawing/2014/main" id="{F7572E3C-281F-445D-B2E7-6C71AA6189D2}"/>
              </a:ext>
            </a:extLst>
          </p:cNvPr>
          <p:cNvPicPr>
            <a:picLocks noChangeAspect="1"/>
          </p:cNvPicPr>
          <p:nvPr/>
        </p:nvPicPr>
        <p:blipFill>
          <a:blip r:embed="rId2"/>
          <a:stretch>
            <a:fillRect/>
          </a:stretch>
        </p:blipFill>
        <p:spPr>
          <a:xfrm>
            <a:off x="354649" y="2426025"/>
            <a:ext cx="5476307" cy="4431975"/>
          </a:xfrm>
          <a:prstGeom prst="rect">
            <a:avLst/>
          </a:prstGeom>
        </p:spPr>
      </p:pic>
      <p:pic>
        <p:nvPicPr>
          <p:cNvPr id="7" name="Picture 6">
            <a:extLst>
              <a:ext uri="{FF2B5EF4-FFF2-40B4-BE49-F238E27FC236}">
                <a16:creationId xmlns:a16="http://schemas.microsoft.com/office/drawing/2014/main" id="{4F9CE855-FB5E-4782-9C89-5DF9BB1329B3}"/>
              </a:ext>
            </a:extLst>
          </p:cNvPr>
          <p:cNvPicPr>
            <a:picLocks noChangeAspect="1"/>
          </p:cNvPicPr>
          <p:nvPr/>
        </p:nvPicPr>
        <p:blipFill>
          <a:blip r:embed="rId3"/>
          <a:stretch>
            <a:fillRect/>
          </a:stretch>
        </p:blipFill>
        <p:spPr>
          <a:xfrm>
            <a:off x="5830956" y="2426026"/>
            <a:ext cx="6361044" cy="4307016"/>
          </a:xfrm>
          <a:prstGeom prst="rect">
            <a:avLst/>
          </a:prstGeom>
        </p:spPr>
      </p:pic>
      <p:pic>
        <p:nvPicPr>
          <p:cNvPr id="3" name="Picture 2">
            <a:extLst>
              <a:ext uri="{FF2B5EF4-FFF2-40B4-BE49-F238E27FC236}">
                <a16:creationId xmlns:a16="http://schemas.microsoft.com/office/drawing/2014/main" id="{3C11F161-EB5F-42C4-A586-87613C7071A8}"/>
              </a:ext>
            </a:extLst>
          </p:cNvPr>
          <p:cNvPicPr/>
          <p:nvPr/>
        </p:nvPicPr>
        <p:blipFill>
          <a:blip r:embed="rId4">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105293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Ashanti Region</a:t>
            </a:r>
            <a:endParaRPr lang="en-CM"/>
          </a:p>
        </p:txBody>
      </p:sp>
      <p:pic>
        <p:nvPicPr>
          <p:cNvPr id="3" name="Picture 2">
            <a:extLst>
              <a:ext uri="{FF2B5EF4-FFF2-40B4-BE49-F238E27FC236}">
                <a16:creationId xmlns:a16="http://schemas.microsoft.com/office/drawing/2014/main" id="{D13B0B67-44C6-422A-A85A-F018AF1A3DD4}"/>
              </a:ext>
            </a:extLst>
          </p:cNvPr>
          <p:cNvPicPr>
            <a:picLocks noChangeAspect="1"/>
          </p:cNvPicPr>
          <p:nvPr/>
        </p:nvPicPr>
        <p:blipFill>
          <a:blip r:embed="rId2"/>
          <a:stretch>
            <a:fillRect/>
          </a:stretch>
        </p:blipFill>
        <p:spPr>
          <a:xfrm>
            <a:off x="742203" y="2306417"/>
            <a:ext cx="9256166" cy="4153480"/>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2405213F-C6DA-4D56-89FD-5C308FE38429}"/>
              </a:ext>
            </a:extLst>
          </p:cNvPr>
          <p:cNvPicPr/>
          <p:nvPr/>
        </p:nvPicPr>
        <p:blipFill>
          <a:blip r:embed="rId3">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1098615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Greater Accra </a:t>
            </a:r>
            <a:endParaRPr lang="en-CM"/>
          </a:p>
        </p:txBody>
      </p:sp>
      <p:pic>
        <p:nvPicPr>
          <p:cNvPr id="6" name="Picture 6" descr="Chart&#10;&#10;Description automatically generated">
            <a:extLst>
              <a:ext uri="{FF2B5EF4-FFF2-40B4-BE49-F238E27FC236}">
                <a16:creationId xmlns:a16="http://schemas.microsoft.com/office/drawing/2014/main" id="{9D7F372C-99B9-46A9-872F-6C5D4BC910E2}"/>
              </a:ext>
            </a:extLst>
          </p:cNvPr>
          <p:cNvPicPr>
            <a:picLocks noChangeAspect="1"/>
          </p:cNvPicPr>
          <p:nvPr/>
        </p:nvPicPr>
        <p:blipFill>
          <a:blip r:embed="rId2"/>
          <a:stretch>
            <a:fillRect/>
          </a:stretch>
        </p:blipFill>
        <p:spPr>
          <a:xfrm>
            <a:off x="-100359" y="2392530"/>
            <a:ext cx="4558700" cy="3954184"/>
          </a:xfrm>
          <a:prstGeom prst="rect">
            <a:avLst/>
          </a:prstGeom>
        </p:spPr>
      </p:pic>
      <p:pic>
        <p:nvPicPr>
          <p:cNvPr id="3" name="Picture 3" descr="A picture containing bar chart&#10;&#10;Description automatically generated">
            <a:extLst>
              <a:ext uri="{FF2B5EF4-FFF2-40B4-BE49-F238E27FC236}">
                <a16:creationId xmlns:a16="http://schemas.microsoft.com/office/drawing/2014/main" id="{E0BA9BC7-8BE9-40BF-9230-A1803A50C290}"/>
              </a:ext>
            </a:extLst>
          </p:cNvPr>
          <p:cNvPicPr>
            <a:picLocks noChangeAspect="1"/>
          </p:cNvPicPr>
          <p:nvPr/>
        </p:nvPicPr>
        <p:blipFill>
          <a:blip r:embed="rId3"/>
          <a:stretch>
            <a:fillRect/>
          </a:stretch>
        </p:blipFill>
        <p:spPr>
          <a:xfrm>
            <a:off x="4276237" y="2230349"/>
            <a:ext cx="6071627" cy="4625791"/>
          </a:xfrm>
          <a:prstGeom prst="rect">
            <a:avLst/>
          </a:prstGeom>
        </p:spPr>
      </p:pic>
      <p:pic>
        <p:nvPicPr>
          <p:cNvPr id="4" name="Picture 3" descr="A picture containing logo&#10;&#10;Description automatically generated">
            <a:extLst>
              <a:ext uri="{FF2B5EF4-FFF2-40B4-BE49-F238E27FC236}">
                <a16:creationId xmlns:a16="http://schemas.microsoft.com/office/drawing/2014/main" id="{981593C3-EC49-41AE-8E36-D1476ABDBBA6}"/>
              </a:ext>
            </a:extLst>
          </p:cNvPr>
          <p:cNvPicPr/>
          <p:nvPr/>
        </p:nvPicPr>
        <p:blipFill>
          <a:blip r:embed="rId4">
            <a:extLst>
              <a:ext uri="{28A0092B-C50C-407E-A947-70E740481C1C}">
                <a14:useLocalDpi xmlns:a14="http://schemas.microsoft.com/office/drawing/2010/main" val="0"/>
              </a:ext>
            </a:extLst>
          </a:blip>
          <a:stretch>
            <a:fillRect/>
          </a:stretch>
        </p:blipFill>
        <p:spPr>
          <a:xfrm>
            <a:off x="10719154" y="2180675"/>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20479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Greater Accra </a:t>
            </a:r>
            <a:endParaRPr lang="en-CM"/>
          </a:p>
        </p:txBody>
      </p:sp>
      <p:pic>
        <p:nvPicPr>
          <p:cNvPr id="4" name="Picture 4" descr="Chart, sunburst chart&#10;&#10;Description automatically generated">
            <a:extLst>
              <a:ext uri="{FF2B5EF4-FFF2-40B4-BE49-F238E27FC236}">
                <a16:creationId xmlns:a16="http://schemas.microsoft.com/office/drawing/2014/main" id="{6EE434DD-8511-46FC-A310-282E2D79697A}"/>
              </a:ext>
            </a:extLst>
          </p:cNvPr>
          <p:cNvPicPr>
            <a:picLocks noChangeAspect="1"/>
          </p:cNvPicPr>
          <p:nvPr/>
        </p:nvPicPr>
        <p:blipFill>
          <a:blip r:embed="rId2"/>
          <a:stretch>
            <a:fillRect/>
          </a:stretch>
        </p:blipFill>
        <p:spPr>
          <a:xfrm>
            <a:off x="-5751" y="2401659"/>
            <a:ext cx="6035614" cy="4268794"/>
          </a:xfrm>
          <a:prstGeom prst="rect">
            <a:avLst/>
          </a:prstGeom>
        </p:spPr>
      </p:pic>
      <p:pic>
        <p:nvPicPr>
          <p:cNvPr id="5" name="Picture 6" descr="Chart, line chart&#10;&#10;Description automatically generated">
            <a:extLst>
              <a:ext uri="{FF2B5EF4-FFF2-40B4-BE49-F238E27FC236}">
                <a16:creationId xmlns:a16="http://schemas.microsoft.com/office/drawing/2014/main" id="{449A76A5-60C4-44CD-836F-DCA223F41B7C}"/>
              </a:ext>
            </a:extLst>
          </p:cNvPr>
          <p:cNvPicPr>
            <a:picLocks noChangeAspect="1"/>
          </p:cNvPicPr>
          <p:nvPr/>
        </p:nvPicPr>
        <p:blipFill>
          <a:blip r:embed="rId3"/>
          <a:stretch>
            <a:fillRect/>
          </a:stretch>
        </p:blipFill>
        <p:spPr>
          <a:xfrm>
            <a:off x="6291533" y="2397478"/>
            <a:ext cx="5762443" cy="4190893"/>
          </a:xfrm>
          <a:prstGeom prst="rect">
            <a:avLst/>
          </a:prstGeom>
        </p:spPr>
      </p:pic>
      <p:pic>
        <p:nvPicPr>
          <p:cNvPr id="3" name="Picture 2">
            <a:extLst>
              <a:ext uri="{FF2B5EF4-FFF2-40B4-BE49-F238E27FC236}">
                <a16:creationId xmlns:a16="http://schemas.microsoft.com/office/drawing/2014/main" id="{5A03B7C1-913A-49D6-ADB9-B8C2E1601F86}"/>
              </a:ext>
            </a:extLst>
          </p:cNvPr>
          <p:cNvPicPr/>
          <p:nvPr/>
        </p:nvPicPr>
        <p:blipFill>
          <a:blip r:embed="rId4">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274303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Greater Accra </a:t>
            </a:r>
            <a:endParaRPr lang="en-CM"/>
          </a:p>
        </p:txBody>
      </p:sp>
      <p:pic>
        <p:nvPicPr>
          <p:cNvPr id="3" name="Picture 5" descr="Chart, pie chart&#10;&#10;Description automatically generated">
            <a:extLst>
              <a:ext uri="{FF2B5EF4-FFF2-40B4-BE49-F238E27FC236}">
                <a16:creationId xmlns:a16="http://schemas.microsoft.com/office/drawing/2014/main" id="{B1058346-39A1-4009-99F8-00AFDFB4AB93}"/>
              </a:ext>
            </a:extLst>
          </p:cNvPr>
          <p:cNvPicPr>
            <a:picLocks noChangeAspect="1"/>
          </p:cNvPicPr>
          <p:nvPr/>
        </p:nvPicPr>
        <p:blipFill>
          <a:blip r:embed="rId2"/>
          <a:stretch>
            <a:fillRect/>
          </a:stretch>
        </p:blipFill>
        <p:spPr>
          <a:xfrm>
            <a:off x="195533" y="2831387"/>
            <a:ext cx="8391583" cy="2769890"/>
          </a:xfrm>
          <a:prstGeom prst="rect">
            <a:avLst/>
          </a:prstGeom>
        </p:spPr>
      </p:pic>
      <p:pic>
        <p:nvPicPr>
          <p:cNvPr id="5" name="Picture 4">
            <a:extLst>
              <a:ext uri="{FF2B5EF4-FFF2-40B4-BE49-F238E27FC236}">
                <a16:creationId xmlns:a16="http://schemas.microsoft.com/office/drawing/2014/main" id="{7C993595-07BE-42BF-A3CC-9F1DDC062FEB}"/>
              </a:ext>
            </a:extLst>
          </p:cNvPr>
          <p:cNvPicPr/>
          <p:nvPr/>
        </p:nvPicPr>
        <p:blipFill>
          <a:blip r:embed="rId3">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2807748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Brong Ahafo</a:t>
            </a:r>
            <a:endParaRPr lang="en-CM"/>
          </a:p>
        </p:txBody>
      </p:sp>
      <p:pic>
        <p:nvPicPr>
          <p:cNvPr id="4" name="Picture 4" descr="Chart&#10;&#10;Description automatically generated">
            <a:extLst>
              <a:ext uri="{FF2B5EF4-FFF2-40B4-BE49-F238E27FC236}">
                <a16:creationId xmlns:a16="http://schemas.microsoft.com/office/drawing/2014/main" id="{2BB54F89-E61F-46E4-B45E-2DD2117ED744}"/>
              </a:ext>
            </a:extLst>
          </p:cNvPr>
          <p:cNvPicPr>
            <a:picLocks noChangeAspect="1"/>
          </p:cNvPicPr>
          <p:nvPr/>
        </p:nvPicPr>
        <p:blipFill>
          <a:blip r:embed="rId2"/>
          <a:stretch>
            <a:fillRect/>
          </a:stretch>
        </p:blipFill>
        <p:spPr>
          <a:xfrm>
            <a:off x="66136" y="2395257"/>
            <a:ext cx="5748067" cy="4353486"/>
          </a:xfrm>
          <a:prstGeom prst="rect">
            <a:avLst/>
          </a:prstGeom>
        </p:spPr>
      </p:pic>
      <p:pic>
        <p:nvPicPr>
          <p:cNvPr id="5" name="Picture 5" descr="Chart, line chart&#10;&#10;Description automatically generated">
            <a:extLst>
              <a:ext uri="{FF2B5EF4-FFF2-40B4-BE49-F238E27FC236}">
                <a16:creationId xmlns:a16="http://schemas.microsoft.com/office/drawing/2014/main" id="{C0A6B6B0-120D-48E0-A2AB-5BAA006B0829}"/>
              </a:ext>
            </a:extLst>
          </p:cNvPr>
          <p:cNvPicPr>
            <a:picLocks noChangeAspect="1"/>
          </p:cNvPicPr>
          <p:nvPr/>
        </p:nvPicPr>
        <p:blipFill>
          <a:blip r:embed="rId3"/>
          <a:stretch>
            <a:fillRect/>
          </a:stretch>
        </p:blipFill>
        <p:spPr>
          <a:xfrm>
            <a:off x="5874589" y="2527558"/>
            <a:ext cx="6179387" cy="4160771"/>
          </a:xfrm>
          <a:prstGeom prst="rect">
            <a:avLst/>
          </a:prstGeom>
        </p:spPr>
      </p:pic>
      <p:pic>
        <p:nvPicPr>
          <p:cNvPr id="3" name="Picture 2" descr="A picture containing logo&#10;&#10;Description automatically generated">
            <a:extLst>
              <a:ext uri="{FF2B5EF4-FFF2-40B4-BE49-F238E27FC236}">
                <a16:creationId xmlns:a16="http://schemas.microsoft.com/office/drawing/2014/main" id="{8BD74F12-38DA-403C-8719-A1182E4FE19B}"/>
              </a:ext>
            </a:extLst>
          </p:cNvPr>
          <p:cNvPicPr/>
          <p:nvPr/>
        </p:nvPicPr>
        <p:blipFill>
          <a:blip r:embed="rId4">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141588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Brong Ahafo</a:t>
            </a:r>
            <a:endParaRPr lang="en-CM"/>
          </a:p>
        </p:txBody>
      </p:sp>
      <p:pic>
        <p:nvPicPr>
          <p:cNvPr id="3" name="Picture 5" descr="Chart, pie chart&#10;&#10;Description automatically generated">
            <a:extLst>
              <a:ext uri="{FF2B5EF4-FFF2-40B4-BE49-F238E27FC236}">
                <a16:creationId xmlns:a16="http://schemas.microsoft.com/office/drawing/2014/main" id="{EB55E3AD-E1D2-49E5-851F-F7BE9DF85AD7}"/>
              </a:ext>
            </a:extLst>
          </p:cNvPr>
          <p:cNvPicPr>
            <a:picLocks noChangeAspect="1"/>
          </p:cNvPicPr>
          <p:nvPr/>
        </p:nvPicPr>
        <p:blipFill>
          <a:blip r:embed="rId2"/>
          <a:stretch>
            <a:fillRect/>
          </a:stretch>
        </p:blipFill>
        <p:spPr>
          <a:xfrm>
            <a:off x="94891" y="2406006"/>
            <a:ext cx="5719312" cy="4490140"/>
          </a:xfrm>
          <a:prstGeom prst="rect">
            <a:avLst/>
          </a:prstGeom>
        </p:spPr>
      </p:pic>
      <p:pic>
        <p:nvPicPr>
          <p:cNvPr id="6" name="Picture 6" descr="Chart, bar chart&#10;&#10;Description automatically generated">
            <a:extLst>
              <a:ext uri="{FF2B5EF4-FFF2-40B4-BE49-F238E27FC236}">
                <a16:creationId xmlns:a16="http://schemas.microsoft.com/office/drawing/2014/main" id="{A521FA8A-A025-4A7C-84C7-87E05BE6137D}"/>
              </a:ext>
            </a:extLst>
          </p:cNvPr>
          <p:cNvPicPr>
            <a:picLocks noChangeAspect="1"/>
          </p:cNvPicPr>
          <p:nvPr/>
        </p:nvPicPr>
        <p:blipFill>
          <a:blip r:embed="rId3"/>
          <a:stretch>
            <a:fillRect/>
          </a:stretch>
        </p:blipFill>
        <p:spPr>
          <a:xfrm>
            <a:off x="5975231" y="2400559"/>
            <a:ext cx="6136255" cy="4400392"/>
          </a:xfrm>
          <a:prstGeom prst="rect">
            <a:avLst/>
          </a:prstGeom>
        </p:spPr>
      </p:pic>
      <p:pic>
        <p:nvPicPr>
          <p:cNvPr id="4" name="Picture 3">
            <a:extLst>
              <a:ext uri="{FF2B5EF4-FFF2-40B4-BE49-F238E27FC236}">
                <a16:creationId xmlns:a16="http://schemas.microsoft.com/office/drawing/2014/main" id="{E7D0803E-D7F9-4EF1-AE07-8762886A4C1C}"/>
              </a:ext>
            </a:extLst>
          </p:cNvPr>
          <p:cNvPicPr/>
          <p:nvPr/>
        </p:nvPicPr>
        <p:blipFill>
          <a:blip r:embed="rId4">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99962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Brong Ahafo</a:t>
            </a:r>
            <a:endParaRPr lang="en-CM"/>
          </a:p>
        </p:txBody>
      </p:sp>
      <p:pic>
        <p:nvPicPr>
          <p:cNvPr id="4" name="Picture 4" descr="Chart, bar chart&#10;&#10;Description automatically generated">
            <a:extLst>
              <a:ext uri="{FF2B5EF4-FFF2-40B4-BE49-F238E27FC236}">
                <a16:creationId xmlns:a16="http://schemas.microsoft.com/office/drawing/2014/main" id="{9460CD45-5A5B-4238-A156-57F9EF2DEE50}"/>
              </a:ext>
            </a:extLst>
          </p:cNvPr>
          <p:cNvPicPr>
            <a:picLocks noChangeAspect="1"/>
          </p:cNvPicPr>
          <p:nvPr/>
        </p:nvPicPr>
        <p:blipFill>
          <a:blip r:embed="rId2"/>
          <a:stretch>
            <a:fillRect/>
          </a:stretch>
        </p:blipFill>
        <p:spPr>
          <a:xfrm>
            <a:off x="296175" y="2430166"/>
            <a:ext cx="9509732" cy="4254914"/>
          </a:xfrm>
          <a:prstGeom prst="rect">
            <a:avLst/>
          </a:prstGeom>
        </p:spPr>
      </p:pic>
      <p:pic>
        <p:nvPicPr>
          <p:cNvPr id="3" name="Picture 2">
            <a:extLst>
              <a:ext uri="{FF2B5EF4-FFF2-40B4-BE49-F238E27FC236}">
                <a16:creationId xmlns:a16="http://schemas.microsoft.com/office/drawing/2014/main" id="{7821A6DA-6157-413D-8D76-44A3C725E6AA}"/>
              </a:ext>
            </a:extLst>
          </p:cNvPr>
          <p:cNvPicPr/>
          <p:nvPr/>
        </p:nvPicPr>
        <p:blipFill>
          <a:blip r:embed="rId3">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29655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E03E-79B4-CC48-8833-45C64E7D3717}"/>
              </a:ext>
            </a:extLst>
          </p:cNvPr>
          <p:cNvSpPr>
            <a:spLocks noGrp="1"/>
          </p:cNvSpPr>
          <p:nvPr>
            <p:ph type="title"/>
          </p:nvPr>
        </p:nvSpPr>
        <p:spPr/>
        <p:txBody>
          <a:bodyPr/>
          <a:lstStyle/>
          <a:p>
            <a:r>
              <a:rPr lang="en-GH"/>
              <a:t>Company Bio</a:t>
            </a:r>
          </a:p>
        </p:txBody>
      </p:sp>
      <p:sp>
        <p:nvSpPr>
          <p:cNvPr id="5" name="TextBox 4">
            <a:extLst>
              <a:ext uri="{FF2B5EF4-FFF2-40B4-BE49-F238E27FC236}">
                <a16:creationId xmlns:a16="http://schemas.microsoft.com/office/drawing/2014/main" id="{591C9C2F-107F-FC43-9F9E-1F45AE03EDA4}"/>
              </a:ext>
            </a:extLst>
          </p:cNvPr>
          <p:cNvSpPr txBox="1"/>
          <p:nvPr/>
        </p:nvSpPr>
        <p:spPr>
          <a:xfrm>
            <a:off x="771525" y="2714625"/>
            <a:ext cx="8658225" cy="2215991"/>
          </a:xfrm>
          <a:prstGeom prst="rect">
            <a:avLst/>
          </a:prstGeom>
          <a:noFill/>
        </p:spPr>
        <p:txBody>
          <a:bodyPr wrap="square" rtlCol="0">
            <a:spAutoFit/>
          </a:bodyPr>
          <a:lstStyle/>
          <a:p>
            <a:r>
              <a:rPr lang="en-GH" b="1"/>
              <a:t>About Us </a:t>
            </a:r>
          </a:p>
          <a:p>
            <a:r>
              <a:rPr lang="en-GH" b="1"/>
              <a:t>    </a:t>
            </a:r>
            <a:r>
              <a:rPr lang="en-GH" sz="1200" b="1"/>
              <a:t>  </a:t>
            </a:r>
            <a:r>
              <a:rPr lang="en-US" sz="1200"/>
              <a:t>DaTech Solutions is data driven technology company established in the year 2020. We provide our business clients with the best in-class services. Our services include: </a:t>
            </a:r>
            <a:endParaRPr lang="en-GH" sz="1200"/>
          </a:p>
          <a:p>
            <a:pPr marL="285750" lvl="0" indent="-285750">
              <a:buFont typeface="Wingdings" pitchFamily="2" charset="2"/>
              <a:buChar char="v"/>
            </a:pPr>
            <a:r>
              <a:rPr lang="en-US" sz="1200"/>
              <a:t>Data collection and analysis</a:t>
            </a:r>
            <a:endParaRPr lang="en-GH" sz="1200"/>
          </a:p>
          <a:p>
            <a:pPr marL="285750" lvl="0" indent="-285750">
              <a:buFont typeface="Wingdings" pitchFamily="2" charset="2"/>
              <a:buChar char="v"/>
            </a:pPr>
            <a:r>
              <a:rPr lang="en-US" sz="1200"/>
              <a:t>Business intelligence</a:t>
            </a:r>
            <a:endParaRPr lang="en-GH" sz="1200"/>
          </a:p>
          <a:p>
            <a:pPr marL="285750" lvl="0" indent="-285750">
              <a:buFont typeface="Wingdings" pitchFamily="2" charset="2"/>
              <a:buChar char="v"/>
            </a:pPr>
            <a:r>
              <a:rPr lang="en-US" sz="1200"/>
              <a:t>Project Management and Consultancy</a:t>
            </a:r>
            <a:endParaRPr lang="en-GH" sz="1200"/>
          </a:p>
          <a:p>
            <a:pPr marL="285750" lvl="0" indent="-285750">
              <a:buFont typeface="Wingdings" pitchFamily="2" charset="2"/>
              <a:buChar char="v"/>
            </a:pPr>
            <a:r>
              <a:rPr lang="en-US" sz="1200"/>
              <a:t>Software Development.</a:t>
            </a:r>
            <a:endParaRPr lang="en-GH" sz="1200"/>
          </a:p>
          <a:p>
            <a:r>
              <a:rPr lang="en-US" sz="1200"/>
              <a:t>We value our clients and therefore guide them through each stage of their projects in a holistic manner whiles empowering them with the latest tools to stay ahead of the competition.                                                                                                                                         </a:t>
            </a:r>
            <a:endParaRPr lang="en-GH" sz="1200"/>
          </a:p>
          <a:p>
            <a:endParaRPr lang="en-GH" b="1"/>
          </a:p>
        </p:txBody>
      </p:sp>
      <p:sp>
        <p:nvSpPr>
          <p:cNvPr id="6" name="TextBox 5">
            <a:extLst>
              <a:ext uri="{FF2B5EF4-FFF2-40B4-BE49-F238E27FC236}">
                <a16:creationId xmlns:a16="http://schemas.microsoft.com/office/drawing/2014/main" id="{1C69F0FA-9AAE-954F-9DE9-F26C112E4117}"/>
              </a:ext>
            </a:extLst>
          </p:cNvPr>
          <p:cNvSpPr txBox="1"/>
          <p:nvPr/>
        </p:nvSpPr>
        <p:spPr>
          <a:xfrm>
            <a:off x="992458" y="5011341"/>
            <a:ext cx="3579541" cy="1754326"/>
          </a:xfrm>
          <a:prstGeom prst="rect">
            <a:avLst/>
          </a:prstGeom>
          <a:noFill/>
        </p:spPr>
        <p:txBody>
          <a:bodyPr wrap="square" rtlCol="0">
            <a:spAutoFit/>
          </a:bodyPr>
          <a:lstStyle/>
          <a:p>
            <a:r>
              <a:rPr lang="en-GH"/>
              <a:t>VISION </a:t>
            </a:r>
          </a:p>
          <a:p>
            <a:endParaRPr lang="en-GH"/>
          </a:p>
          <a:p>
            <a:r>
              <a:rPr lang="en-US" sz="1200"/>
              <a:t>To be a world class data technology firm that enhances business decision making and productivity for businesses through data.</a:t>
            </a:r>
            <a:endParaRPr lang="en-GH" sz="1200"/>
          </a:p>
          <a:p>
            <a:endParaRPr lang="en-GH"/>
          </a:p>
          <a:p>
            <a:endParaRPr lang="en-GH"/>
          </a:p>
        </p:txBody>
      </p:sp>
      <p:sp>
        <p:nvSpPr>
          <p:cNvPr id="8" name="TextBox 7">
            <a:extLst>
              <a:ext uri="{FF2B5EF4-FFF2-40B4-BE49-F238E27FC236}">
                <a16:creationId xmlns:a16="http://schemas.microsoft.com/office/drawing/2014/main" id="{8816A817-5788-7649-9530-7752D2382962}"/>
              </a:ext>
            </a:extLst>
          </p:cNvPr>
          <p:cNvSpPr txBox="1"/>
          <p:nvPr/>
        </p:nvSpPr>
        <p:spPr>
          <a:xfrm>
            <a:off x="6664712" y="5025483"/>
            <a:ext cx="3579541" cy="1938992"/>
          </a:xfrm>
          <a:prstGeom prst="rect">
            <a:avLst/>
          </a:prstGeom>
          <a:noFill/>
        </p:spPr>
        <p:txBody>
          <a:bodyPr wrap="square" rtlCol="0">
            <a:spAutoFit/>
          </a:bodyPr>
          <a:lstStyle/>
          <a:p>
            <a:r>
              <a:rPr lang="en-GH"/>
              <a:t>MISSION</a:t>
            </a:r>
          </a:p>
          <a:p>
            <a:endParaRPr lang="en-GH"/>
          </a:p>
          <a:p>
            <a:r>
              <a:rPr lang="en-US" sz="1200"/>
              <a:t>To simplify the complexities of data collection and analysis processes for our business clients, enabling them to deliver on their core services. </a:t>
            </a:r>
            <a:endParaRPr lang="en-GH" sz="1200"/>
          </a:p>
          <a:p>
            <a:endParaRPr lang="en-GH"/>
          </a:p>
          <a:p>
            <a:endParaRPr lang="en-GH"/>
          </a:p>
        </p:txBody>
      </p:sp>
      <p:pic>
        <p:nvPicPr>
          <p:cNvPr id="10" name="Picture 9">
            <a:extLst>
              <a:ext uri="{FF2B5EF4-FFF2-40B4-BE49-F238E27FC236}">
                <a16:creationId xmlns:a16="http://schemas.microsoft.com/office/drawing/2014/main" id="{D6578CFF-5726-D140-9021-F0972885B947}"/>
              </a:ext>
            </a:extLst>
          </p:cNvPr>
          <p:cNvPicPr/>
          <p:nvPr/>
        </p:nvPicPr>
        <p:blipFill>
          <a:blip r:embed="rId2">
            <a:extLst>
              <a:ext uri="{28A0092B-C50C-407E-A947-70E740481C1C}">
                <a14:useLocalDpi xmlns:a14="http://schemas.microsoft.com/office/drawing/2010/main" val="0"/>
              </a:ext>
            </a:extLst>
          </a:blip>
          <a:stretch>
            <a:fillRect/>
          </a:stretch>
        </p:blipFill>
        <p:spPr>
          <a:xfrm>
            <a:off x="10059364" y="2206340"/>
            <a:ext cx="1826872" cy="1522698"/>
          </a:xfrm>
          <a:prstGeom prst="rect">
            <a:avLst/>
          </a:prstGeom>
          <a:solidFill>
            <a:schemeClr val="accent6">
              <a:lumMod val="75000"/>
            </a:schemeClr>
          </a:solidFill>
        </p:spPr>
      </p:pic>
    </p:spTree>
    <p:extLst>
      <p:ext uri="{BB962C8B-B14F-4D97-AF65-F5344CB8AC3E}">
        <p14:creationId xmlns:p14="http://schemas.microsoft.com/office/powerpoint/2010/main" val="3921836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Central Region</a:t>
            </a:r>
            <a:endParaRPr lang="en-CM"/>
          </a:p>
        </p:txBody>
      </p:sp>
      <p:pic>
        <p:nvPicPr>
          <p:cNvPr id="3" name="Picture 4" descr="Chart&#10;&#10;Description automatically generated">
            <a:extLst>
              <a:ext uri="{FF2B5EF4-FFF2-40B4-BE49-F238E27FC236}">
                <a16:creationId xmlns:a16="http://schemas.microsoft.com/office/drawing/2014/main" id="{48EC8D15-A11C-4925-96D5-0CC39B817404}"/>
              </a:ext>
            </a:extLst>
          </p:cNvPr>
          <p:cNvPicPr>
            <a:picLocks noChangeAspect="1"/>
          </p:cNvPicPr>
          <p:nvPr/>
        </p:nvPicPr>
        <p:blipFill>
          <a:blip r:embed="rId2"/>
          <a:stretch>
            <a:fillRect/>
          </a:stretch>
        </p:blipFill>
        <p:spPr>
          <a:xfrm>
            <a:off x="80514" y="2393434"/>
            <a:ext cx="5518029" cy="4357131"/>
          </a:xfrm>
          <a:prstGeom prst="rect">
            <a:avLst/>
          </a:prstGeom>
        </p:spPr>
      </p:pic>
      <p:pic>
        <p:nvPicPr>
          <p:cNvPr id="5" name="Picture 5" descr="Chart, line chart&#10;&#10;Description automatically generated">
            <a:extLst>
              <a:ext uri="{FF2B5EF4-FFF2-40B4-BE49-F238E27FC236}">
                <a16:creationId xmlns:a16="http://schemas.microsoft.com/office/drawing/2014/main" id="{1A115F0A-602A-45C7-9BFE-D5892B9DD01C}"/>
              </a:ext>
            </a:extLst>
          </p:cNvPr>
          <p:cNvPicPr>
            <a:picLocks noChangeAspect="1"/>
          </p:cNvPicPr>
          <p:nvPr/>
        </p:nvPicPr>
        <p:blipFill>
          <a:blip r:embed="rId3"/>
          <a:stretch>
            <a:fillRect/>
          </a:stretch>
        </p:blipFill>
        <p:spPr>
          <a:xfrm>
            <a:off x="5817080" y="2396679"/>
            <a:ext cx="6107500" cy="4264379"/>
          </a:xfrm>
          <a:prstGeom prst="rect">
            <a:avLst/>
          </a:prstGeom>
        </p:spPr>
      </p:pic>
      <p:pic>
        <p:nvPicPr>
          <p:cNvPr id="4" name="Picture 3">
            <a:extLst>
              <a:ext uri="{FF2B5EF4-FFF2-40B4-BE49-F238E27FC236}">
                <a16:creationId xmlns:a16="http://schemas.microsoft.com/office/drawing/2014/main" id="{0FB2ED74-B6C4-41D0-8283-5C165FA41660}"/>
              </a:ext>
            </a:extLst>
          </p:cNvPr>
          <p:cNvPicPr/>
          <p:nvPr/>
        </p:nvPicPr>
        <p:blipFill>
          <a:blip r:embed="rId4">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305722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Central Region</a:t>
            </a:r>
            <a:endParaRPr lang="en-CM"/>
          </a:p>
        </p:txBody>
      </p:sp>
      <p:pic>
        <p:nvPicPr>
          <p:cNvPr id="4" name="Picture 5" descr="Chart, pie chart&#10;&#10;Description automatically generated">
            <a:extLst>
              <a:ext uri="{FF2B5EF4-FFF2-40B4-BE49-F238E27FC236}">
                <a16:creationId xmlns:a16="http://schemas.microsoft.com/office/drawing/2014/main" id="{57B4A01F-24E3-4F87-9E76-57751FE3CCCE}"/>
              </a:ext>
            </a:extLst>
          </p:cNvPr>
          <p:cNvPicPr>
            <a:picLocks noChangeAspect="1"/>
          </p:cNvPicPr>
          <p:nvPr/>
        </p:nvPicPr>
        <p:blipFill>
          <a:blip r:embed="rId2"/>
          <a:stretch>
            <a:fillRect/>
          </a:stretch>
        </p:blipFill>
        <p:spPr>
          <a:xfrm>
            <a:off x="66136" y="2279892"/>
            <a:ext cx="5676181" cy="4483575"/>
          </a:xfrm>
          <a:prstGeom prst="rect">
            <a:avLst/>
          </a:prstGeom>
        </p:spPr>
      </p:pic>
      <p:pic>
        <p:nvPicPr>
          <p:cNvPr id="6" name="Picture 6" descr="Chart&#10;&#10;Description automatically generated">
            <a:extLst>
              <a:ext uri="{FF2B5EF4-FFF2-40B4-BE49-F238E27FC236}">
                <a16:creationId xmlns:a16="http://schemas.microsoft.com/office/drawing/2014/main" id="{15297223-E361-4B6F-A99C-28007B380FDA}"/>
              </a:ext>
            </a:extLst>
          </p:cNvPr>
          <p:cNvPicPr>
            <a:picLocks noChangeAspect="1"/>
          </p:cNvPicPr>
          <p:nvPr/>
        </p:nvPicPr>
        <p:blipFill>
          <a:blip r:embed="rId3"/>
          <a:stretch>
            <a:fillRect/>
          </a:stretch>
        </p:blipFill>
        <p:spPr>
          <a:xfrm>
            <a:off x="5975231" y="2434156"/>
            <a:ext cx="6222520" cy="4160669"/>
          </a:xfrm>
          <a:prstGeom prst="rect">
            <a:avLst/>
          </a:prstGeom>
        </p:spPr>
      </p:pic>
      <p:pic>
        <p:nvPicPr>
          <p:cNvPr id="3" name="Picture 2">
            <a:extLst>
              <a:ext uri="{FF2B5EF4-FFF2-40B4-BE49-F238E27FC236}">
                <a16:creationId xmlns:a16="http://schemas.microsoft.com/office/drawing/2014/main" id="{3D3C8B93-7F72-449C-AD2E-CD283016936C}"/>
              </a:ext>
            </a:extLst>
          </p:cNvPr>
          <p:cNvPicPr/>
          <p:nvPr/>
        </p:nvPicPr>
        <p:blipFill>
          <a:blip r:embed="rId4">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Tree>
    <p:extLst>
      <p:ext uri="{BB962C8B-B14F-4D97-AF65-F5344CB8AC3E}">
        <p14:creationId xmlns:p14="http://schemas.microsoft.com/office/powerpoint/2010/main" val="537297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6F93-6A1A-4E5D-95A1-D3909C472CF3}"/>
              </a:ext>
            </a:extLst>
          </p:cNvPr>
          <p:cNvSpPr>
            <a:spLocks noGrp="1"/>
          </p:cNvSpPr>
          <p:nvPr>
            <p:ph type="title"/>
          </p:nvPr>
        </p:nvSpPr>
        <p:spPr/>
        <p:txBody>
          <a:bodyPr/>
          <a:lstStyle/>
          <a:p>
            <a:r>
              <a:rPr lang="en-US"/>
              <a:t>Data Visualization – Central Region</a:t>
            </a:r>
            <a:endParaRPr lang="en-CM"/>
          </a:p>
        </p:txBody>
      </p:sp>
      <p:pic>
        <p:nvPicPr>
          <p:cNvPr id="8" name="Picture 8" descr="Chart, bar chart&#10;&#10;Description automatically generated">
            <a:extLst>
              <a:ext uri="{FF2B5EF4-FFF2-40B4-BE49-F238E27FC236}">
                <a16:creationId xmlns:a16="http://schemas.microsoft.com/office/drawing/2014/main" id="{8558607E-A14D-4231-80FF-F7BAF16EF5D2}"/>
              </a:ext>
            </a:extLst>
          </p:cNvPr>
          <p:cNvPicPr>
            <a:picLocks noChangeAspect="1"/>
          </p:cNvPicPr>
          <p:nvPr/>
        </p:nvPicPr>
        <p:blipFill>
          <a:blip r:embed="rId2"/>
          <a:stretch>
            <a:fillRect/>
          </a:stretch>
        </p:blipFill>
        <p:spPr>
          <a:xfrm>
            <a:off x="353684" y="2477741"/>
            <a:ext cx="11542142" cy="4116632"/>
          </a:xfrm>
          <a:prstGeom prst="rect">
            <a:avLst/>
          </a:prstGeom>
        </p:spPr>
      </p:pic>
    </p:spTree>
    <p:extLst>
      <p:ext uri="{BB962C8B-B14F-4D97-AF65-F5344CB8AC3E}">
        <p14:creationId xmlns:p14="http://schemas.microsoft.com/office/powerpoint/2010/main" val="2312835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67A-F0D8-6B48-91B3-E4D544380CAD}"/>
              </a:ext>
            </a:extLst>
          </p:cNvPr>
          <p:cNvSpPr>
            <a:spLocks noGrp="1"/>
          </p:cNvSpPr>
          <p:nvPr>
            <p:ph type="title"/>
          </p:nvPr>
        </p:nvSpPr>
        <p:spPr/>
        <p:txBody>
          <a:bodyPr/>
          <a:lstStyle/>
          <a:p>
            <a:r>
              <a:rPr lang="en-GH"/>
              <a:t>Recommendation</a:t>
            </a:r>
            <a:r>
              <a:rPr lang="en-US"/>
              <a:t>s</a:t>
            </a:r>
            <a:endParaRPr lang="en-GH"/>
          </a:p>
        </p:txBody>
      </p:sp>
      <p:sp>
        <p:nvSpPr>
          <p:cNvPr id="3" name="Content Placeholder 2">
            <a:extLst>
              <a:ext uri="{FF2B5EF4-FFF2-40B4-BE49-F238E27FC236}">
                <a16:creationId xmlns:a16="http://schemas.microsoft.com/office/drawing/2014/main" id="{EF11BA51-71C0-4646-B018-19B448D30E33}"/>
              </a:ext>
            </a:extLst>
          </p:cNvPr>
          <p:cNvSpPr>
            <a:spLocks noGrp="1"/>
          </p:cNvSpPr>
          <p:nvPr>
            <p:ph idx="1"/>
          </p:nvPr>
        </p:nvSpPr>
        <p:spPr/>
        <p:txBody>
          <a:bodyPr/>
          <a:lstStyle/>
          <a:p>
            <a:r>
              <a:rPr lang="en-GB"/>
              <a:t>Only 3 regions, Greater Accra, Ashanti and the Northern, have access to tertiary healthcare facility. We recommend that at least one tertiary healthcare facility should be allocated in the other regions.</a:t>
            </a:r>
          </a:p>
          <a:p>
            <a:r>
              <a:rPr lang="en-GB"/>
              <a:t>More healthcare facilities should be allocated in Ashanti and Greater Accra Region.</a:t>
            </a:r>
            <a:endParaRPr lang="en-GH"/>
          </a:p>
          <a:p>
            <a:r>
              <a:rPr lang="en-GB"/>
              <a:t>We recommend an increase in the number of secondary healthcare facilities in all regions but prioritizing Northern, Upper East and Upper West regions.</a:t>
            </a:r>
          </a:p>
          <a:p>
            <a:r>
              <a:rPr lang="en-GB"/>
              <a:t> Primary healthcare facilities should be increased in districts with less than ten primary healthcare facilities.</a:t>
            </a:r>
          </a:p>
          <a:p>
            <a:pPr marL="0" indent="0">
              <a:buNone/>
            </a:pPr>
            <a:endParaRPr lang="en-GB"/>
          </a:p>
        </p:txBody>
      </p:sp>
      <p:pic>
        <p:nvPicPr>
          <p:cNvPr id="4" name="Picture 3">
            <a:extLst>
              <a:ext uri="{FF2B5EF4-FFF2-40B4-BE49-F238E27FC236}">
                <a16:creationId xmlns:a16="http://schemas.microsoft.com/office/drawing/2014/main" id="{D395C4A6-876C-9C45-9825-0621C8D373ED}"/>
              </a:ext>
            </a:extLst>
          </p:cNvPr>
          <p:cNvPicPr/>
          <p:nvPr/>
        </p:nvPicPr>
        <p:blipFill>
          <a:blip r:embed="rId2">
            <a:extLst>
              <a:ext uri="{28A0092B-C50C-407E-A947-70E740481C1C}">
                <a14:useLocalDpi xmlns:a14="http://schemas.microsoft.com/office/drawing/2010/main" val="0"/>
              </a:ext>
            </a:extLst>
          </a:blip>
          <a:stretch>
            <a:fillRect/>
          </a:stretch>
        </p:blipFill>
        <p:spPr>
          <a:xfrm>
            <a:off x="10470995" y="2195189"/>
            <a:ext cx="1687551" cy="1522698"/>
          </a:xfrm>
          <a:prstGeom prst="rect">
            <a:avLst/>
          </a:prstGeom>
          <a:solidFill>
            <a:schemeClr val="accent6">
              <a:lumMod val="75000"/>
            </a:schemeClr>
          </a:solidFill>
        </p:spPr>
      </p:pic>
    </p:spTree>
    <p:extLst>
      <p:ext uri="{BB962C8B-B14F-4D97-AF65-F5344CB8AC3E}">
        <p14:creationId xmlns:p14="http://schemas.microsoft.com/office/powerpoint/2010/main" val="30786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E03E-79B4-CC48-8833-45C64E7D3717}"/>
              </a:ext>
            </a:extLst>
          </p:cNvPr>
          <p:cNvSpPr>
            <a:spLocks noGrp="1"/>
          </p:cNvSpPr>
          <p:nvPr>
            <p:ph type="title"/>
          </p:nvPr>
        </p:nvSpPr>
        <p:spPr/>
        <p:txBody>
          <a:bodyPr/>
          <a:lstStyle/>
          <a:p>
            <a:r>
              <a:rPr lang="en-GH"/>
              <a:t>Company Bio</a:t>
            </a:r>
          </a:p>
        </p:txBody>
      </p:sp>
      <p:sp>
        <p:nvSpPr>
          <p:cNvPr id="5" name="TextBox 4">
            <a:extLst>
              <a:ext uri="{FF2B5EF4-FFF2-40B4-BE49-F238E27FC236}">
                <a16:creationId xmlns:a16="http://schemas.microsoft.com/office/drawing/2014/main" id="{591C9C2F-107F-FC43-9F9E-1F45AE03EDA4}"/>
              </a:ext>
            </a:extLst>
          </p:cNvPr>
          <p:cNvSpPr txBox="1"/>
          <p:nvPr/>
        </p:nvSpPr>
        <p:spPr>
          <a:xfrm>
            <a:off x="771525" y="2714625"/>
            <a:ext cx="8658225" cy="3877985"/>
          </a:xfrm>
          <a:prstGeom prst="rect">
            <a:avLst/>
          </a:prstGeom>
          <a:noFill/>
        </p:spPr>
        <p:txBody>
          <a:bodyPr wrap="square" rtlCol="0">
            <a:spAutoFit/>
          </a:bodyPr>
          <a:lstStyle/>
          <a:p>
            <a:r>
              <a:rPr lang="en-GH" b="1"/>
              <a:t>Core Values</a:t>
            </a:r>
          </a:p>
          <a:p>
            <a:endParaRPr lang="en-GH" b="1"/>
          </a:p>
          <a:p>
            <a:r>
              <a:rPr lang="en-US" sz="1200" b="1"/>
              <a:t>Innovation</a:t>
            </a:r>
            <a:r>
              <a:rPr lang="en-US" sz="1200"/>
              <a:t>: we constantly strive to redefine the standard of excellence in everything we do. As a result, we are open to ideas that challenge the conventional views and drive innovation.</a:t>
            </a:r>
            <a:endParaRPr lang="en-GH" sz="1200"/>
          </a:p>
          <a:p>
            <a:endParaRPr lang="en-US" sz="1200"/>
          </a:p>
          <a:p>
            <a:r>
              <a:rPr lang="en-US" sz="1200" b="1"/>
              <a:t>Integrity: </a:t>
            </a:r>
            <a:r>
              <a:rPr lang="en-US" sz="1200"/>
              <a:t>we are honest, transparent and committed to doing what’s best for our customers and our company.</a:t>
            </a:r>
          </a:p>
          <a:p>
            <a:endParaRPr lang="en-GH" sz="1200"/>
          </a:p>
          <a:p>
            <a:r>
              <a:rPr lang="en-US" sz="1200" b="1"/>
              <a:t>Quality</a:t>
            </a:r>
            <a:r>
              <a:rPr lang="en-US" sz="1200"/>
              <a:t>: we take pride in providing high value services and products that meets expectations and requirements of our customers.</a:t>
            </a:r>
          </a:p>
          <a:p>
            <a:endParaRPr lang="en-GH" sz="1200"/>
          </a:p>
          <a:p>
            <a:r>
              <a:rPr lang="en-US" sz="1200" b="1"/>
              <a:t>Results oriented: </a:t>
            </a:r>
            <a:r>
              <a:rPr lang="en-US" sz="1200"/>
              <a:t>we focus on achieving results that add the best possible value for all our stakeholders, we are cost-conscious, we constantly improve significantly on service will deliver through power of teamwork.</a:t>
            </a:r>
          </a:p>
          <a:p>
            <a:endParaRPr lang="en-GH" sz="1200"/>
          </a:p>
          <a:p>
            <a:r>
              <a:rPr lang="en-US" sz="1200" b="1"/>
              <a:t>Customer centric</a:t>
            </a:r>
            <a:r>
              <a:rPr lang="en-US" sz="1200"/>
              <a:t>: our company exists to provide the best services for our customers. We make every decision and measure every outcome based on how well it serves our customers.</a:t>
            </a:r>
          </a:p>
          <a:p>
            <a:endParaRPr lang="en-GH" sz="1200"/>
          </a:p>
          <a:p>
            <a:r>
              <a:rPr lang="en-US" sz="1200" b="1"/>
              <a:t>Teamwork</a:t>
            </a:r>
            <a:r>
              <a:rPr lang="en-US" sz="1200"/>
              <a:t>:  we aspire to build trust, strong relationship, encouragement and support for each other to build an organization where diversity is harnessed to work for the betterment of the common goals.</a:t>
            </a:r>
            <a:endParaRPr lang="en-GH" sz="1200"/>
          </a:p>
          <a:p>
            <a:endParaRPr lang="en-GH" b="1"/>
          </a:p>
        </p:txBody>
      </p:sp>
      <p:pic>
        <p:nvPicPr>
          <p:cNvPr id="10" name="Picture 9">
            <a:extLst>
              <a:ext uri="{FF2B5EF4-FFF2-40B4-BE49-F238E27FC236}">
                <a16:creationId xmlns:a16="http://schemas.microsoft.com/office/drawing/2014/main" id="{D6578CFF-5726-D140-9021-F0972885B947}"/>
              </a:ext>
            </a:extLst>
          </p:cNvPr>
          <p:cNvPicPr/>
          <p:nvPr/>
        </p:nvPicPr>
        <p:blipFill>
          <a:blip r:embed="rId2">
            <a:extLst>
              <a:ext uri="{28A0092B-C50C-407E-A947-70E740481C1C}">
                <a14:useLocalDpi xmlns:a14="http://schemas.microsoft.com/office/drawing/2010/main" val="0"/>
              </a:ext>
            </a:extLst>
          </a:blip>
          <a:stretch>
            <a:fillRect/>
          </a:stretch>
        </p:blipFill>
        <p:spPr>
          <a:xfrm>
            <a:off x="10059364" y="2206340"/>
            <a:ext cx="1826872" cy="1522698"/>
          </a:xfrm>
          <a:prstGeom prst="rect">
            <a:avLst/>
          </a:prstGeom>
          <a:solidFill>
            <a:schemeClr val="accent6">
              <a:lumMod val="75000"/>
            </a:schemeClr>
          </a:solidFill>
        </p:spPr>
      </p:pic>
    </p:spTree>
    <p:extLst>
      <p:ext uri="{BB962C8B-B14F-4D97-AF65-F5344CB8AC3E}">
        <p14:creationId xmlns:p14="http://schemas.microsoft.com/office/powerpoint/2010/main" val="235992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E03E-79B4-CC48-8833-45C64E7D3717}"/>
              </a:ext>
            </a:extLst>
          </p:cNvPr>
          <p:cNvSpPr>
            <a:spLocks noGrp="1"/>
          </p:cNvSpPr>
          <p:nvPr>
            <p:ph type="title"/>
          </p:nvPr>
        </p:nvSpPr>
        <p:spPr/>
        <p:txBody>
          <a:bodyPr/>
          <a:lstStyle/>
          <a:p>
            <a:r>
              <a:rPr lang="en-GH"/>
              <a:t>Our Team</a:t>
            </a:r>
          </a:p>
        </p:txBody>
      </p:sp>
      <p:pic>
        <p:nvPicPr>
          <p:cNvPr id="10" name="Picture 9">
            <a:extLst>
              <a:ext uri="{FF2B5EF4-FFF2-40B4-BE49-F238E27FC236}">
                <a16:creationId xmlns:a16="http://schemas.microsoft.com/office/drawing/2014/main" id="{D6578CFF-5726-D140-9021-F0972885B947}"/>
              </a:ext>
            </a:extLst>
          </p:cNvPr>
          <p:cNvPicPr/>
          <p:nvPr/>
        </p:nvPicPr>
        <p:blipFill>
          <a:blip r:embed="rId2">
            <a:extLst>
              <a:ext uri="{28A0092B-C50C-407E-A947-70E740481C1C}">
                <a14:useLocalDpi xmlns:a14="http://schemas.microsoft.com/office/drawing/2010/main" val="0"/>
              </a:ext>
            </a:extLst>
          </a:blip>
          <a:stretch>
            <a:fillRect/>
          </a:stretch>
        </p:blipFill>
        <p:spPr>
          <a:xfrm>
            <a:off x="10537902" y="2195189"/>
            <a:ext cx="1620644" cy="1522698"/>
          </a:xfrm>
          <a:prstGeom prst="rect">
            <a:avLst/>
          </a:prstGeom>
          <a:solidFill>
            <a:schemeClr val="accent6">
              <a:lumMod val="75000"/>
            </a:schemeClr>
          </a:solidFill>
        </p:spPr>
      </p:pic>
      <p:sp>
        <p:nvSpPr>
          <p:cNvPr id="3" name="TextBox 2">
            <a:extLst>
              <a:ext uri="{FF2B5EF4-FFF2-40B4-BE49-F238E27FC236}">
                <a16:creationId xmlns:a16="http://schemas.microsoft.com/office/drawing/2014/main" id="{5A17DB99-804C-4A49-987E-892C23ADBA54}"/>
              </a:ext>
            </a:extLst>
          </p:cNvPr>
          <p:cNvSpPr txBox="1"/>
          <p:nvPr/>
        </p:nvSpPr>
        <p:spPr>
          <a:xfrm>
            <a:off x="428428" y="4010011"/>
            <a:ext cx="3039602" cy="2554545"/>
          </a:xfrm>
          <a:prstGeom prst="rect">
            <a:avLst/>
          </a:prstGeom>
          <a:noFill/>
        </p:spPr>
        <p:txBody>
          <a:bodyPr wrap="square" rtlCol="0">
            <a:spAutoFit/>
          </a:bodyPr>
          <a:lstStyle/>
          <a:p>
            <a:r>
              <a:rPr lang="en-US" sz="1600">
                <a:solidFill>
                  <a:srgbClr val="002060"/>
                </a:solidFill>
              </a:rPr>
              <a:t>Humphrey Borketey</a:t>
            </a:r>
          </a:p>
          <a:p>
            <a:r>
              <a:rPr lang="en-US" sz="1200" b="1">
                <a:solidFill>
                  <a:srgbClr val="002060"/>
                </a:solidFill>
              </a:rPr>
              <a:t>Project Manager , UX/UI Designer</a:t>
            </a:r>
          </a:p>
          <a:p>
            <a:endParaRPr lang="en-GH" sz="1200">
              <a:solidFill>
                <a:srgbClr val="002060"/>
              </a:solidFill>
            </a:endParaRPr>
          </a:p>
          <a:p>
            <a:r>
              <a:rPr lang="en-US" sz="1200"/>
              <a:t>Humphrey has worked in several multicultural environments spanning different industries, (Educational Technology, Logistics, Hospitality, and Telecommunications). He currently holds a Bachelor of Science in Information Technology and a CCNA. Humphrey loves to volunteer in his free time and travel - experiencing the various cultures of the world. </a:t>
            </a:r>
            <a:r>
              <a:rPr lang="en-GH" sz="1200"/>
              <a:t> </a:t>
            </a:r>
          </a:p>
        </p:txBody>
      </p:sp>
      <p:sp>
        <p:nvSpPr>
          <p:cNvPr id="6" name="TextBox 5">
            <a:extLst>
              <a:ext uri="{FF2B5EF4-FFF2-40B4-BE49-F238E27FC236}">
                <a16:creationId xmlns:a16="http://schemas.microsoft.com/office/drawing/2014/main" id="{22610AFF-B0D4-5B4C-B4B0-D28A1D93BB7D}"/>
              </a:ext>
            </a:extLst>
          </p:cNvPr>
          <p:cNvSpPr txBox="1"/>
          <p:nvPr/>
        </p:nvSpPr>
        <p:spPr>
          <a:xfrm>
            <a:off x="4025590" y="4004435"/>
            <a:ext cx="3746810" cy="2554545"/>
          </a:xfrm>
          <a:prstGeom prst="rect">
            <a:avLst/>
          </a:prstGeom>
          <a:noFill/>
        </p:spPr>
        <p:txBody>
          <a:bodyPr wrap="square" rtlCol="0">
            <a:spAutoFit/>
          </a:bodyPr>
          <a:lstStyle/>
          <a:p>
            <a:r>
              <a:rPr lang="en-US" sz="1600">
                <a:solidFill>
                  <a:srgbClr val="002060"/>
                </a:solidFill>
              </a:rPr>
              <a:t>Efe Joyce Ughulu</a:t>
            </a:r>
          </a:p>
          <a:p>
            <a:r>
              <a:rPr lang="en-US" sz="1200" b="1">
                <a:solidFill>
                  <a:srgbClr val="002060"/>
                </a:solidFill>
              </a:rPr>
              <a:t>Developer, UX/UI Designer</a:t>
            </a:r>
          </a:p>
          <a:p>
            <a:endParaRPr lang="en-GH" sz="1200">
              <a:solidFill>
                <a:srgbClr val="002060"/>
              </a:solidFill>
            </a:endParaRPr>
          </a:p>
          <a:p>
            <a:r>
              <a:rPr lang="en-US" sz="1200"/>
              <a:t>Efe has a strong educational background in Engineering which she obtained a B.Eng. in Chemical Engineering. She is a certified Project manager from project management academy, U.K, she is a certified Quality manager from Rahn Wesley Institute of management, U.K. she also has HSE 1,2,3 certification from the British International Safety Organization, U.K. She is the founder of Juwealth Digital Hub and the CTO at Mark of Success Nigeria Limited</a:t>
            </a:r>
            <a:r>
              <a:rPr lang="en-GH" sz="1200"/>
              <a:t> </a:t>
            </a:r>
          </a:p>
        </p:txBody>
      </p:sp>
      <p:sp>
        <p:nvSpPr>
          <p:cNvPr id="7" name="TextBox 6">
            <a:extLst>
              <a:ext uri="{FF2B5EF4-FFF2-40B4-BE49-F238E27FC236}">
                <a16:creationId xmlns:a16="http://schemas.microsoft.com/office/drawing/2014/main" id="{6DCE45FD-AEDE-3149-8EC5-D2580A22B393}"/>
              </a:ext>
            </a:extLst>
          </p:cNvPr>
          <p:cNvSpPr txBox="1"/>
          <p:nvPr/>
        </p:nvSpPr>
        <p:spPr>
          <a:xfrm>
            <a:off x="8260300" y="4004435"/>
            <a:ext cx="3746810" cy="2554545"/>
          </a:xfrm>
          <a:prstGeom prst="rect">
            <a:avLst/>
          </a:prstGeom>
          <a:noFill/>
        </p:spPr>
        <p:txBody>
          <a:bodyPr wrap="square" rtlCol="0">
            <a:spAutoFit/>
          </a:bodyPr>
          <a:lstStyle/>
          <a:p>
            <a:r>
              <a:rPr lang="en-US" sz="1600">
                <a:solidFill>
                  <a:srgbClr val="002060"/>
                </a:solidFill>
              </a:rPr>
              <a:t>Bommanin Franck A. Gnonteme</a:t>
            </a:r>
          </a:p>
          <a:p>
            <a:r>
              <a:rPr lang="en-US" sz="1200" b="1">
                <a:solidFill>
                  <a:srgbClr val="002060"/>
                </a:solidFill>
              </a:rPr>
              <a:t>Developer, UX/UI Designer</a:t>
            </a:r>
          </a:p>
          <a:p>
            <a:endParaRPr lang="en-GH" sz="1200">
              <a:solidFill>
                <a:srgbClr val="002060"/>
              </a:solidFill>
            </a:endParaRPr>
          </a:p>
          <a:p>
            <a:r>
              <a:rPr lang="en-US" sz="1200"/>
              <a:t>Frank is a Finance Assistant for Africa Rescue and Assistant, Ivory Coast; and a Business Intelligence Trainee with Azubi Africa, Ghana. </a:t>
            </a:r>
            <a:br>
              <a:rPr lang="en-US" sz="1200"/>
            </a:br>
            <a:r>
              <a:rPr lang="en-US" sz="1200"/>
              <a:t>He currently holds an HND in Accounting and finance from Institute of Commercial Management, UK; and a Diploma in Project Management from International Business Management Institute, Germany. Franck is passionate about singing, writing and playing soccer. </a:t>
            </a:r>
            <a:endParaRPr lang="en-GH" sz="1200"/>
          </a:p>
        </p:txBody>
      </p:sp>
      <p:sp>
        <p:nvSpPr>
          <p:cNvPr id="4" name="Oval 3">
            <a:extLst>
              <a:ext uri="{FF2B5EF4-FFF2-40B4-BE49-F238E27FC236}">
                <a16:creationId xmlns:a16="http://schemas.microsoft.com/office/drawing/2014/main" id="{BAB577E0-6594-3B49-B2FB-F17E17DAC7F4}"/>
              </a:ext>
            </a:extLst>
          </p:cNvPr>
          <p:cNvSpPr/>
          <p:nvPr/>
        </p:nvSpPr>
        <p:spPr>
          <a:xfrm>
            <a:off x="1154954" y="2598234"/>
            <a:ext cx="1164500" cy="1119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HB</a:t>
            </a:r>
          </a:p>
        </p:txBody>
      </p:sp>
      <p:sp>
        <p:nvSpPr>
          <p:cNvPr id="9" name="Oval 8">
            <a:extLst>
              <a:ext uri="{FF2B5EF4-FFF2-40B4-BE49-F238E27FC236}">
                <a16:creationId xmlns:a16="http://schemas.microsoft.com/office/drawing/2014/main" id="{A27F2641-EEC5-B348-A18A-36D41E84ABDC}"/>
              </a:ext>
            </a:extLst>
          </p:cNvPr>
          <p:cNvSpPr/>
          <p:nvPr/>
        </p:nvSpPr>
        <p:spPr>
          <a:xfrm>
            <a:off x="4953410" y="2598232"/>
            <a:ext cx="1164500" cy="1119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EU</a:t>
            </a:r>
          </a:p>
        </p:txBody>
      </p:sp>
      <p:sp>
        <p:nvSpPr>
          <p:cNvPr id="11" name="Oval 10">
            <a:extLst>
              <a:ext uri="{FF2B5EF4-FFF2-40B4-BE49-F238E27FC236}">
                <a16:creationId xmlns:a16="http://schemas.microsoft.com/office/drawing/2014/main" id="{EA819A1D-288E-094B-A83A-2A9453027245}"/>
              </a:ext>
            </a:extLst>
          </p:cNvPr>
          <p:cNvSpPr/>
          <p:nvPr/>
        </p:nvSpPr>
        <p:spPr>
          <a:xfrm>
            <a:off x="8751867" y="2608236"/>
            <a:ext cx="1164500" cy="1119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BF</a:t>
            </a:r>
          </a:p>
        </p:txBody>
      </p:sp>
    </p:spTree>
    <p:extLst>
      <p:ext uri="{BB962C8B-B14F-4D97-AF65-F5344CB8AC3E}">
        <p14:creationId xmlns:p14="http://schemas.microsoft.com/office/powerpoint/2010/main" val="179869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E03E-79B4-CC48-8833-45C64E7D3717}"/>
              </a:ext>
            </a:extLst>
          </p:cNvPr>
          <p:cNvSpPr>
            <a:spLocks noGrp="1"/>
          </p:cNvSpPr>
          <p:nvPr>
            <p:ph type="title"/>
          </p:nvPr>
        </p:nvSpPr>
        <p:spPr/>
        <p:txBody>
          <a:bodyPr/>
          <a:lstStyle/>
          <a:p>
            <a:r>
              <a:rPr lang="en-GH"/>
              <a:t>Our Team</a:t>
            </a:r>
          </a:p>
        </p:txBody>
      </p:sp>
      <p:pic>
        <p:nvPicPr>
          <p:cNvPr id="10" name="Picture 9">
            <a:extLst>
              <a:ext uri="{FF2B5EF4-FFF2-40B4-BE49-F238E27FC236}">
                <a16:creationId xmlns:a16="http://schemas.microsoft.com/office/drawing/2014/main" id="{D6578CFF-5726-D140-9021-F0972885B947}"/>
              </a:ext>
            </a:extLst>
          </p:cNvPr>
          <p:cNvPicPr/>
          <p:nvPr/>
        </p:nvPicPr>
        <p:blipFill>
          <a:blip r:embed="rId2">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
        <p:nvSpPr>
          <p:cNvPr id="3" name="TextBox 2">
            <a:extLst>
              <a:ext uri="{FF2B5EF4-FFF2-40B4-BE49-F238E27FC236}">
                <a16:creationId xmlns:a16="http://schemas.microsoft.com/office/drawing/2014/main" id="{5A17DB99-804C-4A49-987E-892C23ADBA54}"/>
              </a:ext>
            </a:extLst>
          </p:cNvPr>
          <p:cNvSpPr txBox="1"/>
          <p:nvPr/>
        </p:nvSpPr>
        <p:spPr>
          <a:xfrm>
            <a:off x="428428" y="4010011"/>
            <a:ext cx="3039602" cy="2492990"/>
          </a:xfrm>
          <a:prstGeom prst="rect">
            <a:avLst/>
          </a:prstGeom>
          <a:noFill/>
        </p:spPr>
        <p:txBody>
          <a:bodyPr wrap="square" rtlCol="0">
            <a:spAutoFit/>
          </a:bodyPr>
          <a:lstStyle/>
          <a:p>
            <a:r>
              <a:rPr lang="en-US" sz="1600">
                <a:solidFill>
                  <a:srgbClr val="002060"/>
                </a:solidFill>
              </a:rPr>
              <a:t>Loni Tande Miriam Ebenye</a:t>
            </a:r>
            <a:r>
              <a:rPr lang="en-US"/>
              <a:t> </a:t>
            </a:r>
            <a:r>
              <a:rPr lang="en-US" sz="1200" b="1">
                <a:solidFill>
                  <a:srgbClr val="002060"/>
                </a:solidFill>
              </a:rPr>
              <a:t>Data Scientist</a:t>
            </a:r>
          </a:p>
          <a:p>
            <a:endParaRPr lang="en-GH" sz="1200">
              <a:solidFill>
                <a:srgbClr val="002060"/>
              </a:solidFill>
            </a:endParaRPr>
          </a:p>
          <a:p>
            <a:r>
              <a:rPr lang="en-US" sz="1200"/>
              <a:t>Loni is an aspiring Big Data Engineer who is currently undergoing her undergraduate program in Computer Science at the University of Buea. She holds several Data Science certificates from LinkedIn Learning through Azubi Africa. Loni loves spending time with family and friends when she is free. </a:t>
            </a:r>
            <a:endParaRPr lang="en-GH" sz="1200"/>
          </a:p>
        </p:txBody>
      </p:sp>
      <p:sp>
        <p:nvSpPr>
          <p:cNvPr id="6" name="TextBox 5">
            <a:extLst>
              <a:ext uri="{FF2B5EF4-FFF2-40B4-BE49-F238E27FC236}">
                <a16:creationId xmlns:a16="http://schemas.microsoft.com/office/drawing/2014/main" id="{22610AFF-B0D4-5B4C-B4B0-D28A1D93BB7D}"/>
              </a:ext>
            </a:extLst>
          </p:cNvPr>
          <p:cNvSpPr txBox="1"/>
          <p:nvPr/>
        </p:nvSpPr>
        <p:spPr>
          <a:xfrm>
            <a:off x="4405696" y="4004435"/>
            <a:ext cx="3039602" cy="1815882"/>
          </a:xfrm>
          <a:prstGeom prst="rect">
            <a:avLst/>
          </a:prstGeom>
          <a:noFill/>
        </p:spPr>
        <p:txBody>
          <a:bodyPr wrap="square" rtlCol="0">
            <a:spAutoFit/>
          </a:bodyPr>
          <a:lstStyle/>
          <a:p>
            <a:r>
              <a:rPr lang="en-US" sz="1600">
                <a:solidFill>
                  <a:srgbClr val="002060"/>
                </a:solidFill>
              </a:rPr>
              <a:t>Nana Yirenkyiwaa Darko</a:t>
            </a:r>
            <a:r>
              <a:rPr lang="en-GH" sz="1600">
                <a:solidFill>
                  <a:srgbClr val="002060"/>
                </a:solidFill>
              </a:rPr>
              <a:t> </a:t>
            </a:r>
          </a:p>
          <a:p>
            <a:r>
              <a:rPr lang="en-US" sz="1200" b="1">
                <a:solidFill>
                  <a:srgbClr val="002060"/>
                </a:solidFill>
              </a:rPr>
              <a:t>Data Scientist</a:t>
            </a:r>
          </a:p>
          <a:p>
            <a:endParaRPr lang="en-GH" sz="1200">
              <a:solidFill>
                <a:srgbClr val="002060"/>
              </a:solidFill>
            </a:endParaRPr>
          </a:p>
          <a:p>
            <a:r>
              <a:rPr lang="en-US" sz="1200"/>
              <a:t>Nana-Yirenkyiwaa Juliana Darko, A Data Analysts with less than 1-year experience in the field. Has a BSc in Statistics and Computer Science. Juliana loves traveling, researching and a football lover</a:t>
            </a:r>
            <a:r>
              <a:rPr lang="en-GH" sz="1200"/>
              <a:t> </a:t>
            </a:r>
          </a:p>
        </p:txBody>
      </p:sp>
      <p:sp>
        <p:nvSpPr>
          <p:cNvPr id="7" name="TextBox 6">
            <a:extLst>
              <a:ext uri="{FF2B5EF4-FFF2-40B4-BE49-F238E27FC236}">
                <a16:creationId xmlns:a16="http://schemas.microsoft.com/office/drawing/2014/main" id="{6DCE45FD-AEDE-3149-8EC5-D2580A22B393}"/>
              </a:ext>
            </a:extLst>
          </p:cNvPr>
          <p:cNvSpPr txBox="1"/>
          <p:nvPr/>
        </p:nvSpPr>
        <p:spPr>
          <a:xfrm>
            <a:off x="8260300" y="4004435"/>
            <a:ext cx="3039602" cy="2554545"/>
          </a:xfrm>
          <a:prstGeom prst="rect">
            <a:avLst/>
          </a:prstGeom>
          <a:noFill/>
        </p:spPr>
        <p:txBody>
          <a:bodyPr wrap="square" rtlCol="0">
            <a:spAutoFit/>
          </a:bodyPr>
          <a:lstStyle/>
          <a:p>
            <a:r>
              <a:rPr lang="en-US" sz="1600">
                <a:solidFill>
                  <a:srgbClr val="002060"/>
                </a:solidFill>
              </a:rPr>
              <a:t>Queen Attipoe</a:t>
            </a:r>
            <a:r>
              <a:rPr lang="en-GH" sz="1600">
                <a:solidFill>
                  <a:srgbClr val="002060"/>
                </a:solidFill>
              </a:rPr>
              <a:t> </a:t>
            </a:r>
          </a:p>
          <a:p>
            <a:r>
              <a:rPr lang="en-US" sz="1200" b="1">
                <a:solidFill>
                  <a:srgbClr val="002060"/>
                </a:solidFill>
              </a:rPr>
              <a:t>Data Scientist</a:t>
            </a:r>
          </a:p>
          <a:p>
            <a:endParaRPr lang="en-GH" sz="1200">
              <a:solidFill>
                <a:srgbClr val="002060"/>
              </a:solidFill>
            </a:endParaRPr>
          </a:p>
          <a:p>
            <a:r>
              <a:rPr lang="en-US" sz="1200"/>
              <a:t>Queen is an engineer with a history of working in the telecommunications industry, analyzing performance trends and drawing insights from data to offer business solutions and improve customer experience. Holds a degree in Telecommunications Engineering.</a:t>
            </a:r>
            <a:br>
              <a:rPr lang="en-US" sz="1200"/>
            </a:br>
            <a:r>
              <a:rPr lang="en-US" sz="1200"/>
              <a:t>Loves watching movies, listening to music and surfing the internet in her free time.</a:t>
            </a:r>
            <a:r>
              <a:rPr lang="en-GH" sz="1200"/>
              <a:t> </a:t>
            </a:r>
          </a:p>
        </p:txBody>
      </p:sp>
      <p:sp>
        <p:nvSpPr>
          <p:cNvPr id="4" name="Oval 3">
            <a:extLst>
              <a:ext uri="{FF2B5EF4-FFF2-40B4-BE49-F238E27FC236}">
                <a16:creationId xmlns:a16="http://schemas.microsoft.com/office/drawing/2014/main" id="{BAB577E0-6594-3B49-B2FB-F17E17DAC7F4}"/>
              </a:ext>
            </a:extLst>
          </p:cNvPr>
          <p:cNvSpPr/>
          <p:nvPr/>
        </p:nvSpPr>
        <p:spPr>
          <a:xfrm>
            <a:off x="1154954" y="2598234"/>
            <a:ext cx="1164500" cy="1119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LT</a:t>
            </a:r>
          </a:p>
        </p:txBody>
      </p:sp>
      <p:sp>
        <p:nvSpPr>
          <p:cNvPr id="9" name="Oval 8">
            <a:extLst>
              <a:ext uri="{FF2B5EF4-FFF2-40B4-BE49-F238E27FC236}">
                <a16:creationId xmlns:a16="http://schemas.microsoft.com/office/drawing/2014/main" id="{A27F2641-EEC5-B348-A18A-36D41E84ABDC}"/>
              </a:ext>
            </a:extLst>
          </p:cNvPr>
          <p:cNvSpPr/>
          <p:nvPr/>
        </p:nvSpPr>
        <p:spPr>
          <a:xfrm>
            <a:off x="5076467" y="2598233"/>
            <a:ext cx="1164500" cy="1119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ND</a:t>
            </a:r>
          </a:p>
        </p:txBody>
      </p:sp>
      <p:sp>
        <p:nvSpPr>
          <p:cNvPr id="11" name="Oval 10">
            <a:extLst>
              <a:ext uri="{FF2B5EF4-FFF2-40B4-BE49-F238E27FC236}">
                <a16:creationId xmlns:a16="http://schemas.microsoft.com/office/drawing/2014/main" id="{EA819A1D-288E-094B-A83A-2A9453027245}"/>
              </a:ext>
            </a:extLst>
          </p:cNvPr>
          <p:cNvSpPr/>
          <p:nvPr/>
        </p:nvSpPr>
        <p:spPr>
          <a:xfrm>
            <a:off x="9197851" y="2598232"/>
            <a:ext cx="1164500" cy="1119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QA</a:t>
            </a:r>
          </a:p>
        </p:txBody>
      </p:sp>
    </p:spTree>
    <p:extLst>
      <p:ext uri="{BB962C8B-B14F-4D97-AF65-F5344CB8AC3E}">
        <p14:creationId xmlns:p14="http://schemas.microsoft.com/office/powerpoint/2010/main" val="112158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E03E-79B4-CC48-8833-45C64E7D3717}"/>
              </a:ext>
            </a:extLst>
          </p:cNvPr>
          <p:cNvSpPr>
            <a:spLocks noGrp="1"/>
          </p:cNvSpPr>
          <p:nvPr>
            <p:ph type="title"/>
          </p:nvPr>
        </p:nvSpPr>
        <p:spPr/>
        <p:txBody>
          <a:bodyPr/>
          <a:lstStyle/>
          <a:p>
            <a:r>
              <a:rPr lang="en-GH"/>
              <a:t>Data Analysis Process</a:t>
            </a:r>
          </a:p>
        </p:txBody>
      </p:sp>
      <p:pic>
        <p:nvPicPr>
          <p:cNvPr id="10" name="Picture 9">
            <a:extLst>
              <a:ext uri="{FF2B5EF4-FFF2-40B4-BE49-F238E27FC236}">
                <a16:creationId xmlns:a16="http://schemas.microsoft.com/office/drawing/2014/main" id="{D6578CFF-5726-D140-9021-F0972885B947}"/>
              </a:ext>
            </a:extLst>
          </p:cNvPr>
          <p:cNvPicPr/>
          <p:nvPr/>
        </p:nvPicPr>
        <p:blipFill>
          <a:blip r:embed="rId2">
            <a:extLst>
              <a:ext uri="{28A0092B-C50C-407E-A947-70E740481C1C}">
                <a14:useLocalDpi xmlns:a14="http://schemas.microsoft.com/office/drawing/2010/main" val="0"/>
              </a:ext>
            </a:extLst>
          </a:blip>
          <a:stretch>
            <a:fillRect/>
          </a:stretch>
        </p:blipFill>
        <p:spPr>
          <a:xfrm>
            <a:off x="10470995" y="2195189"/>
            <a:ext cx="1687551" cy="1522698"/>
          </a:xfrm>
          <a:prstGeom prst="rect">
            <a:avLst/>
          </a:prstGeom>
          <a:solidFill>
            <a:schemeClr val="accent6">
              <a:lumMod val="75000"/>
            </a:schemeClr>
          </a:solidFill>
        </p:spPr>
      </p:pic>
      <p:sp>
        <p:nvSpPr>
          <p:cNvPr id="5" name="Rounded Rectangle 4">
            <a:extLst>
              <a:ext uri="{FF2B5EF4-FFF2-40B4-BE49-F238E27FC236}">
                <a16:creationId xmlns:a16="http://schemas.microsoft.com/office/drawing/2014/main" id="{07D5CD9A-2BDE-9348-9C30-67ED9A058B41}"/>
              </a:ext>
            </a:extLst>
          </p:cNvPr>
          <p:cNvSpPr/>
          <p:nvPr/>
        </p:nvSpPr>
        <p:spPr>
          <a:xfrm>
            <a:off x="4326673" y="2605328"/>
            <a:ext cx="2118732" cy="903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Data Retrieval</a:t>
            </a:r>
          </a:p>
        </p:txBody>
      </p:sp>
      <p:sp>
        <p:nvSpPr>
          <p:cNvPr id="12" name="Rounded Rectangle 11">
            <a:extLst>
              <a:ext uri="{FF2B5EF4-FFF2-40B4-BE49-F238E27FC236}">
                <a16:creationId xmlns:a16="http://schemas.microsoft.com/office/drawing/2014/main" id="{15D80AC1-E90B-7844-9F34-04BD79C029A1}"/>
              </a:ext>
            </a:extLst>
          </p:cNvPr>
          <p:cNvSpPr/>
          <p:nvPr/>
        </p:nvSpPr>
        <p:spPr>
          <a:xfrm>
            <a:off x="509240" y="2605328"/>
            <a:ext cx="2118732" cy="903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Business Understanding</a:t>
            </a:r>
          </a:p>
        </p:txBody>
      </p:sp>
      <p:sp>
        <p:nvSpPr>
          <p:cNvPr id="15" name="Rounded Rectangle 14">
            <a:extLst>
              <a:ext uri="{FF2B5EF4-FFF2-40B4-BE49-F238E27FC236}">
                <a16:creationId xmlns:a16="http://schemas.microsoft.com/office/drawing/2014/main" id="{A9D5B037-7A3C-414F-A053-6BB5056033EC}"/>
              </a:ext>
            </a:extLst>
          </p:cNvPr>
          <p:cNvSpPr/>
          <p:nvPr/>
        </p:nvSpPr>
        <p:spPr>
          <a:xfrm>
            <a:off x="8144107" y="2605328"/>
            <a:ext cx="2118732" cy="903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Data Exploration</a:t>
            </a:r>
          </a:p>
        </p:txBody>
      </p:sp>
      <p:sp>
        <p:nvSpPr>
          <p:cNvPr id="17" name="TextBox 16">
            <a:extLst>
              <a:ext uri="{FF2B5EF4-FFF2-40B4-BE49-F238E27FC236}">
                <a16:creationId xmlns:a16="http://schemas.microsoft.com/office/drawing/2014/main" id="{87E54B0D-CAEA-214E-848D-37F329DE8A6C}"/>
              </a:ext>
            </a:extLst>
          </p:cNvPr>
          <p:cNvSpPr txBox="1"/>
          <p:nvPr/>
        </p:nvSpPr>
        <p:spPr>
          <a:xfrm>
            <a:off x="345688" y="3639828"/>
            <a:ext cx="3222702" cy="3508653"/>
          </a:xfrm>
          <a:prstGeom prst="rect">
            <a:avLst/>
          </a:prstGeom>
          <a:noFill/>
        </p:spPr>
        <p:txBody>
          <a:bodyPr wrap="square" rtlCol="0">
            <a:spAutoFit/>
          </a:bodyPr>
          <a:lstStyle/>
          <a:p>
            <a:pPr lvl="0"/>
            <a:r>
              <a:rPr lang="en-GH" sz="1200" b="1">
                <a:solidFill>
                  <a:srgbClr val="002060"/>
                </a:solidFill>
              </a:rPr>
              <a:t>Problem Definition</a:t>
            </a:r>
          </a:p>
          <a:p>
            <a:r>
              <a:rPr lang="en-GH" sz="1000"/>
              <a:t>The Government of Ghana is currently unable to strategically determine which locations to build hospitals in the country. </a:t>
            </a:r>
          </a:p>
          <a:p>
            <a:endParaRPr lang="en-GH" sz="1200"/>
          </a:p>
          <a:p>
            <a:r>
              <a:rPr lang="en-GH" sz="1200" b="1">
                <a:solidFill>
                  <a:srgbClr val="002060"/>
                </a:solidFill>
              </a:rPr>
              <a:t>Objectives</a:t>
            </a:r>
          </a:p>
          <a:p>
            <a:pPr marL="171450" lvl="0" indent="-171450">
              <a:buFont typeface="Arial" panose="020B0604020202020204" pitchFamily="34" charset="0"/>
              <a:buChar char="•"/>
            </a:pPr>
            <a:r>
              <a:rPr lang="en-GH" sz="1000"/>
              <a:t>Using hospital data provided by the Government of Ghana to perform data analysis to generate insights.</a:t>
            </a:r>
          </a:p>
          <a:p>
            <a:pPr marL="171450" lvl="0" indent="-171450">
              <a:buFont typeface="Arial" panose="020B0604020202020204" pitchFamily="34" charset="0"/>
              <a:buChar char="•"/>
            </a:pPr>
            <a:r>
              <a:rPr lang="en-GH" sz="1000"/>
              <a:t>Create visualizations to present findings in a less complex format.</a:t>
            </a:r>
          </a:p>
          <a:p>
            <a:pPr marL="171450" lvl="0" indent="-171450">
              <a:buFont typeface="Arial" panose="020B0604020202020204" pitchFamily="34" charset="0"/>
              <a:buChar char="•"/>
            </a:pPr>
            <a:r>
              <a:rPr lang="en-GH" sz="1000"/>
              <a:t>Based on findings, make recommendations to aid the government effectively build and position hospitals across the country. </a:t>
            </a:r>
          </a:p>
          <a:p>
            <a:pPr marL="171450" lvl="0" indent="-171450">
              <a:buFont typeface="Arial" panose="020B0604020202020204" pitchFamily="34" charset="0"/>
              <a:buChar char="•"/>
            </a:pPr>
            <a:r>
              <a:rPr lang="en-GH" sz="1000"/>
              <a:t>Provide on-demand access to analysis, insights, and recommendations to the government by developing and publishing an app/website. </a:t>
            </a:r>
          </a:p>
          <a:p>
            <a:endParaRPr lang="en-GH" sz="1200" b="1">
              <a:solidFill>
                <a:srgbClr val="002060"/>
              </a:solidFill>
            </a:endParaRPr>
          </a:p>
          <a:p>
            <a:endParaRPr lang="en-GH" sz="1200"/>
          </a:p>
          <a:p>
            <a:pPr lvl="0"/>
            <a:endParaRPr lang="en-GH" sz="1200" b="1">
              <a:solidFill>
                <a:srgbClr val="002060"/>
              </a:solidFill>
            </a:endParaRPr>
          </a:p>
        </p:txBody>
      </p:sp>
      <p:sp>
        <p:nvSpPr>
          <p:cNvPr id="18" name="TextBox 17">
            <a:extLst>
              <a:ext uri="{FF2B5EF4-FFF2-40B4-BE49-F238E27FC236}">
                <a16:creationId xmlns:a16="http://schemas.microsoft.com/office/drawing/2014/main" id="{88FB57AA-1C88-2E4B-806F-14C9507BD114}"/>
              </a:ext>
            </a:extLst>
          </p:cNvPr>
          <p:cNvSpPr txBox="1"/>
          <p:nvPr/>
        </p:nvSpPr>
        <p:spPr>
          <a:xfrm>
            <a:off x="4222596" y="3690672"/>
            <a:ext cx="3222702" cy="1384995"/>
          </a:xfrm>
          <a:prstGeom prst="rect">
            <a:avLst/>
          </a:prstGeom>
          <a:noFill/>
        </p:spPr>
        <p:txBody>
          <a:bodyPr wrap="square" rtlCol="0">
            <a:spAutoFit/>
          </a:bodyPr>
          <a:lstStyle/>
          <a:p>
            <a:r>
              <a:rPr lang="en-GH" sz="1200"/>
              <a:t>Hospital data containing the distinct types of hospitals and their respective locations was made available by government.</a:t>
            </a:r>
          </a:p>
          <a:p>
            <a:endParaRPr lang="en-GH" sz="1200" b="1">
              <a:solidFill>
                <a:srgbClr val="002060"/>
              </a:solidFill>
            </a:endParaRPr>
          </a:p>
          <a:p>
            <a:endParaRPr lang="en-GH" sz="1200"/>
          </a:p>
          <a:p>
            <a:pPr lvl="0"/>
            <a:endParaRPr lang="en-GH" sz="1200" b="1">
              <a:solidFill>
                <a:srgbClr val="002060"/>
              </a:solidFill>
            </a:endParaRPr>
          </a:p>
        </p:txBody>
      </p:sp>
      <p:sp>
        <p:nvSpPr>
          <p:cNvPr id="19" name="TextBox 18">
            <a:extLst>
              <a:ext uri="{FF2B5EF4-FFF2-40B4-BE49-F238E27FC236}">
                <a16:creationId xmlns:a16="http://schemas.microsoft.com/office/drawing/2014/main" id="{C47E6224-0B11-7341-8824-AB427E2C57F9}"/>
              </a:ext>
            </a:extLst>
          </p:cNvPr>
          <p:cNvSpPr txBox="1"/>
          <p:nvPr/>
        </p:nvSpPr>
        <p:spPr>
          <a:xfrm>
            <a:off x="7865327" y="3639828"/>
            <a:ext cx="3222702" cy="3031599"/>
          </a:xfrm>
          <a:prstGeom prst="rect">
            <a:avLst/>
          </a:prstGeom>
          <a:noFill/>
        </p:spPr>
        <p:txBody>
          <a:bodyPr wrap="square" rtlCol="0">
            <a:spAutoFit/>
          </a:bodyPr>
          <a:lstStyle/>
          <a:p>
            <a:pPr lvl="0"/>
            <a:r>
              <a:rPr lang="en-GH" sz="1200" b="1">
                <a:solidFill>
                  <a:srgbClr val="002060"/>
                </a:solidFill>
              </a:rPr>
              <a:t>Variable Identification</a:t>
            </a:r>
          </a:p>
          <a:p>
            <a:pPr marL="171450" lvl="0" indent="-171450">
              <a:buFont typeface="Arial" panose="020B0604020202020204" pitchFamily="34" charset="0"/>
              <a:buChar char="•"/>
            </a:pPr>
            <a:r>
              <a:rPr lang="en-GH" sz="1100"/>
              <a:t>Numerical: Longitude, latitude</a:t>
            </a:r>
          </a:p>
          <a:p>
            <a:pPr marL="171450" lvl="0" indent="-171450">
              <a:buFont typeface="Arial" panose="020B0604020202020204" pitchFamily="34" charset="0"/>
              <a:buChar char="•"/>
            </a:pPr>
            <a:r>
              <a:rPr lang="en-GH" sz="1100"/>
              <a:t>Nominal: Region, district, towns, facility type, healthcare levels, facility name, ownership.</a:t>
            </a:r>
          </a:p>
          <a:p>
            <a:pPr lvl="0"/>
            <a:endParaRPr lang="en-GH" sz="1000"/>
          </a:p>
          <a:p>
            <a:pPr lvl="0"/>
            <a:r>
              <a:rPr lang="en-GH" sz="1200" b="1">
                <a:solidFill>
                  <a:srgbClr val="002060"/>
                </a:solidFill>
              </a:rPr>
              <a:t>Analysing Dataset</a:t>
            </a:r>
          </a:p>
          <a:p>
            <a:pPr marL="171450" lvl="0" indent="-171450">
              <a:buFont typeface="Arial" panose="020B0604020202020204" pitchFamily="34" charset="0"/>
              <a:buChar char="•"/>
            </a:pPr>
            <a:r>
              <a:rPr lang="en-GH" sz="1000"/>
              <a:t>     </a:t>
            </a:r>
            <a:r>
              <a:rPr lang="en-GH" sz="1100"/>
              <a:t>Determined appropriate data types to be used.</a:t>
            </a:r>
          </a:p>
          <a:p>
            <a:pPr marL="171450" lvl="0" indent="-171450">
              <a:buFont typeface="Arial" panose="020B0604020202020204" pitchFamily="34" charset="0"/>
              <a:buChar char="•"/>
            </a:pPr>
            <a:r>
              <a:rPr lang="en-GH" sz="1100"/>
              <a:t>Checked for null or blank data fields.</a:t>
            </a:r>
          </a:p>
          <a:p>
            <a:pPr marL="171450" lvl="0" indent="-171450">
              <a:buFont typeface="Arial" panose="020B0604020202020204" pitchFamily="34" charset="0"/>
              <a:buChar char="•"/>
            </a:pPr>
            <a:r>
              <a:rPr lang="en-GH" sz="1100"/>
              <a:t>Checked for other anomalies (typographical errors, consistent naming conventions, etc.)</a:t>
            </a:r>
          </a:p>
          <a:p>
            <a:pPr marL="171450" lvl="0" indent="-171450">
              <a:buFont typeface="Arial" panose="020B0604020202020204" pitchFamily="34" charset="0"/>
              <a:buChar char="•"/>
            </a:pPr>
            <a:r>
              <a:rPr lang="en-GH" sz="1100"/>
              <a:t>Relationships between variables.</a:t>
            </a:r>
          </a:p>
          <a:p>
            <a:endParaRPr lang="en-GH" sz="1200" b="1">
              <a:solidFill>
                <a:srgbClr val="002060"/>
              </a:solidFill>
            </a:endParaRPr>
          </a:p>
          <a:p>
            <a:endParaRPr lang="en-GH" sz="1200"/>
          </a:p>
          <a:p>
            <a:pPr lvl="0"/>
            <a:endParaRPr lang="en-GH" sz="1200" b="1">
              <a:solidFill>
                <a:srgbClr val="002060"/>
              </a:solidFill>
            </a:endParaRPr>
          </a:p>
        </p:txBody>
      </p:sp>
      <p:sp>
        <p:nvSpPr>
          <p:cNvPr id="3" name="Right Arrow 2">
            <a:extLst>
              <a:ext uri="{FF2B5EF4-FFF2-40B4-BE49-F238E27FC236}">
                <a16:creationId xmlns:a16="http://schemas.microsoft.com/office/drawing/2014/main" id="{81D2008A-6135-9045-9A95-D4E44206C356}"/>
              </a:ext>
            </a:extLst>
          </p:cNvPr>
          <p:cNvSpPr/>
          <p:nvPr/>
        </p:nvSpPr>
        <p:spPr>
          <a:xfrm>
            <a:off x="3267307" y="2765502"/>
            <a:ext cx="602166" cy="566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1" name="Right Arrow 10">
            <a:extLst>
              <a:ext uri="{FF2B5EF4-FFF2-40B4-BE49-F238E27FC236}">
                <a16:creationId xmlns:a16="http://schemas.microsoft.com/office/drawing/2014/main" id="{BA4BA9E2-C342-0243-97C8-3E6C963629C8}"/>
              </a:ext>
            </a:extLst>
          </p:cNvPr>
          <p:cNvSpPr/>
          <p:nvPr/>
        </p:nvSpPr>
        <p:spPr>
          <a:xfrm>
            <a:off x="6993673" y="2765501"/>
            <a:ext cx="602166" cy="566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0457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E03E-79B4-CC48-8833-45C64E7D3717}"/>
              </a:ext>
            </a:extLst>
          </p:cNvPr>
          <p:cNvSpPr>
            <a:spLocks noGrp="1"/>
          </p:cNvSpPr>
          <p:nvPr>
            <p:ph type="title"/>
          </p:nvPr>
        </p:nvSpPr>
        <p:spPr/>
        <p:txBody>
          <a:bodyPr/>
          <a:lstStyle/>
          <a:p>
            <a:r>
              <a:rPr lang="en-GH"/>
              <a:t>Data Analysis Process Cont.</a:t>
            </a:r>
          </a:p>
        </p:txBody>
      </p:sp>
      <p:pic>
        <p:nvPicPr>
          <p:cNvPr id="10" name="Picture 9">
            <a:extLst>
              <a:ext uri="{FF2B5EF4-FFF2-40B4-BE49-F238E27FC236}">
                <a16:creationId xmlns:a16="http://schemas.microsoft.com/office/drawing/2014/main" id="{D6578CFF-5726-D140-9021-F0972885B947}"/>
              </a:ext>
            </a:extLst>
          </p:cNvPr>
          <p:cNvPicPr/>
          <p:nvPr/>
        </p:nvPicPr>
        <p:blipFill>
          <a:blip r:embed="rId2">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
        <p:nvSpPr>
          <p:cNvPr id="5" name="Rounded Rectangle 4">
            <a:extLst>
              <a:ext uri="{FF2B5EF4-FFF2-40B4-BE49-F238E27FC236}">
                <a16:creationId xmlns:a16="http://schemas.microsoft.com/office/drawing/2014/main" id="{07D5CD9A-2BDE-9348-9C30-67ED9A058B41}"/>
              </a:ext>
            </a:extLst>
          </p:cNvPr>
          <p:cNvSpPr/>
          <p:nvPr/>
        </p:nvSpPr>
        <p:spPr>
          <a:xfrm>
            <a:off x="4536688" y="2595577"/>
            <a:ext cx="5666678" cy="903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Questions asked/Hypotheses Generation</a:t>
            </a:r>
          </a:p>
        </p:txBody>
      </p:sp>
      <p:sp>
        <p:nvSpPr>
          <p:cNvPr id="12" name="Rounded Rectangle 11">
            <a:extLst>
              <a:ext uri="{FF2B5EF4-FFF2-40B4-BE49-F238E27FC236}">
                <a16:creationId xmlns:a16="http://schemas.microsoft.com/office/drawing/2014/main" id="{15D80AC1-E90B-7844-9F34-04BD79C029A1}"/>
              </a:ext>
            </a:extLst>
          </p:cNvPr>
          <p:cNvSpPr/>
          <p:nvPr/>
        </p:nvSpPr>
        <p:spPr>
          <a:xfrm>
            <a:off x="509240" y="2605328"/>
            <a:ext cx="2118732" cy="903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Data Cleaning</a:t>
            </a:r>
          </a:p>
        </p:txBody>
      </p:sp>
      <p:sp>
        <p:nvSpPr>
          <p:cNvPr id="17" name="TextBox 16">
            <a:extLst>
              <a:ext uri="{FF2B5EF4-FFF2-40B4-BE49-F238E27FC236}">
                <a16:creationId xmlns:a16="http://schemas.microsoft.com/office/drawing/2014/main" id="{87E54B0D-CAEA-214E-848D-37F329DE8A6C}"/>
              </a:ext>
            </a:extLst>
          </p:cNvPr>
          <p:cNvSpPr txBox="1"/>
          <p:nvPr/>
        </p:nvSpPr>
        <p:spPr>
          <a:xfrm>
            <a:off x="345688" y="3639828"/>
            <a:ext cx="3222702" cy="3323987"/>
          </a:xfrm>
          <a:prstGeom prst="rect">
            <a:avLst/>
          </a:prstGeom>
          <a:noFill/>
        </p:spPr>
        <p:txBody>
          <a:bodyPr wrap="square" rtlCol="0">
            <a:spAutoFit/>
          </a:bodyPr>
          <a:lstStyle/>
          <a:p>
            <a:pPr marL="171450" lvl="0" indent="-171450">
              <a:buFont typeface="Arial" panose="020B0604020202020204" pitchFamily="34" charset="0"/>
              <a:buChar char="•"/>
            </a:pPr>
            <a:r>
              <a:rPr lang="en-GH" sz="1100"/>
              <a:t> Correct data types for each column</a:t>
            </a:r>
            <a:endParaRPr lang="en-US" sz="1100"/>
          </a:p>
          <a:p>
            <a:pPr marL="171450" lvl="0" indent="-171450">
              <a:buFont typeface="Arial" panose="020B0604020202020204" pitchFamily="34" charset="0"/>
              <a:buChar char="•"/>
            </a:pPr>
            <a:r>
              <a:rPr lang="en-US" sz="1100"/>
              <a:t>Remove duplicates in data</a:t>
            </a:r>
            <a:endParaRPr lang="en-GH" sz="1100"/>
          </a:p>
          <a:p>
            <a:pPr marL="171450" lvl="0" indent="-171450">
              <a:buFont typeface="Arial" panose="020B0604020202020204" pitchFamily="34" charset="0"/>
              <a:buChar char="•"/>
            </a:pPr>
            <a:r>
              <a:rPr lang="en-GH" sz="1100"/>
              <a:t> Rename "type" column to "FacilityType"</a:t>
            </a:r>
          </a:p>
          <a:p>
            <a:pPr marL="171450" lvl="0" indent="-171450">
              <a:buFont typeface="Arial" panose="020B0604020202020204" pitchFamily="34" charset="0"/>
              <a:buChar char="•"/>
            </a:pPr>
            <a:r>
              <a:rPr lang="en-GH" sz="1100"/>
              <a:t> Check "FacilityName" with psychiatric and correct "FacilityType" accordingly.</a:t>
            </a:r>
          </a:p>
          <a:p>
            <a:pPr marL="171450" lvl="0" indent="-171450">
              <a:buFont typeface="Arial" panose="020B0604020202020204" pitchFamily="34" charset="0"/>
              <a:buChar char="•"/>
            </a:pPr>
            <a:r>
              <a:rPr lang="en-GH" sz="1100"/>
              <a:t> Group facilities into primary, secondary, and tertiary and name column “HealthCareLevel”</a:t>
            </a:r>
          </a:p>
          <a:p>
            <a:pPr marL="171450" lvl="0" indent="-171450">
              <a:buFont typeface="Arial" panose="020B0604020202020204" pitchFamily="34" charset="0"/>
              <a:buChar char="•"/>
            </a:pPr>
            <a:r>
              <a:rPr lang="en-GH" sz="1100"/>
              <a:t> Delete rows with training institution, RCH, maternity, psychiatric as types</a:t>
            </a:r>
          </a:p>
          <a:p>
            <a:pPr marL="171450" indent="-171450">
              <a:buFont typeface="Arial" panose="020B0604020202020204" pitchFamily="34" charset="0"/>
              <a:buChar char="•"/>
            </a:pPr>
            <a:r>
              <a:rPr lang="en-GH" sz="1100"/>
              <a:t>Facility grouping criteria</a:t>
            </a:r>
          </a:p>
          <a:p>
            <a:pPr marL="171450" lvl="0" indent="-171450">
              <a:buFont typeface="Wingdings" pitchFamily="2" charset="2"/>
              <a:buChar char="ü"/>
            </a:pPr>
            <a:r>
              <a:rPr lang="en-GH" sz="1100"/>
              <a:t>Primary: Clinic, Polyclinic, CHPS, Health Centre</a:t>
            </a:r>
          </a:p>
          <a:p>
            <a:pPr marL="171450" lvl="0" indent="-171450">
              <a:buFont typeface="Wingdings" pitchFamily="2" charset="2"/>
              <a:buChar char="ü"/>
            </a:pPr>
            <a:r>
              <a:rPr lang="en-GH" sz="1100"/>
              <a:t>Secondary: District, Regional, Municipal Hospital, Metropolitan Hospital, Psychiatric</a:t>
            </a:r>
          </a:p>
          <a:p>
            <a:pPr marL="171450" lvl="0" indent="-171450">
              <a:buFont typeface="Wingdings" pitchFamily="2" charset="2"/>
              <a:buChar char="ü"/>
            </a:pPr>
            <a:r>
              <a:rPr lang="en-GH" sz="1100"/>
              <a:t>Tertiary: Teaching Hospitals</a:t>
            </a:r>
          </a:p>
          <a:p>
            <a:endParaRPr lang="en-GH" sz="1100"/>
          </a:p>
          <a:p>
            <a:endParaRPr lang="en-GH" sz="1100"/>
          </a:p>
          <a:p>
            <a:pPr lvl="0"/>
            <a:endParaRPr lang="en-GH" sz="1200" b="1">
              <a:solidFill>
                <a:srgbClr val="002060"/>
              </a:solidFill>
            </a:endParaRPr>
          </a:p>
        </p:txBody>
      </p:sp>
      <p:sp>
        <p:nvSpPr>
          <p:cNvPr id="19" name="TextBox 18">
            <a:extLst>
              <a:ext uri="{FF2B5EF4-FFF2-40B4-BE49-F238E27FC236}">
                <a16:creationId xmlns:a16="http://schemas.microsoft.com/office/drawing/2014/main" id="{C47E6224-0B11-7341-8824-AB427E2C57F9}"/>
              </a:ext>
            </a:extLst>
          </p:cNvPr>
          <p:cNvSpPr txBox="1"/>
          <p:nvPr/>
        </p:nvSpPr>
        <p:spPr>
          <a:xfrm>
            <a:off x="5189972" y="3733569"/>
            <a:ext cx="2912327" cy="2677656"/>
          </a:xfrm>
          <a:prstGeom prst="rect">
            <a:avLst/>
          </a:prstGeom>
          <a:noFill/>
        </p:spPr>
        <p:txBody>
          <a:bodyPr wrap="square" rtlCol="0">
            <a:spAutoFit/>
          </a:bodyPr>
          <a:lstStyle/>
          <a:p>
            <a:pPr lvl="0"/>
            <a:r>
              <a:rPr lang="en-GB" sz="1200" b="1">
                <a:solidFill>
                  <a:srgbClr val="002060"/>
                </a:solidFill>
              </a:rPr>
              <a:t>Q</a:t>
            </a:r>
            <a:r>
              <a:rPr lang="en-GH" sz="1200" b="1">
                <a:solidFill>
                  <a:srgbClr val="002060"/>
                </a:solidFill>
              </a:rPr>
              <a:t>uestions Asked</a:t>
            </a:r>
          </a:p>
          <a:p>
            <a:pPr lvl="0"/>
            <a:endParaRPr lang="en-GH" sz="1200" b="1">
              <a:solidFill>
                <a:srgbClr val="002060"/>
              </a:solidFill>
            </a:endParaRPr>
          </a:p>
          <a:p>
            <a:pPr marL="171450" indent="-171450">
              <a:buFont typeface="Arial" panose="020B0604020202020204" pitchFamily="34" charset="0"/>
              <a:buChar char="•"/>
            </a:pPr>
            <a:r>
              <a:rPr lang="en-GH" sz="1100"/>
              <a:t>Are there health facilities in all regions?</a:t>
            </a:r>
          </a:p>
          <a:p>
            <a:pPr marL="171450" indent="-171450">
              <a:buFont typeface="Arial" panose="020B0604020202020204" pitchFamily="34" charset="0"/>
              <a:buChar char="•"/>
            </a:pPr>
            <a:r>
              <a:rPr lang="en-GH" sz="1100"/>
              <a:t>Can different  types of hospitals be grouped into subcategories?</a:t>
            </a:r>
          </a:p>
          <a:p>
            <a:pPr marL="171450" indent="-171450">
              <a:buFont typeface="Arial" panose="020B0604020202020204" pitchFamily="34" charset="0"/>
              <a:buChar char="•"/>
            </a:pPr>
            <a:r>
              <a:rPr lang="en-GH" sz="1100"/>
              <a:t>Do all districts in a region have at least a health facility present?</a:t>
            </a:r>
          </a:p>
          <a:p>
            <a:pPr marL="171450" indent="-171450">
              <a:buFont typeface="Arial" panose="020B0604020202020204" pitchFamily="34" charset="0"/>
              <a:buChar char="•"/>
            </a:pPr>
            <a:r>
              <a:rPr lang="en-GH" sz="1100"/>
              <a:t>Are the more government owned health facilities than private owned health facilities?</a:t>
            </a:r>
          </a:p>
          <a:p>
            <a:pPr marL="171450" indent="-171450">
              <a:buFont typeface="Arial" panose="020B0604020202020204" pitchFamily="34" charset="0"/>
              <a:buChar char="•"/>
            </a:pPr>
            <a:r>
              <a:rPr lang="en-GH" sz="1100"/>
              <a:t>Are major districts more likely to have a greater number of health facilities?</a:t>
            </a:r>
          </a:p>
          <a:p>
            <a:pPr marL="171450" indent="-171450">
              <a:buFont typeface="Arial" panose="020B0604020202020204" pitchFamily="34" charset="0"/>
              <a:buChar char="•"/>
            </a:pPr>
            <a:endParaRPr lang="en-GH" sz="1100"/>
          </a:p>
          <a:p>
            <a:pPr lvl="0"/>
            <a:endParaRPr lang="en-GH" sz="1200" b="1">
              <a:solidFill>
                <a:srgbClr val="002060"/>
              </a:solidFill>
            </a:endParaRPr>
          </a:p>
        </p:txBody>
      </p:sp>
      <p:sp>
        <p:nvSpPr>
          <p:cNvPr id="22" name="Right Arrow 21">
            <a:extLst>
              <a:ext uri="{FF2B5EF4-FFF2-40B4-BE49-F238E27FC236}">
                <a16:creationId xmlns:a16="http://schemas.microsoft.com/office/drawing/2014/main" id="{75B85B9C-278A-A847-B005-CA7FFE6AA319}"/>
              </a:ext>
            </a:extLst>
          </p:cNvPr>
          <p:cNvSpPr/>
          <p:nvPr/>
        </p:nvSpPr>
        <p:spPr>
          <a:xfrm>
            <a:off x="3404839" y="2773759"/>
            <a:ext cx="602166" cy="566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40617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E03E-79B4-CC48-8833-45C64E7D3717}"/>
              </a:ext>
            </a:extLst>
          </p:cNvPr>
          <p:cNvSpPr>
            <a:spLocks noGrp="1"/>
          </p:cNvSpPr>
          <p:nvPr>
            <p:ph type="title"/>
          </p:nvPr>
        </p:nvSpPr>
        <p:spPr/>
        <p:txBody>
          <a:bodyPr/>
          <a:lstStyle/>
          <a:p>
            <a:r>
              <a:rPr lang="en-GH"/>
              <a:t>Data Analysis Process Cont.</a:t>
            </a:r>
          </a:p>
        </p:txBody>
      </p:sp>
      <p:pic>
        <p:nvPicPr>
          <p:cNvPr id="10" name="Picture 9">
            <a:extLst>
              <a:ext uri="{FF2B5EF4-FFF2-40B4-BE49-F238E27FC236}">
                <a16:creationId xmlns:a16="http://schemas.microsoft.com/office/drawing/2014/main" id="{D6578CFF-5726-D140-9021-F0972885B947}"/>
              </a:ext>
            </a:extLst>
          </p:cNvPr>
          <p:cNvPicPr/>
          <p:nvPr/>
        </p:nvPicPr>
        <p:blipFill>
          <a:blip r:embed="rId2">
            <a:extLst>
              <a:ext uri="{28A0092B-C50C-407E-A947-70E740481C1C}">
                <a14:useLocalDpi xmlns:a14="http://schemas.microsoft.com/office/drawing/2010/main" val="0"/>
              </a:ext>
            </a:extLst>
          </a:blip>
          <a:stretch>
            <a:fillRect/>
          </a:stretch>
        </p:blipFill>
        <p:spPr>
          <a:xfrm>
            <a:off x="10682868" y="2195189"/>
            <a:ext cx="1475678" cy="1522698"/>
          </a:xfrm>
          <a:prstGeom prst="rect">
            <a:avLst/>
          </a:prstGeom>
          <a:solidFill>
            <a:schemeClr val="accent6">
              <a:lumMod val="75000"/>
            </a:schemeClr>
          </a:solidFill>
        </p:spPr>
      </p:pic>
      <p:sp>
        <p:nvSpPr>
          <p:cNvPr id="5" name="Rounded Rectangle 4">
            <a:extLst>
              <a:ext uri="{FF2B5EF4-FFF2-40B4-BE49-F238E27FC236}">
                <a16:creationId xmlns:a16="http://schemas.microsoft.com/office/drawing/2014/main" id="{07D5CD9A-2BDE-9348-9C30-67ED9A058B41}"/>
              </a:ext>
            </a:extLst>
          </p:cNvPr>
          <p:cNvSpPr/>
          <p:nvPr/>
        </p:nvSpPr>
        <p:spPr>
          <a:xfrm>
            <a:off x="845635" y="2504913"/>
            <a:ext cx="5666678" cy="903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Questions asked/Hypotheses Generation Cont.</a:t>
            </a:r>
          </a:p>
        </p:txBody>
      </p:sp>
      <p:sp>
        <p:nvSpPr>
          <p:cNvPr id="23" name="TextBox 22">
            <a:extLst>
              <a:ext uri="{FF2B5EF4-FFF2-40B4-BE49-F238E27FC236}">
                <a16:creationId xmlns:a16="http://schemas.microsoft.com/office/drawing/2014/main" id="{C256FAB3-0506-D749-A9E0-A12548D0C406}"/>
              </a:ext>
            </a:extLst>
          </p:cNvPr>
          <p:cNvSpPr txBox="1"/>
          <p:nvPr/>
        </p:nvSpPr>
        <p:spPr>
          <a:xfrm>
            <a:off x="591015" y="3465521"/>
            <a:ext cx="11006253" cy="3893374"/>
          </a:xfrm>
          <a:prstGeom prst="rect">
            <a:avLst/>
          </a:prstGeom>
          <a:noFill/>
        </p:spPr>
        <p:txBody>
          <a:bodyPr wrap="square" rtlCol="0">
            <a:spAutoFit/>
          </a:bodyPr>
          <a:lstStyle/>
          <a:p>
            <a:pPr lvl="0"/>
            <a:r>
              <a:rPr lang="en-US" sz="1200" b="1">
                <a:solidFill>
                  <a:srgbClr val="002060"/>
                </a:solidFill>
              </a:rPr>
              <a:t>H</a:t>
            </a:r>
            <a:r>
              <a:rPr lang="en-GH" sz="1200" b="1">
                <a:solidFill>
                  <a:srgbClr val="002060"/>
                </a:solidFill>
              </a:rPr>
              <a:t>ypothesis Generation</a:t>
            </a:r>
          </a:p>
          <a:p>
            <a:pPr lvl="0"/>
            <a:endParaRPr lang="en-GH" sz="1200" b="1">
              <a:solidFill>
                <a:srgbClr val="002060"/>
              </a:solidFill>
            </a:endParaRPr>
          </a:p>
          <a:p>
            <a:pPr marL="171450" indent="-171450">
              <a:buFont typeface="Wingdings" pitchFamily="2" charset="2"/>
              <a:buChar char="Ø"/>
            </a:pPr>
            <a:r>
              <a:rPr lang="en-GH" sz="1400" b="1">
                <a:solidFill>
                  <a:srgbClr val="002060"/>
                </a:solidFill>
              </a:rPr>
              <a:t> Null : </a:t>
            </a:r>
            <a:r>
              <a:rPr lang="en-GB" sz="1200"/>
              <a:t>There are equal number of privately owned health facilities and government owned health facilities in every region.  </a:t>
            </a:r>
            <a:r>
              <a:rPr lang="en-GB" sz="1200" b="1">
                <a:solidFill>
                  <a:srgbClr val="002060"/>
                </a:solidFill>
              </a:rPr>
              <a:t>FALSE</a:t>
            </a:r>
            <a:endParaRPr lang="en-GH" sz="1200" b="1">
              <a:solidFill>
                <a:srgbClr val="002060"/>
              </a:solidFill>
            </a:endParaRPr>
          </a:p>
          <a:p>
            <a:pPr lvl="0"/>
            <a:r>
              <a:rPr lang="en-GH" sz="1200" b="1">
                <a:solidFill>
                  <a:srgbClr val="002060"/>
                </a:solidFill>
              </a:rPr>
              <a:t>     A</a:t>
            </a:r>
            <a:r>
              <a:rPr lang="en-GH" sz="1400" b="1">
                <a:solidFill>
                  <a:srgbClr val="002060"/>
                </a:solidFill>
              </a:rPr>
              <a:t>lternate </a:t>
            </a:r>
            <a:r>
              <a:rPr lang="en-GH" sz="1200" b="1">
                <a:solidFill>
                  <a:srgbClr val="002060"/>
                </a:solidFill>
              </a:rPr>
              <a:t>: </a:t>
            </a:r>
            <a:r>
              <a:rPr lang="en-GH" sz="1200"/>
              <a:t>There are more government health facilities across the country than private owned health facilities. </a:t>
            </a:r>
            <a:r>
              <a:rPr lang="en-GH" sz="1200" b="1">
                <a:solidFill>
                  <a:srgbClr val="002060"/>
                </a:solidFill>
              </a:rPr>
              <a:t>TRUE</a:t>
            </a:r>
          </a:p>
          <a:p>
            <a:pPr marL="171450" lvl="0" indent="-171450">
              <a:buFont typeface="Wingdings" pitchFamily="2" charset="2"/>
              <a:buChar char="Ø"/>
            </a:pPr>
            <a:endParaRPr lang="en-GH" sz="1100"/>
          </a:p>
          <a:p>
            <a:pPr marL="285750" indent="-285750">
              <a:buFont typeface="Wingdings" pitchFamily="2" charset="2"/>
              <a:buChar char="Ø"/>
            </a:pPr>
            <a:r>
              <a:rPr lang="en-GH" sz="1400" b="1">
                <a:solidFill>
                  <a:srgbClr val="002060"/>
                </a:solidFill>
              </a:rPr>
              <a:t>Null : </a:t>
            </a:r>
            <a:r>
              <a:rPr lang="en-GB" sz="1200"/>
              <a:t>There is an </a:t>
            </a:r>
            <a:r>
              <a:rPr lang="en-GB" sz="1200" b="1"/>
              <a:t>equal</a:t>
            </a:r>
            <a:r>
              <a:rPr lang="en-GB" sz="1200"/>
              <a:t> distribution of health facilities in both the Northern and Southern part of Ghana. </a:t>
            </a:r>
            <a:r>
              <a:rPr lang="en-GB" sz="1200" b="1">
                <a:solidFill>
                  <a:srgbClr val="002060"/>
                </a:solidFill>
              </a:rPr>
              <a:t>FALSE</a:t>
            </a:r>
            <a:endParaRPr lang="en-GH" sz="1200"/>
          </a:p>
          <a:p>
            <a:r>
              <a:rPr lang="en-GH" sz="1400" b="1">
                <a:solidFill>
                  <a:srgbClr val="002060"/>
                </a:solidFill>
              </a:rPr>
              <a:t>     Alternate </a:t>
            </a:r>
            <a:r>
              <a:rPr lang="en-GH" sz="1200"/>
              <a:t>: </a:t>
            </a:r>
            <a:r>
              <a:rPr lang="en-GB" sz="1200"/>
              <a:t>There is an </a:t>
            </a:r>
            <a:r>
              <a:rPr lang="en-GB" sz="1200" b="1"/>
              <a:t>unequal</a:t>
            </a:r>
            <a:r>
              <a:rPr lang="en-GB" sz="1200"/>
              <a:t> distribution of health facilities in the Northern and Southern part of Ghana. </a:t>
            </a:r>
            <a:r>
              <a:rPr lang="en-GH" sz="1200" b="1">
                <a:solidFill>
                  <a:srgbClr val="002060"/>
                </a:solidFill>
              </a:rPr>
              <a:t>TRUE</a:t>
            </a:r>
            <a:endParaRPr lang="en-GB" sz="1200"/>
          </a:p>
          <a:p>
            <a:pPr lvl="0"/>
            <a:endParaRPr lang="en-GH" sz="1200" b="1">
              <a:solidFill>
                <a:srgbClr val="002060"/>
              </a:solidFill>
            </a:endParaRPr>
          </a:p>
          <a:p>
            <a:pPr marL="285750" indent="-285750">
              <a:buFont typeface="Wingdings" pitchFamily="2" charset="2"/>
              <a:buChar char="Ø"/>
            </a:pPr>
            <a:r>
              <a:rPr lang="en-GH" sz="1400" b="1">
                <a:solidFill>
                  <a:srgbClr val="002060"/>
                </a:solidFill>
              </a:rPr>
              <a:t>Null : </a:t>
            </a:r>
            <a:r>
              <a:rPr lang="en-GB" sz="1200"/>
              <a:t>Each district has at least access to primary healthcare facilities. </a:t>
            </a:r>
            <a:r>
              <a:rPr lang="en-GB" sz="1200" b="1">
                <a:solidFill>
                  <a:srgbClr val="002060"/>
                </a:solidFill>
              </a:rPr>
              <a:t>TRUE</a:t>
            </a:r>
            <a:endParaRPr lang="en-GB" sz="1200"/>
          </a:p>
          <a:p>
            <a:r>
              <a:rPr lang="en-GH" sz="1400" b="1">
                <a:solidFill>
                  <a:srgbClr val="002060"/>
                </a:solidFill>
              </a:rPr>
              <a:t>     Alternate : </a:t>
            </a:r>
            <a:r>
              <a:rPr lang="en-GB" sz="1200"/>
              <a:t>Not all districts have access to primary healthcare facilities. </a:t>
            </a:r>
            <a:r>
              <a:rPr lang="en-GH" sz="1200" b="1">
                <a:solidFill>
                  <a:srgbClr val="002060"/>
                </a:solidFill>
              </a:rPr>
              <a:t>FALSE</a:t>
            </a:r>
            <a:endParaRPr lang="en-GB" sz="1200"/>
          </a:p>
          <a:p>
            <a:endParaRPr lang="en-GH" sz="1200" b="1">
              <a:solidFill>
                <a:srgbClr val="002060"/>
              </a:solidFill>
            </a:endParaRPr>
          </a:p>
          <a:p>
            <a:pPr marL="285750" indent="-285750">
              <a:buFont typeface="Wingdings" pitchFamily="2" charset="2"/>
              <a:buChar char="Ø"/>
            </a:pPr>
            <a:r>
              <a:rPr lang="en-GH" sz="1400" b="1">
                <a:solidFill>
                  <a:srgbClr val="002060"/>
                </a:solidFill>
              </a:rPr>
              <a:t>Null : </a:t>
            </a:r>
            <a:r>
              <a:rPr lang="en-GB" sz="1200"/>
              <a:t>Each region has access to one tertiary healthcare facility. </a:t>
            </a:r>
            <a:r>
              <a:rPr lang="en-GB" sz="1200" b="1">
                <a:solidFill>
                  <a:srgbClr val="002060"/>
                </a:solidFill>
              </a:rPr>
              <a:t>FALSE</a:t>
            </a:r>
            <a:endParaRPr lang="en-GB" sz="1200"/>
          </a:p>
          <a:p>
            <a:r>
              <a:rPr lang="en-GH" sz="1400" b="1">
                <a:solidFill>
                  <a:srgbClr val="002060"/>
                </a:solidFill>
              </a:rPr>
              <a:t>      Alternate : </a:t>
            </a:r>
            <a:r>
              <a:rPr lang="en-GB" sz="1200"/>
              <a:t>Some regions have no access to tertiary healthcare facilities. </a:t>
            </a:r>
            <a:r>
              <a:rPr lang="en-GH" sz="1200" b="1">
                <a:solidFill>
                  <a:srgbClr val="002060"/>
                </a:solidFill>
              </a:rPr>
              <a:t>TRUE</a:t>
            </a:r>
            <a:endParaRPr lang="en-GB" sz="1200"/>
          </a:p>
          <a:p>
            <a:endParaRPr lang="en-GH" sz="1200" b="1">
              <a:solidFill>
                <a:srgbClr val="002060"/>
              </a:solidFill>
            </a:endParaRPr>
          </a:p>
          <a:p>
            <a:pPr marL="285750" indent="-285750">
              <a:buFont typeface="Wingdings" pitchFamily="2" charset="2"/>
              <a:buChar char="Ø"/>
            </a:pPr>
            <a:r>
              <a:rPr lang="en-GH" sz="1400" b="1">
                <a:solidFill>
                  <a:srgbClr val="002060"/>
                </a:solidFill>
              </a:rPr>
              <a:t>Null : </a:t>
            </a:r>
            <a:r>
              <a:rPr lang="en-GB" sz="1200"/>
              <a:t>There is at least one health facility in each district. </a:t>
            </a:r>
            <a:r>
              <a:rPr lang="en-GB" sz="1200" b="1">
                <a:solidFill>
                  <a:srgbClr val="002060"/>
                </a:solidFill>
              </a:rPr>
              <a:t>TRUE</a:t>
            </a:r>
            <a:endParaRPr lang="en-GB" sz="1200"/>
          </a:p>
          <a:p>
            <a:r>
              <a:rPr lang="en-GH" sz="1400" b="1">
                <a:solidFill>
                  <a:srgbClr val="002060"/>
                </a:solidFill>
              </a:rPr>
              <a:t>     Alternate : </a:t>
            </a:r>
            <a:r>
              <a:rPr lang="en-GB" sz="1200"/>
              <a:t>Some districts have no health facilities. </a:t>
            </a:r>
            <a:r>
              <a:rPr lang="en-GH" sz="1200" b="1">
                <a:solidFill>
                  <a:srgbClr val="002060"/>
                </a:solidFill>
              </a:rPr>
              <a:t>FALSE</a:t>
            </a:r>
            <a:endParaRPr lang="en-GH" sz="1200"/>
          </a:p>
          <a:p>
            <a:endParaRPr lang="en-GH" sz="1200" b="1">
              <a:solidFill>
                <a:srgbClr val="002060"/>
              </a:solidFill>
            </a:endParaRPr>
          </a:p>
          <a:p>
            <a:endParaRPr lang="en-GH" sz="1200"/>
          </a:p>
          <a:p>
            <a:pPr lvl="0"/>
            <a:endParaRPr lang="en-GH" sz="1200" b="1">
              <a:solidFill>
                <a:srgbClr val="002060"/>
              </a:solidFill>
            </a:endParaRPr>
          </a:p>
        </p:txBody>
      </p:sp>
    </p:spTree>
    <p:extLst>
      <p:ext uri="{BB962C8B-B14F-4D97-AF65-F5344CB8AC3E}">
        <p14:creationId xmlns:p14="http://schemas.microsoft.com/office/powerpoint/2010/main" val="318110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E03E-79B4-CC48-8833-45C64E7D3717}"/>
              </a:ext>
            </a:extLst>
          </p:cNvPr>
          <p:cNvSpPr>
            <a:spLocks noGrp="1"/>
          </p:cNvSpPr>
          <p:nvPr>
            <p:ph type="title"/>
          </p:nvPr>
        </p:nvSpPr>
        <p:spPr/>
        <p:txBody>
          <a:bodyPr/>
          <a:lstStyle/>
          <a:p>
            <a:r>
              <a:rPr lang="en-GH"/>
              <a:t>Data Analysis Process Cont.</a:t>
            </a:r>
          </a:p>
        </p:txBody>
      </p:sp>
      <p:pic>
        <p:nvPicPr>
          <p:cNvPr id="10" name="Picture 9">
            <a:extLst>
              <a:ext uri="{FF2B5EF4-FFF2-40B4-BE49-F238E27FC236}">
                <a16:creationId xmlns:a16="http://schemas.microsoft.com/office/drawing/2014/main" id="{D6578CFF-5726-D140-9021-F0972885B947}"/>
              </a:ext>
            </a:extLst>
          </p:cNvPr>
          <p:cNvPicPr/>
          <p:nvPr/>
        </p:nvPicPr>
        <p:blipFill>
          <a:blip r:embed="rId2">
            <a:extLst>
              <a:ext uri="{28A0092B-C50C-407E-A947-70E740481C1C}">
                <a14:useLocalDpi xmlns:a14="http://schemas.microsoft.com/office/drawing/2010/main" val="0"/>
              </a:ext>
            </a:extLst>
          </a:blip>
          <a:stretch>
            <a:fillRect/>
          </a:stretch>
        </p:blipFill>
        <p:spPr>
          <a:xfrm>
            <a:off x="10470995" y="2195189"/>
            <a:ext cx="1687551" cy="1522698"/>
          </a:xfrm>
          <a:prstGeom prst="rect">
            <a:avLst/>
          </a:prstGeom>
          <a:solidFill>
            <a:schemeClr val="accent6">
              <a:lumMod val="75000"/>
            </a:schemeClr>
          </a:solidFill>
        </p:spPr>
      </p:pic>
      <p:sp>
        <p:nvSpPr>
          <p:cNvPr id="12" name="Rounded Rectangle 11">
            <a:extLst>
              <a:ext uri="{FF2B5EF4-FFF2-40B4-BE49-F238E27FC236}">
                <a16:creationId xmlns:a16="http://schemas.microsoft.com/office/drawing/2014/main" id="{15D80AC1-E90B-7844-9F34-04BD79C029A1}"/>
              </a:ext>
            </a:extLst>
          </p:cNvPr>
          <p:cNvSpPr/>
          <p:nvPr/>
        </p:nvSpPr>
        <p:spPr>
          <a:xfrm>
            <a:off x="509240" y="2605328"/>
            <a:ext cx="2118732" cy="903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Analyze Data</a:t>
            </a:r>
          </a:p>
        </p:txBody>
      </p:sp>
      <p:sp>
        <p:nvSpPr>
          <p:cNvPr id="15" name="Rounded Rectangle 14">
            <a:extLst>
              <a:ext uri="{FF2B5EF4-FFF2-40B4-BE49-F238E27FC236}">
                <a16:creationId xmlns:a16="http://schemas.microsoft.com/office/drawing/2014/main" id="{A9D5B037-7A3C-414F-A053-6BB5056033EC}"/>
              </a:ext>
            </a:extLst>
          </p:cNvPr>
          <p:cNvSpPr/>
          <p:nvPr/>
        </p:nvSpPr>
        <p:spPr>
          <a:xfrm>
            <a:off x="4657027" y="2627316"/>
            <a:ext cx="2118732" cy="903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Presentation</a:t>
            </a:r>
          </a:p>
        </p:txBody>
      </p:sp>
      <p:sp>
        <p:nvSpPr>
          <p:cNvPr id="17" name="TextBox 16">
            <a:extLst>
              <a:ext uri="{FF2B5EF4-FFF2-40B4-BE49-F238E27FC236}">
                <a16:creationId xmlns:a16="http://schemas.microsoft.com/office/drawing/2014/main" id="{87E54B0D-CAEA-214E-848D-37F329DE8A6C}"/>
              </a:ext>
            </a:extLst>
          </p:cNvPr>
          <p:cNvSpPr txBox="1"/>
          <p:nvPr/>
        </p:nvSpPr>
        <p:spPr>
          <a:xfrm>
            <a:off x="373564" y="3853888"/>
            <a:ext cx="3222702" cy="1862048"/>
          </a:xfrm>
          <a:prstGeom prst="rect">
            <a:avLst/>
          </a:prstGeom>
          <a:noFill/>
        </p:spPr>
        <p:txBody>
          <a:bodyPr wrap="square" rtlCol="0">
            <a:spAutoFit/>
          </a:bodyPr>
          <a:lstStyle/>
          <a:p>
            <a:pPr lvl="0"/>
            <a:r>
              <a:rPr lang="en-GH" sz="1200" b="1">
                <a:solidFill>
                  <a:srgbClr val="002060"/>
                </a:solidFill>
              </a:rPr>
              <a:t>Data Analysis</a:t>
            </a:r>
          </a:p>
          <a:p>
            <a:pPr lvl="0"/>
            <a:endParaRPr lang="en-GH" sz="1200" b="1">
              <a:solidFill>
                <a:srgbClr val="002060"/>
              </a:solidFill>
            </a:endParaRPr>
          </a:p>
          <a:p>
            <a:r>
              <a:rPr lang="en-GH" sz="1100"/>
              <a:t>Data was manipulated in several diverse ways using Microsoft excel and PowerBi.</a:t>
            </a:r>
          </a:p>
          <a:p>
            <a:r>
              <a:rPr lang="en-GH" sz="1100"/>
              <a:t>Such as plotting data out, monitoring and drawing insights from the trends and charts generated.</a:t>
            </a:r>
          </a:p>
          <a:p>
            <a:endParaRPr lang="en-GH" sz="1200" b="1">
              <a:solidFill>
                <a:srgbClr val="002060"/>
              </a:solidFill>
            </a:endParaRPr>
          </a:p>
          <a:p>
            <a:endParaRPr lang="en-GH" sz="1200"/>
          </a:p>
          <a:p>
            <a:pPr lvl="0"/>
            <a:endParaRPr lang="en-GH" sz="1200" b="1">
              <a:solidFill>
                <a:srgbClr val="002060"/>
              </a:solidFill>
            </a:endParaRPr>
          </a:p>
        </p:txBody>
      </p:sp>
      <p:sp>
        <p:nvSpPr>
          <p:cNvPr id="19" name="TextBox 18">
            <a:extLst>
              <a:ext uri="{FF2B5EF4-FFF2-40B4-BE49-F238E27FC236}">
                <a16:creationId xmlns:a16="http://schemas.microsoft.com/office/drawing/2014/main" id="{C47E6224-0B11-7341-8824-AB427E2C57F9}"/>
              </a:ext>
            </a:extLst>
          </p:cNvPr>
          <p:cNvSpPr txBox="1"/>
          <p:nvPr/>
        </p:nvSpPr>
        <p:spPr>
          <a:xfrm>
            <a:off x="4385217" y="3853888"/>
            <a:ext cx="2945780" cy="1692771"/>
          </a:xfrm>
          <a:prstGeom prst="rect">
            <a:avLst/>
          </a:prstGeom>
          <a:noFill/>
        </p:spPr>
        <p:txBody>
          <a:bodyPr wrap="square" rtlCol="0">
            <a:spAutoFit/>
          </a:bodyPr>
          <a:lstStyle/>
          <a:p>
            <a:pPr lvl="0"/>
            <a:r>
              <a:rPr lang="en-GH" sz="1200" b="1">
                <a:solidFill>
                  <a:srgbClr val="002060"/>
                </a:solidFill>
              </a:rPr>
              <a:t>Data Visualization</a:t>
            </a:r>
          </a:p>
          <a:p>
            <a:pPr lvl="0"/>
            <a:endParaRPr lang="en-GH" sz="1200" b="1">
              <a:solidFill>
                <a:srgbClr val="002060"/>
              </a:solidFill>
            </a:endParaRPr>
          </a:p>
          <a:p>
            <a:r>
              <a:rPr lang="en-GH" sz="1100"/>
              <a:t>Created visual reports to show trends, and gain insights into the data provided. Reports were created for the country as a whole and the respective regions.</a:t>
            </a:r>
          </a:p>
          <a:p>
            <a:endParaRPr lang="en-GH" sz="1200" b="1">
              <a:solidFill>
                <a:srgbClr val="002060"/>
              </a:solidFill>
            </a:endParaRPr>
          </a:p>
          <a:p>
            <a:endParaRPr lang="en-GH" sz="1200"/>
          </a:p>
          <a:p>
            <a:pPr lvl="0"/>
            <a:endParaRPr lang="en-GH" sz="1200" b="1">
              <a:solidFill>
                <a:srgbClr val="002060"/>
              </a:solidFill>
            </a:endParaRPr>
          </a:p>
        </p:txBody>
      </p:sp>
      <p:sp>
        <p:nvSpPr>
          <p:cNvPr id="3" name="Right Arrow 2">
            <a:extLst>
              <a:ext uri="{FF2B5EF4-FFF2-40B4-BE49-F238E27FC236}">
                <a16:creationId xmlns:a16="http://schemas.microsoft.com/office/drawing/2014/main" id="{81D2008A-6135-9045-9A95-D4E44206C356}"/>
              </a:ext>
            </a:extLst>
          </p:cNvPr>
          <p:cNvSpPr/>
          <p:nvPr/>
        </p:nvSpPr>
        <p:spPr>
          <a:xfrm>
            <a:off x="3499624" y="2795749"/>
            <a:ext cx="602166" cy="566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3" name="Rounded Rectangle 12">
            <a:extLst>
              <a:ext uri="{FF2B5EF4-FFF2-40B4-BE49-F238E27FC236}">
                <a16:creationId xmlns:a16="http://schemas.microsoft.com/office/drawing/2014/main" id="{3377B40D-A77B-1046-9F54-4193185D580F}"/>
              </a:ext>
            </a:extLst>
          </p:cNvPr>
          <p:cNvSpPr/>
          <p:nvPr/>
        </p:nvSpPr>
        <p:spPr>
          <a:xfrm>
            <a:off x="8259335" y="2531327"/>
            <a:ext cx="2118732" cy="903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H"/>
              <a:t>Productionalize Analysis</a:t>
            </a:r>
          </a:p>
        </p:txBody>
      </p:sp>
      <p:sp>
        <p:nvSpPr>
          <p:cNvPr id="16" name="TextBox 15">
            <a:extLst>
              <a:ext uri="{FF2B5EF4-FFF2-40B4-BE49-F238E27FC236}">
                <a16:creationId xmlns:a16="http://schemas.microsoft.com/office/drawing/2014/main" id="{0CF8CE7D-11C8-AD4E-BDB8-F281F00F3442}"/>
              </a:ext>
            </a:extLst>
          </p:cNvPr>
          <p:cNvSpPr txBox="1"/>
          <p:nvPr/>
        </p:nvSpPr>
        <p:spPr>
          <a:xfrm>
            <a:off x="8119948" y="3789325"/>
            <a:ext cx="2945780" cy="1692771"/>
          </a:xfrm>
          <a:prstGeom prst="rect">
            <a:avLst/>
          </a:prstGeom>
          <a:noFill/>
        </p:spPr>
        <p:txBody>
          <a:bodyPr wrap="square" rtlCol="0">
            <a:spAutoFit/>
          </a:bodyPr>
          <a:lstStyle/>
          <a:p>
            <a:pPr lvl="0"/>
            <a:r>
              <a:rPr lang="en-GH" sz="1200" b="1">
                <a:solidFill>
                  <a:srgbClr val="002060"/>
                </a:solidFill>
              </a:rPr>
              <a:t>Data Visualization</a:t>
            </a:r>
          </a:p>
          <a:p>
            <a:pPr lvl="0"/>
            <a:endParaRPr lang="en-GH" sz="1200" b="1">
              <a:solidFill>
                <a:srgbClr val="002060"/>
              </a:solidFill>
            </a:endParaRPr>
          </a:p>
          <a:p>
            <a:pPr marL="171450" lvl="0" indent="-171450">
              <a:buFont typeface="Arial" panose="020B0604020202020204" pitchFamily="34" charset="0"/>
              <a:buChar char="•"/>
            </a:pPr>
            <a:r>
              <a:rPr lang="en-GH" sz="1100"/>
              <a:t>Designed wireframe to conceptualize website to communicate findings. </a:t>
            </a:r>
          </a:p>
          <a:p>
            <a:pPr marL="171450" lvl="0" indent="-171450">
              <a:buFont typeface="Arial" panose="020B0604020202020204" pitchFamily="34" charset="0"/>
              <a:buChar char="•"/>
            </a:pPr>
            <a:r>
              <a:rPr lang="en-GH" sz="1100"/>
              <a:t>Created sitemap to show website navigation</a:t>
            </a:r>
          </a:p>
          <a:p>
            <a:endParaRPr lang="en-GH" sz="1200" b="1">
              <a:solidFill>
                <a:srgbClr val="002060"/>
              </a:solidFill>
            </a:endParaRPr>
          </a:p>
          <a:p>
            <a:endParaRPr lang="en-GH" sz="1200"/>
          </a:p>
          <a:p>
            <a:pPr lvl="0"/>
            <a:endParaRPr lang="en-GH" sz="1200" b="1">
              <a:solidFill>
                <a:srgbClr val="002060"/>
              </a:solidFill>
            </a:endParaRPr>
          </a:p>
        </p:txBody>
      </p:sp>
      <p:sp>
        <p:nvSpPr>
          <p:cNvPr id="20" name="Right Arrow 19">
            <a:extLst>
              <a:ext uri="{FF2B5EF4-FFF2-40B4-BE49-F238E27FC236}">
                <a16:creationId xmlns:a16="http://schemas.microsoft.com/office/drawing/2014/main" id="{1AA1C7AB-4D2E-F74F-B5DF-237BB83BA72F}"/>
              </a:ext>
            </a:extLst>
          </p:cNvPr>
          <p:cNvSpPr/>
          <p:nvPr/>
        </p:nvSpPr>
        <p:spPr>
          <a:xfrm>
            <a:off x="7309622" y="2773759"/>
            <a:ext cx="602166" cy="566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821530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 Boardroom</vt:lpstr>
      <vt:lpstr>Hospital Project</vt:lpstr>
      <vt:lpstr>Company Bio</vt:lpstr>
      <vt:lpstr>Company Bio</vt:lpstr>
      <vt:lpstr>Our Team</vt:lpstr>
      <vt:lpstr>Our Team</vt:lpstr>
      <vt:lpstr>Data Analysis Process</vt:lpstr>
      <vt:lpstr>Data Analysis Process Cont.</vt:lpstr>
      <vt:lpstr>Data Analysis Process Cont.</vt:lpstr>
      <vt:lpstr>Data Analysis Process Cont.</vt:lpstr>
      <vt:lpstr>Data Visualization - Ghana</vt:lpstr>
      <vt:lpstr>Data Visualization – Ashanti Region</vt:lpstr>
      <vt:lpstr>Data Visualization – Ashanti Region</vt:lpstr>
      <vt:lpstr>Data Visualization – Ashanti Region</vt:lpstr>
      <vt:lpstr>Data Visualization – Greater Accra </vt:lpstr>
      <vt:lpstr>Data Visualization – Greater Accra </vt:lpstr>
      <vt:lpstr>Data Visualization – Greater Accra </vt:lpstr>
      <vt:lpstr>Data Visualization – Brong Ahafo</vt:lpstr>
      <vt:lpstr>Data Visualization – Brong Ahafo</vt:lpstr>
      <vt:lpstr>Data Visualization – Brong Ahafo</vt:lpstr>
      <vt:lpstr>Data Visualization – Central Region</vt:lpstr>
      <vt:lpstr>Data Visualization – Central Region</vt:lpstr>
      <vt:lpstr>Data Visualization – Central Region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Facility Project</dc:title>
  <dc:creator>Queen Attipoe</dc:creator>
  <cp:revision>1</cp:revision>
  <dcterms:created xsi:type="dcterms:W3CDTF">2020-12-07T09:44:00Z</dcterms:created>
  <dcterms:modified xsi:type="dcterms:W3CDTF">2020-12-07T16:33:26Z</dcterms:modified>
</cp:coreProperties>
</file>