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00A2-B21E-4D1D-9802-CBCA36125D0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A38D-057B-4F08-89C4-82A42C192E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00A2-B21E-4D1D-9802-CBCA36125D0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A38D-057B-4F08-89C4-82A42C192E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00A2-B21E-4D1D-9802-CBCA36125D0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A38D-057B-4F08-89C4-82A42C192E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00A2-B21E-4D1D-9802-CBCA36125D0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A38D-057B-4F08-89C4-82A42C192E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00A2-B21E-4D1D-9802-CBCA36125D0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A38D-057B-4F08-89C4-82A42C192E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00A2-B21E-4D1D-9802-CBCA36125D0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A38D-057B-4F08-89C4-82A42C192E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00A2-B21E-4D1D-9802-CBCA36125D0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A38D-057B-4F08-89C4-82A42C192E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00A2-B21E-4D1D-9802-CBCA36125D0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A38D-057B-4F08-89C4-82A42C192E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00A2-B21E-4D1D-9802-CBCA36125D0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A38D-057B-4F08-89C4-82A42C192E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00A2-B21E-4D1D-9802-CBCA36125D0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A38D-057B-4F08-89C4-82A42C192E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00A2-B21E-4D1D-9802-CBCA36125D0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2A38D-057B-4F08-89C4-82A42C192E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C12A38D-057B-4F08-89C4-82A42C192E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3D00A2-B21E-4D1D-9802-CBCA36125D0C}" type="datetimeFigureOut">
              <a:rPr lang="en-US" smtClean="0"/>
              <a:t>6/25/2022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543800" cy="1296144"/>
          </a:xfrm>
        </p:spPr>
        <p:txBody>
          <a:bodyPr/>
          <a:lstStyle/>
          <a:p>
            <a:pPr algn="ctr"/>
            <a:r>
              <a:rPr lang="en-US" sz="4400" dirty="0" err="1" smtClean="0"/>
              <a:t>Projek</a:t>
            </a:r>
            <a:r>
              <a:rPr lang="en-US" sz="4400" dirty="0" smtClean="0"/>
              <a:t> </a:t>
            </a:r>
            <a:r>
              <a:rPr lang="en-US" sz="4400" dirty="0" err="1" smtClean="0"/>
              <a:t>Aplikasi</a:t>
            </a:r>
            <a:r>
              <a:rPr lang="en-US" sz="4400" dirty="0" smtClean="0"/>
              <a:t> </a:t>
            </a:r>
            <a:r>
              <a:rPr lang="en-US" sz="4400" dirty="0" err="1" smtClean="0"/>
              <a:t>Catatan</a:t>
            </a:r>
            <a:r>
              <a:rPr lang="en-US" sz="4400" dirty="0" smtClean="0"/>
              <a:t> </a:t>
            </a:r>
            <a:r>
              <a:rPr lang="en-US" sz="4400" dirty="0" err="1" smtClean="0"/>
              <a:t>Pembelajaran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573016"/>
            <a:ext cx="6552728" cy="2232248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Aplikasi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Catatan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Pembelajaran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berfungsi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mempermudahkan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siswa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mencatat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menyimpan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materi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pembelajaran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jenjang</a:t>
            </a:r>
            <a:r>
              <a:rPr lang="en-US" dirty="0" smtClean="0">
                <a:solidFill>
                  <a:schemeClr val="tx1"/>
                </a:solidFill>
              </a:rPr>
              <a:t> SMP-SMA/</a:t>
            </a:r>
            <a:r>
              <a:rPr lang="en-US" dirty="0" err="1" smtClean="0">
                <a:solidFill>
                  <a:schemeClr val="tx1"/>
                </a:solidFill>
              </a:rPr>
              <a:t>Sederajat</a:t>
            </a:r>
            <a:r>
              <a:rPr lang="en-US" dirty="0" smtClean="0">
                <a:solidFill>
                  <a:schemeClr val="tx1"/>
                </a:solidFill>
              </a:rPr>
              <a:t> di masa </a:t>
            </a:r>
            <a:r>
              <a:rPr lang="en-US" dirty="0" err="1" smtClean="0">
                <a:solidFill>
                  <a:schemeClr val="tx1"/>
                </a:solidFill>
              </a:rPr>
              <a:t>pandemi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dimana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pembelajaran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daring/online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6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37112"/>
            <a:ext cx="7772400" cy="594626"/>
          </a:xfrm>
        </p:spPr>
        <p:txBody>
          <a:bodyPr/>
          <a:lstStyle/>
          <a:p>
            <a:r>
              <a:rPr lang="en-US" dirty="0" smtClean="0"/>
              <a:t>Menu Data </a:t>
            </a:r>
            <a:r>
              <a:rPr lang="en-US" dirty="0" err="1" smtClean="0"/>
              <a:t>Materi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1" r="-1999" b="12374"/>
          <a:stretch/>
        </p:blipFill>
        <p:spPr>
          <a:xfrm>
            <a:off x="179512" y="476672"/>
            <a:ext cx="8067284" cy="38164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229200"/>
            <a:ext cx="7772400" cy="1479448"/>
          </a:xfrm>
        </p:spPr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menu </a:t>
            </a:r>
            <a:r>
              <a:rPr lang="en-US" dirty="0" err="1" smtClean="0"/>
              <a:t>ini</a:t>
            </a:r>
            <a:r>
              <a:rPr lang="en-US" dirty="0" smtClean="0"/>
              <a:t> data yang </a:t>
            </a:r>
            <a:r>
              <a:rPr lang="en-US" dirty="0" err="1" smtClean="0"/>
              <a:t>sudah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inputkan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edit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0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365104"/>
            <a:ext cx="7772400" cy="594626"/>
          </a:xfrm>
        </p:spPr>
        <p:txBody>
          <a:bodyPr/>
          <a:lstStyle/>
          <a:p>
            <a:r>
              <a:rPr lang="en-US" dirty="0" err="1" smtClean="0"/>
              <a:t>Notif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r="-366" b="12626"/>
          <a:stretch/>
        </p:blipFill>
        <p:spPr>
          <a:xfrm>
            <a:off x="539552" y="548680"/>
            <a:ext cx="7269832" cy="357295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229200"/>
            <a:ext cx="7772400" cy="1479448"/>
          </a:xfrm>
        </p:spPr>
        <p:txBody>
          <a:bodyPr/>
          <a:lstStyle/>
          <a:p>
            <a:r>
              <a:rPr lang="en-US" dirty="0" err="1" smtClean="0"/>
              <a:t>Notif</a:t>
            </a:r>
            <a:r>
              <a:rPr lang="en-US" dirty="0" smtClean="0"/>
              <a:t> </a:t>
            </a:r>
            <a:r>
              <a:rPr lang="en-US" dirty="0" err="1" smtClean="0"/>
              <a:t>Pemberitahuan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 yang </a:t>
            </a:r>
            <a:r>
              <a:rPr lang="en-US" dirty="0" err="1" smtClean="0"/>
              <a:t>tersimpan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0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7772400" cy="594626"/>
          </a:xfrm>
        </p:spPr>
        <p:txBody>
          <a:bodyPr/>
          <a:lstStyle/>
          <a:p>
            <a:r>
              <a:rPr lang="en-US" dirty="0" err="1" smtClean="0"/>
              <a:t>Notif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r="6662" b="50757"/>
          <a:stretch/>
        </p:blipFill>
        <p:spPr>
          <a:xfrm>
            <a:off x="539552" y="620688"/>
            <a:ext cx="7236296" cy="231134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3789040"/>
            <a:ext cx="7772400" cy="612648"/>
          </a:xfrm>
        </p:spPr>
        <p:txBody>
          <a:bodyPr/>
          <a:lstStyle/>
          <a:p>
            <a:r>
              <a:rPr lang="en-US" dirty="0" err="1" smtClean="0"/>
              <a:t>Notif</a:t>
            </a:r>
            <a:r>
              <a:rPr lang="en-US" dirty="0" smtClean="0"/>
              <a:t> </a:t>
            </a:r>
            <a:r>
              <a:rPr lang="en-US" dirty="0" err="1" smtClean="0"/>
              <a:t>pemberitahuan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data yang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3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509120"/>
            <a:ext cx="7772400" cy="594626"/>
          </a:xfrm>
        </p:spPr>
        <p:txBody>
          <a:bodyPr/>
          <a:lstStyle/>
          <a:p>
            <a:r>
              <a:rPr lang="en-US" dirty="0" smtClean="0"/>
              <a:t>Menu Logout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r="6662" b="12374"/>
          <a:stretch/>
        </p:blipFill>
        <p:spPr>
          <a:xfrm>
            <a:off x="611560" y="332656"/>
            <a:ext cx="7311396" cy="385863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229200"/>
            <a:ext cx="7772400" cy="1479448"/>
          </a:xfrm>
        </p:spPr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logout </a:t>
            </a:r>
            <a:r>
              <a:rPr lang="en-US" dirty="0" err="1" smtClean="0"/>
              <a:t>diklik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user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dikambalikan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7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085184"/>
            <a:ext cx="7772400" cy="594626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Pintar</a:t>
            </a:r>
            <a:r>
              <a:rPr lang="en-US" dirty="0" smtClean="0"/>
              <a:t> -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r="6662" b="13763"/>
          <a:stretch/>
        </p:blipFill>
        <p:spPr>
          <a:xfrm>
            <a:off x="539552" y="836712"/>
            <a:ext cx="7417357" cy="414907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733256"/>
            <a:ext cx="7772400" cy="975392"/>
          </a:xfrm>
        </p:spPr>
        <p:txBody>
          <a:bodyPr/>
          <a:lstStyle/>
          <a:p>
            <a:r>
              <a:rPr lang="en-US" dirty="0" smtClean="0"/>
              <a:t>Login page, </a:t>
            </a:r>
            <a:r>
              <a:rPr lang="en-US" dirty="0" err="1" smtClean="0"/>
              <a:t>menginputkan</a:t>
            </a:r>
            <a:r>
              <a:rPr lang="en-US" dirty="0" smtClean="0"/>
              <a:t> NIK </a:t>
            </a:r>
            <a:r>
              <a:rPr lang="en-US" dirty="0" err="1" smtClean="0"/>
              <a:t>dan</a:t>
            </a:r>
            <a:r>
              <a:rPr lang="en-US" dirty="0" smtClean="0"/>
              <a:t> Nama </a:t>
            </a:r>
            <a:r>
              <a:rPr lang="en-US" dirty="0" err="1" smtClean="0"/>
              <a:t>Lengkap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terdaftar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ter-regist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997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25144"/>
            <a:ext cx="7772400" cy="594626"/>
          </a:xfrm>
        </p:spPr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r="6662" b="12374"/>
          <a:stretch/>
        </p:blipFill>
        <p:spPr>
          <a:xfrm>
            <a:off x="827584" y="692696"/>
            <a:ext cx="6948264" cy="39493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589240"/>
            <a:ext cx="7772400" cy="1119408"/>
          </a:xfrm>
        </p:spPr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, user </a:t>
            </a:r>
            <a:r>
              <a:rPr lang="en-US" dirty="0" err="1" smtClean="0"/>
              <a:t>menginputkan</a:t>
            </a:r>
            <a:r>
              <a:rPr lang="en-US" dirty="0" smtClean="0"/>
              <a:t> NIK </a:t>
            </a:r>
            <a:r>
              <a:rPr lang="en-US" dirty="0" err="1" smtClean="0"/>
              <a:t>dan</a:t>
            </a:r>
            <a:r>
              <a:rPr lang="en-US" dirty="0" smtClean="0"/>
              <a:t> Nama </a:t>
            </a:r>
            <a:r>
              <a:rPr lang="en-US" dirty="0" err="1" smtClean="0"/>
              <a:t>Lengkap</a:t>
            </a:r>
            <a:r>
              <a:rPr lang="en-US" dirty="0" smtClean="0"/>
              <a:t>, NIK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berjumlah</a:t>
            </a:r>
            <a:r>
              <a:rPr lang="en-US" dirty="0" smtClean="0"/>
              <a:t> 16 Digit,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notif</a:t>
            </a:r>
            <a:r>
              <a:rPr lang="en-US" dirty="0" smtClean="0"/>
              <a:t> </a:t>
            </a:r>
            <a:r>
              <a:rPr lang="en-US" dirty="0" err="1" smtClean="0"/>
              <a:t>peringatan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140968"/>
            <a:ext cx="7772400" cy="594626"/>
          </a:xfrm>
        </p:spPr>
        <p:txBody>
          <a:bodyPr/>
          <a:lstStyle/>
          <a:p>
            <a:r>
              <a:rPr lang="en-US" dirty="0" err="1" smtClean="0"/>
              <a:t>Notif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egistrasi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r="6662" b="55556"/>
          <a:stretch/>
        </p:blipFill>
        <p:spPr>
          <a:xfrm>
            <a:off x="827584" y="1052736"/>
            <a:ext cx="7200800" cy="207590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592" y="4221088"/>
            <a:ext cx="6768752" cy="612648"/>
          </a:xfrm>
        </p:spPr>
        <p:txBody>
          <a:bodyPr>
            <a:noAutofit/>
          </a:bodyPr>
          <a:lstStyle/>
          <a:p>
            <a:r>
              <a:rPr lang="en-US" sz="1800" dirty="0" smtClean="0"/>
              <a:t>NIK yang </a:t>
            </a:r>
            <a:r>
              <a:rPr lang="en-US" sz="1800" dirty="0" err="1" smtClean="0"/>
              <a:t>dimasukkan</a:t>
            </a:r>
            <a:r>
              <a:rPr lang="en-US" sz="1800" dirty="0" smtClean="0"/>
              <a:t> </a:t>
            </a:r>
            <a:r>
              <a:rPr lang="en-US" sz="1800" dirty="0" err="1" smtClean="0"/>
              <a:t>harus</a:t>
            </a:r>
            <a:r>
              <a:rPr lang="en-US" sz="1800" dirty="0" smtClean="0"/>
              <a:t> 16 Digit,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kurang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maka</a:t>
            </a:r>
            <a:r>
              <a:rPr lang="en-US" sz="1800" dirty="0" smtClean="0"/>
              <a:t> user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melakukan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registrasi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97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501008"/>
            <a:ext cx="7772400" cy="594626"/>
          </a:xfrm>
        </p:spPr>
        <p:txBody>
          <a:bodyPr/>
          <a:lstStyle/>
          <a:p>
            <a:r>
              <a:rPr lang="en-US" dirty="0" err="1" smtClean="0"/>
              <a:t>Notif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r="6662" b="45959"/>
          <a:stretch/>
        </p:blipFill>
        <p:spPr>
          <a:xfrm>
            <a:off x="467544" y="908720"/>
            <a:ext cx="7668344" cy="268800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4437112"/>
            <a:ext cx="7772400" cy="100811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Notif</a:t>
            </a:r>
            <a:r>
              <a:rPr lang="en-US" sz="1800" dirty="0" smtClean="0"/>
              <a:t>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kombinasi</a:t>
            </a:r>
            <a:r>
              <a:rPr lang="en-US" sz="1800" dirty="0" smtClean="0"/>
              <a:t> NIK </a:t>
            </a:r>
            <a:r>
              <a:rPr lang="en-US" sz="1800" dirty="0" err="1" smtClean="0"/>
              <a:t>dan</a:t>
            </a:r>
            <a:r>
              <a:rPr lang="en-US" sz="1800" dirty="0" smtClean="0"/>
              <a:t> Nama </a:t>
            </a:r>
            <a:r>
              <a:rPr lang="en-US" sz="1800" dirty="0" err="1" smtClean="0"/>
              <a:t>Lengkap</a:t>
            </a:r>
            <a:r>
              <a:rPr lang="en-US" sz="1800" dirty="0" smtClean="0"/>
              <a:t> </a:t>
            </a:r>
            <a:r>
              <a:rPr lang="en-US" sz="1800" dirty="0" err="1" smtClean="0"/>
              <a:t>salah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sesuai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data user yang </a:t>
            </a:r>
            <a:r>
              <a:rPr lang="en-US" sz="1800" dirty="0" err="1" smtClean="0"/>
              <a:t>diregistrasi</a:t>
            </a:r>
            <a:r>
              <a:rPr lang="en-US" sz="1800" dirty="0" smtClean="0"/>
              <a:t>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967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653136"/>
            <a:ext cx="7772400" cy="594626"/>
          </a:xfrm>
        </p:spPr>
        <p:txBody>
          <a:bodyPr/>
          <a:lstStyle/>
          <a:p>
            <a:r>
              <a:rPr lang="en-US" dirty="0" smtClean="0"/>
              <a:t>Dashboard Menu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373216"/>
            <a:ext cx="7772400" cy="1335432"/>
          </a:xfrm>
        </p:spPr>
        <p:txBody>
          <a:bodyPr/>
          <a:lstStyle/>
          <a:p>
            <a:r>
              <a:rPr lang="en-US" dirty="0" smtClean="0"/>
              <a:t>Dashboard menu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memberitahukan</a:t>
            </a:r>
            <a:r>
              <a:rPr lang="en-US" dirty="0"/>
              <a:t> </a:t>
            </a:r>
            <a:r>
              <a:rPr lang="en-US" dirty="0" smtClean="0"/>
              <a:t>welcome </a:t>
            </a:r>
            <a:r>
              <a:rPr lang="en-US" dirty="0" err="1" smtClean="0"/>
              <a:t>notif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info </a:t>
            </a:r>
            <a:r>
              <a:rPr lang="en-US" dirty="0" err="1" smtClean="0"/>
              <a:t>nama</a:t>
            </a:r>
            <a:r>
              <a:rPr lang="en-US" dirty="0" smtClean="0"/>
              <a:t> user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login.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3 menu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, Data </a:t>
            </a:r>
            <a:r>
              <a:rPr lang="en-US" dirty="0" err="1" smtClean="0"/>
              <a:t>Materi</a:t>
            </a:r>
            <a:r>
              <a:rPr lang="en-US" dirty="0" smtClean="0"/>
              <a:t>, Logout.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" t="120" r="-6587" b="12001"/>
          <a:stretch/>
        </p:blipFill>
        <p:spPr>
          <a:xfrm>
            <a:off x="539552" y="404665"/>
            <a:ext cx="7560840" cy="4104456"/>
          </a:xfrm>
        </p:spPr>
      </p:pic>
    </p:spTree>
    <p:extLst>
      <p:ext uri="{BB962C8B-B14F-4D97-AF65-F5344CB8AC3E}">
        <p14:creationId xmlns:p14="http://schemas.microsoft.com/office/powerpoint/2010/main" val="235086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221088"/>
            <a:ext cx="7772400" cy="594626"/>
          </a:xfrm>
        </p:spPr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3" r="629" b="11959"/>
          <a:stretch/>
        </p:blipFill>
        <p:spPr>
          <a:xfrm>
            <a:off x="467544" y="332656"/>
            <a:ext cx="7538539" cy="36945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28" y="5229200"/>
            <a:ext cx="7772400" cy="1224136"/>
          </a:xfrm>
        </p:spPr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menginputkan</a:t>
            </a:r>
            <a:r>
              <a:rPr lang="en-US" dirty="0" smtClean="0"/>
              <a:t> data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,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jam </a:t>
            </a:r>
            <a:r>
              <a:rPr lang="en-US" dirty="0" err="1" smtClean="0"/>
              <a:t>terisi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zona </a:t>
            </a:r>
            <a:r>
              <a:rPr lang="en-US" dirty="0" err="1" smtClean="0"/>
              <a:t>waktu</a:t>
            </a:r>
            <a:r>
              <a:rPr lang="en-US" dirty="0" smtClean="0"/>
              <a:t> Asia/Jakarta WIB, </a:t>
            </a:r>
            <a:r>
              <a:rPr lang="en-US" dirty="0" err="1" smtClean="0"/>
              <a:t>terdapat</a:t>
            </a:r>
            <a:r>
              <a:rPr lang="en-US" dirty="0" smtClean="0"/>
              <a:t> form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, upload file,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textarea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0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365104"/>
            <a:ext cx="7772400" cy="594626"/>
          </a:xfrm>
        </p:spPr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r="6662" b="15909"/>
          <a:stretch/>
        </p:blipFill>
        <p:spPr>
          <a:xfrm>
            <a:off x="467544" y="404664"/>
            <a:ext cx="7339185" cy="371703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301208"/>
            <a:ext cx="7772400" cy="1368152"/>
          </a:xfrm>
        </p:spPr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terisi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kosongkan</a:t>
            </a:r>
            <a:r>
              <a:rPr lang="en-US" dirty="0" smtClean="0"/>
              <a:t>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kosongkan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mengosongkan</a:t>
            </a:r>
            <a:r>
              <a:rPr lang="en-US" dirty="0" smtClean="0"/>
              <a:t> form. Data yang </a:t>
            </a:r>
            <a:r>
              <a:rPr lang="en-US" dirty="0" err="1" smtClean="0"/>
              <a:t>diinput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catatan_user.txt yang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menu </a:t>
            </a:r>
            <a:r>
              <a:rPr lang="en-US" dirty="0" err="1" smtClean="0"/>
              <a:t>selanjutnya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9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140968"/>
            <a:ext cx="7772400" cy="594626"/>
          </a:xfrm>
        </p:spPr>
        <p:txBody>
          <a:bodyPr/>
          <a:lstStyle/>
          <a:p>
            <a:r>
              <a:rPr lang="en-US" dirty="0" err="1" smtClean="0"/>
              <a:t>Notif</a:t>
            </a:r>
            <a:r>
              <a:rPr lang="en-US" dirty="0" smtClean="0"/>
              <a:t> Data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r="6662" b="45202"/>
          <a:stretch/>
        </p:blipFill>
        <p:spPr>
          <a:xfrm>
            <a:off x="395536" y="476672"/>
            <a:ext cx="7668344" cy="272568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28" y="4077072"/>
            <a:ext cx="7772400" cy="612648"/>
          </a:xfrm>
        </p:spPr>
        <p:txBody>
          <a:bodyPr/>
          <a:lstStyle/>
          <a:p>
            <a:r>
              <a:rPr lang="en-US" dirty="0" err="1" smtClean="0"/>
              <a:t>Notif</a:t>
            </a:r>
            <a:r>
              <a:rPr lang="en-US" dirty="0" smtClean="0"/>
              <a:t> </a:t>
            </a:r>
            <a:r>
              <a:rPr lang="en-US" dirty="0" err="1" smtClean="0"/>
              <a:t>pemberitahuan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data yang </a:t>
            </a:r>
            <a:r>
              <a:rPr lang="en-US" dirty="0" err="1" smtClean="0"/>
              <a:t>diinputkan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81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66</TotalTime>
  <Words>305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Projek Aplikasi Catatan Pembelajaran</vt:lpstr>
      <vt:lpstr>Aplikasi Kelas Pintar - Catatan Pembelajaran</vt:lpstr>
      <vt:lpstr>Halaman Registrasi</vt:lpstr>
      <vt:lpstr>Notif Halaman Registrasi</vt:lpstr>
      <vt:lpstr>Notif Halaman Login</vt:lpstr>
      <vt:lpstr>Dashboard Menu</vt:lpstr>
      <vt:lpstr>Menu Tambah Catatan</vt:lpstr>
      <vt:lpstr>Menu Tambah Catatan</vt:lpstr>
      <vt:lpstr>Notif Data Sudah Tersimpan</vt:lpstr>
      <vt:lpstr>Menu Data Materi</vt:lpstr>
      <vt:lpstr>Notif Fitur Hapus</vt:lpstr>
      <vt:lpstr>Notif Hapus Data</vt:lpstr>
      <vt:lpstr>Menu Logout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 Aplikasi Catatan Pembelajaran</dc:title>
  <dc:creator>asus</dc:creator>
  <cp:lastModifiedBy>asus</cp:lastModifiedBy>
  <cp:revision>7</cp:revision>
  <dcterms:created xsi:type="dcterms:W3CDTF">2022-06-25T14:21:54Z</dcterms:created>
  <dcterms:modified xsi:type="dcterms:W3CDTF">2022-06-25T15:28:49Z</dcterms:modified>
</cp:coreProperties>
</file>