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E1AD03-A908-4717-B600-44CA590F5305}" type="datetimeFigureOut">
              <a:rPr lang="es-ES" smtClean="0"/>
              <a:t>03/05/2024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332265-FAD9-48E2-B28F-868A48251A5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68893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332265-FAD9-48E2-B28F-868A48251A54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18677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3CA7E9-8136-1551-23F2-81C73088F4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DB50012-015F-F0F6-93A6-7776EFD12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DD3A5DD-F18C-CB87-79C2-17551D7CB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7DD04-ED67-4025-94C9-70FFBEA44D87}" type="datetimeFigureOut">
              <a:rPr lang="es-ES" smtClean="0"/>
              <a:t>03/05/2024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193EC70-DC9D-520D-23C8-73D24FEB9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8C1C3C9-6E6F-2D50-6EF6-2836D1BA4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EE17E-E393-4FE5-8DF7-180DCCCC99A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06664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88CA7D-3729-CE40-BDBC-190C9E181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EAD306C-E77C-EC0E-D814-641D70A2F2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A5604B2-DC85-0F49-B7F2-6EDB17D79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7DD04-ED67-4025-94C9-70FFBEA44D87}" type="datetimeFigureOut">
              <a:rPr lang="es-ES" smtClean="0"/>
              <a:t>03/05/2024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1EDCA26-660E-4932-A758-8EFE9B8DE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16C6EA8-E62C-0399-4F5D-32C04FD0E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EE17E-E393-4FE5-8DF7-180DCCCC99A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51243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AB3B328-762E-72D9-9B3C-195A08D42B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7252710-62CD-5E52-1D69-42B80C12EE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7653651-48CD-9FDC-B1B5-4B3353B64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7DD04-ED67-4025-94C9-70FFBEA44D87}" type="datetimeFigureOut">
              <a:rPr lang="es-ES" smtClean="0"/>
              <a:t>03/05/2024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CB118A3-E571-F9A3-C860-0A9DC6692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9EB28EE-693B-13C2-FF73-752403381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EE17E-E393-4FE5-8DF7-180DCCCC99A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9265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6967FB-03E7-9DF3-6FBC-5458F4086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6587837-37B7-B47C-51DC-BEB6485A8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14C2E91-F61F-0FFA-824F-E48767907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7DD04-ED67-4025-94C9-70FFBEA44D87}" type="datetimeFigureOut">
              <a:rPr lang="es-ES" smtClean="0"/>
              <a:t>03/05/2024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9A8ED84-B3F1-D3DB-A429-05A5F4C61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0E81C2C-4BB5-38A6-8F3D-8784B7FD5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EE17E-E393-4FE5-8DF7-180DCCCC99A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63592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67087A-B15D-4A24-A9CE-CB0A680D7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770C927-1915-1E56-4B2F-4C3A1F54CC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7A2D6D5-372E-77C7-F095-26281A382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7DD04-ED67-4025-94C9-70FFBEA44D87}" type="datetimeFigureOut">
              <a:rPr lang="es-ES" smtClean="0"/>
              <a:t>03/05/2024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3835397-62D6-6A2B-6136-5BF062604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D49A372-75D6-0033-4CD7-94D2AB1E6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EE17E-E393-4FE5-8DF7-180DCCCC99A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06116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9077F7-C048-7AB5-8037-D712C2E41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6BECCD3-044F-5158-92BE-6A5676BA29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60D5344-41BA-DCDB-116C-BF8BDF43D4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6FEA66B-7D9E-983C-D8D2-41DB59297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7DD04-ED67-4025-94C9-70FFBEA44D87}" type="datetimeFigureOut">
              <a:rPr lang="es-ES" smtClean="0"/>
              <a:t>03/05/2024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D7DA2F5-7644-F78F-6D5A-2F5A47E78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9ADF9BA-2CC4-B224-B46D-8FC52F0B5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EE17E-E393-4FE5-8DF7-180DCCCC99A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9427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C6A398-9501-13E6-FF7A-CC41DC244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943ACE1-8131-993A-17EC-40599569E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EC16BE9-E49A-0030-CF7A-32993755D5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0B39E21-EE18-66AF-DF24-3520182E5E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E3659AC-E16D-B641-493A-D7A5A9D247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12ECF15-B193-AEAD-13C7-14834D362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7DD04-ED67-4025-94C9-70FFBEA44D87}" type="datetimeFigureOut">
              <a:rPr lang="es-ES" smtClean="0"/>
              <a:t>03/05/2024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B32E803-9340-938F-45EB-1EAED09A6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25148D4-2669-42F8-07EF-C6C95ADD5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EE17E-E393-4FE5-8DF7-180DCCCC99A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3404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D0944A-C9CD-956F-723B-A302AA085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CA18CFF-D12F-21FB-12A5-E514DB63C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7DD04-ED67-4025-94C9-70FFBEA44D87}" type="datetimeFigureOut">
              <a:rPr lang="es-ES" smtClean="0"/>
              <a:t>03/05/2024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5A584BD-72F4-4762-AA62-DC2910E9E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0381BE8-1EDF-E23F-D51D-B74B84BC3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EE17E-E393-4FE5-8DF7-180DCCCC99A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96623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31480A0-FFB1-66AC-23D9-439A18C41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7DD04-ED67-4025-94C9-70FFBEA44D87}" type="datetimeFigureOut">
              <a:rPr lang="es-ES" smtClean="0"/>
              <a:t>03/05/2024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4557D02-FF19-E735-7734-60A2E86C0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C4D8E4F-8B8C-389A-53A4-FA4758E88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EE17E-E393-4FE5-8DF7-180DCCCC99A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9797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FCDB9A-DA8F-A102-D280-00C3DA923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26D595E-B502-A36F-0637-6B34987823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1025809-16AB-A42B-2F7E-0D7642F205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A8B7904-4543-77F6-FB3F-AF7114768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7DD04-ED67-4025-94C9-70FFBEA44D87}" type="datetimeFigureOut">
              <a:rPr lang="es-ES" smtClean="0"/>
              <a:t>03/05/2024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9AFE9A2-C30F-600F-CF5F-54726D85A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9347C35-8EE1-1DB8-51A1-A7C2A13AA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EE17E-E393-4FE5-8DF7-180DCCCC99A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6859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5F01F7-39BC-E705-A86C-F0DAC586A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08AF29E-C9CE-101D-5858-BD5A4D9963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B54B00D-261B-917C-CF55-F54DBDAF8F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54F755C-0D80-514E-8EC3-F04838E48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7DD04-ED67-4025-94C9-70FFBEA44D87}" type="datetimeFigureOut">
              <a:rPr lang="es-ES" smtClean="0"/>
              <a:t>03/05/2024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0CF05A4-F7F9-A396-DA2F-80EB9307F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9E4DFF1-B221-8F84-490D-D6DD04C5B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EE17E-E393-4FE5-8DF7-180DCCCC99A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3828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E388A7B-C478-2CCD-05C6-62B7B3D28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20AE7D1-F2A0-EAAC-7E2A-964B2E53CF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21C4BC5-9BEE-1D0C-29C5-C3A66D431C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F7DD04-ED67-4025-94C9-70FFBEA44D87}" type="datetimeFigureOut">
              <a:rPr lang="es-ES" smtClean="0"/>
              <a:t>03/05/2024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088BCD2-220B-751F-8709-D24D4A26DF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B37D019-A8F5-90D2-E570-9D1A3D7BE2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9EE17E-E393-4FE5-8DF7-180DCCCC99A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5589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C5670A88-B556-8923-28E6-E00A4BADC3EA}"/>
              </a:ext>
            </a:extLst>
          </p:cNvPr>
          <p:cNvSpPr txBox="1"/>
          <p:nvPr/>
        </p:nvSpPr>
        <p:spPr>
          <a:xfrm>
            <a:off x="766917" y="353962"/>
            <a:ext cx="113628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¿ </a:t>
            </a:r>
            <a:r>
              <a:rPr lang="es-ES" sz="4400" b="1" dirty="0"/>
              <a:t> </a:t>
            </a:r>
            <a:r>
              <a:rPr lang="es-ES" sz="3600" b="1" i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Qué es un portafolio en la ciencia de datos </a:t>
            </a:r>
            <a:r>
              <a:rPr lang="es-ES" sz="4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7132D9B1-FE86-6AE1-6226-77829DAEDD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2284" y="2890684"/>
            <a:ext cx="3549446" cy="3279057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E074242A-B597-5298-D1BF-951AF3F7F631}"/>
              </a:ext>
            </a:extLst>
          </p:cNvPr>
          <p:cNvSpPr txBox="1"/>
          <p:nvPr/>
        </p:nvSpPr>
        <p:spPr>
          <a:xfrm>
            <a:off x="766916" y="1671935"/>
            <a:ext cx="10363199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sz="2800" dirty="0">
                <a:latin typeface="Arial" panose="020B0604020202020204" pitchFamily="34" charset="0"/>
                <a:cs typeface="Arial" panose="020B0604020202020204" pitchFamily="34" charset="0"/>
              </a:rPr>
              <a:t>Un </a:t>
            </a:r>
            <a:r>
              <a:rPr lang="es-ES" sz="2800" b="1" dirty="0">
                <a:latin typeface="Arial" panose="020B0604020202020204" pitchFamily="34" charset="0"/>
                <a:cs typeface="Arial" panose="020B0604020202020204" pitchFamily="34" charset="0"/>
              </a:rPr>
              <a:t>portafolio </a:t>
            </a:r>
            <a:r>
              <a:rPr lang="es-ES" sz="2800" dirty="0">
                <a:latin typeface="Arial" panose="020B0604020202020204" pitchFamily="34" charset="0"/>
                <a:cs typeface="Arial" panose="020B0604020202020204" pitchFamily="34" charset="0"/>
              </a:rPr>
              <a:t>en el ámbito de la ciencia de datos es una recopilación de tus </a:t>
            </a:r>
            <a:r>
              <a:rPr lang="es-ES" sz="2800" b="1" dirty="0">
                <a:latin typeface="Arial" panose="020B0604020202020204" pitchFamily="34" charset="0"/>
                <a:cs typeface="Arial" panose="020B0604020202020204" pitchFamily="34" charset="0"/>
              </a:rPr>
              <a:t>trabajos y proyectos</a:t>
            </a:r>
            <a:r>
              <a:rPr lang="es-ES" sz="2800" dirty="0">
                <a:latin typeface="Arial" panose="020B0604020202020204" pitchFamily="34" charset="0"/>
                <a:cs typeface="Arial" panose="020B0604020202020204" pitchFamily="34" charset="0"/>
              </a:rPr>
              <a:t> que evidencian tus </a:t>
            </a:r>
            <a:r>
              <a:rPr lang="es-ES" sz="2800" b="1" dirty="0">
                <a:latin typeface="Arial" panose="020B0604020202020204" pitchFamily="34" charset="0"/>
                <a:cs typeface="Arial" panose="020B0604020202020204" pitchFamily="34" charset="0"/>
              </a:rPr>
              <a:t>habilidades y experiencia</a:t>
            </a:r>
            <a:r>
              <a:rPr lang="es-ES" sz="2800" dirty="0">
                <a:latin typeface="Arial" panose="020B0604020202020204" pitchFamily="34" charset="0"/>
                <a:cs typeface="Arial" panose="020B0604020202020204" pitchFamily="34" charset="0"/>
              </a:rPr>
              <a:t> en esta área.</a:t>
            </a:r>
          </a:p>
          <a:p>
            <a:pPr algn="just"/>
            <a:endParaRPr lang="es-E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2800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La relevancia de un portafolio radica en que, </a:t>
            </a:r>
          </a:p>
          <a:p>
            <a:pPr algn="just"/>
            <a:r>
              <a:rPr lang="es-ES" sz="2800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en un contexto competitivo </a:t>
            </a:r>
            <a:r>
              <a:rPr lang="es-ES" sz="2800" dirty="0">
                <a:latin typeface="Arial" panose="020B0604020202020204" pitchFamily="34" charset="0"/>
                <a:cs typeface="Arial" panose="020B0604020202020204" pitchFamily="34" charset="0"/>
              </a:rPr>
              <a:t>un currículum </a:t>
            </a:r>
          </a:p>
          <a:p>
            <a:pPr algn="just"/>
            <a:r>
              <a:rPr lang="es-ES" sz="2800" dirty="0">
                <a:latin typeface="Arial" panose="020B0604020202020204" pitchFamily="34" charset="0"/>
                <a:cs typeface="Arial" panose="020B0604020202020204" pitchFamily="34" charset="0"/>
              </a:rPr>
              <a:t>vitae (CV) puede proporcionar información </a:t>
            </a:r>
          </a:p>
          <a:p>
            <a:pPr algn="just"/>
            <a:r>
              <a:rPr lang="es-ES" sz="2800" dirty="0">
                <a:latin typeface="Arial" panose="020B0604020202020204" pitchFamily="34" charset="0"/>
                <a:cs typeface="Arial" panose="020B0604020202020204" pitchFamily="34" charset="0"/>
              </a:rPr>
              <a:t>sobre ti, pero un </a:t>
            </a:r>
            <a:r>
              <a:rPr lang="es-ES" sz="2800" b="1" dirty="0">
                <a:latin typeface="Arial" panose="020B0604020202020204" pitchFamily="34" charset="0"/>
                <a:cs typeface="Arial" panose="020B0604020202020204" pitchFamily="34" charset="0"/>
              </a:rPr>
              <a:t>portafolio te muestra en</a:t>
            </a:r>
          </a:p>
          <a:p>
            <a:pPr algn="just"/>
            <a:r>
              <a:rPr lang="es-ES" sz="2800" b="1" dirty="0">
                <a:latin typeface="Arial" panose="020B0604020202020204" pitchFamily="34" charset="0"/>
                <a:cs typeface="Arial" panose="020B0604020202020204" pitchFamily="34" charset="0"/>
              </a:rPr>
              <a:t>acción.</a:t>
            </a:r>
          </a:p>
        </p:txBody>
      </p:sp>
    </p:spTree>
    <p:extLst>
      <p:ext uri="{BB962C8B-B14F-4D97-AF65-F5344CB8AC3E}">
        <p14:creationId xmlns:p14="http://schemas.microsoft.com/office/powerpoint/2010/main" val="2103254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30D664F5-7B30-52E6-4EC6-E35547D997A2}"/>
              </a:ext>
            </a:extLst>
          </p:cNvPr>
          <p:cNvSpPr txBox="1"/>
          <p:nvPr/>
        </p:nvSpPr>
        <p:spPr>
          <a:xfrm>
            <a:off x="663678" y="452284"/>
            <a:ext cx="10653252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latin typeface="Arial" panose="020B0604020202020204" pitchFamily="34" charset="0"/>
                <a:cs typeface="Arial" panose="020B0604020202020204" pitchFamily="34" charset="0"/>
              </a:rPr>
              <a:t>Ten en cuenta que</a:t>
            </a:r>
            <a:r>
              <a:rPr lang="es-ES" sz="3200" b="1" i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Un buen portafolio hace la diferencia </a:t>
            </a:r>
          </a:p>
          <a:p>
            <a:endParaRPr lang="es-E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2800" dirty="0">
                <a:latin typeface="Arial" panose="020B0604020202020204" pitchFamily="34" charset="0"/>
                <a:cs typeface="Arial" panose="020B0604020202020204" pitchFamily="34" charset="0"/>
              </a:rPr>
              <a:t>Aunque el campo de la  ciencia de datos esta en crecimiento en estadísticas laborales y con bastante demanda de contratación  esto no nos garantiza un trabajo de inmediato, al contrario cada vez es más</a:t>
            </a:r>
            <a:r>
              <a:rPr lang="es-ES" sz="2800" b="1" dirty="0">
                <a:latin typeface="Arial" panose="020B0604020202020204" pitchFamily="34" charset="0"/>
                <a:cs typeface="Arial" panose="020B0604020202020204" pitchFamily="34" charset="0"/>
              </a:rPr>
              <a:t> difícil en destacarnos </a:t>
            </a:r>
            <a:r>
              <a:rPr lang="es-ES" sz="2800" dirty="0">
                <a:latin typeface="Arial" panose="020B0604020202020204" pitchFamily="34" charset="0"/>
                <a:cs typeface="Arial" panose="020B0604020202020204" pitchFamily="34" charset="0"/>
              </a:rPr>
              <a:t>en conseguir un primer puesto.</a:t>
            </a:r>
            <a:endParaRPr lang="es-E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sz="3200" b="1" i="1" u="sng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2800" dirty="0">
                <a:latin typeface="Arial" panose="020B0604020202020204" pitchFamily="34" charset="0"/>
                <a:cs typeface="Arial" panose="020B0604020202020204" pitchFamily="34" charset="0"/>
              </a:rPr>
              <a:t>Pero debes saber que </a:t>
            </a:r>
            <a:r>
              <a:rPr lang="es-ES" sz="2800" b="1" dirty="0">
                <a:latin typeface="Arial" panose="020B0604020202020204" pitchFamily="34" charset="0"/>
                <a:cs typeface="Arial" panose="020B0604020202020204" pitchFamily="34" charset="0"/>
              </a:rPr>
              <a:t>no es imposible </a:t>
            </a:r>
            <a:r>
              <a:rPr lang="es-ES" sz="2800" dirty="0">
                <a:latin typeface="Arial" panose="020B0604020202020204" pitchFamily="34" charset="0"/>
                <a:cs typeface="Arial" panose="020B0604020202020204" pitchFamily="34" charset="0"/>
              </a:rPr>
              <a:t>conseguir ese puesto que tanto deseas aunque no tengas la experiencia laboral suficiente solo tienes que </a:t>
            </a:r>
            <a:r>
              <a:rPr lang="es-ES" sz="2800" b="1" dirty="0">
                <a:latin typeface="Arial" panose="020B0604020202020204" pitchFamily="34" charset="0"/>
                <a:cs typeface="Arial" panose="020B0604020202020204" pitchFamily="34" charset="0"/>
              </a:rPr>
              <a:t>hacer la diferencia </a:t>
            </a:r>
            <a:r>
              <a:rPr lang="es-ES" sz="2800" dirty="0">
                <a:latin typeface="Arial" panose="020B0604020202020204" pitchFamily="34" charset="0"/>
                <a:cs typeface="Arial" panose="020B0604020202020204" pitchFamily="34" charset="0"/>
              </a:rPr>
              <a:t>en la creación de un buen portafolio que sobre salga ante los otros, eso será </a:t>
            </a:r>
          </a:p>
          <a:p>
            <a:pPr algn="just"/>
            <a:r>
              <a:rPr lang="es-ES" sz="28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</a:t>
            </a:r>
            <a:r>
              <a:rPr lang="es-ES" sz="24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¡EL AS BAJO TU MANGA!</a:t>
            </a:r>
          </a:p>
        </p:txBody>
      </p:sp>
    </p:spTree>
    <p:extLst>
      <p:ext uri="{BB962C8B-B14F-4D97-AF65-F5344CB8AC3E}">
        <p14:creationId xmlns:p14="http://schemas.microsoft.com/office/powerpoint/2010/main" val="844977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58188E83-E2AA-9ABC-0BF2-645F4E8DF95C}"/>
              </a:ext>
            </a:extLst>
          </p:cNvPr>
          <p:cNvSpPr txBox="1"/>
          <p:nvPr/>
        </p:nvSpPr>
        <p:spPr>
          <a:xfrm>
            <a:off x="334297" y="422787"/>
            <a:ext cx="11408611" cy="7417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i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¿ Es algún problema no tener experiencia laboral</a:t>
            </a:r>
            <a:r>
              <a:rPr lang="es-ES" sz="28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?</a:t>
            </a:r>
          </a:p>
          <a:p>
            <a:endParaRPr lang="es-E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2800" dirty="0">
                <a:latin typeface="Arial" panose="020B0604020202020204" pitchFamily="34" charset="0"/>
                <a:cs typeface="Arial" panose="020B0604020202020204" pitchFamily="34" charset="0"/>
              </a:rPr>
              <a:t>Esto  no va  ser un  impedimento para </a:t>
            </a:r>
          </a:p>
          <a:p>
            <a:pPr algn="just"/>
            <a:r>
              <a:rPr lang="es-ES" sz="2800" dirty="0">
                <a:latin typeface="Arial" panose="020B0604020202020204" pitchFamily="34" charset="0"/>
                <a:cs typeface="Arial" panose="020B0604020202020204" pitchFamily="34" charset="0"/>
              </a:rPr>
              <a:t>conseguir el puesto que deseas, debes</a:t>
            </a:r>
          </a:p>
          <a:p>
            <a:pPr algn="just"/>
            <a:r>
              <a:rPr lang="es-ES" sz="2800" dirty="0">
                <a:latin typeface="Arial" panose="020B0604020202020204" pitchFamily="34" charset="0"/>
                <a:cs typeface="Arial" panose="020B0604020202020204" pitchFamily="34" charset="0"/>
              </a:rPr>
              <a:t>saber que  lo reclutadores  lo que mira </a:t>
            </a:r>
          </a:p>
          <a:p>
            <a:pPr algn="just"/>
            <a:r>
              <a:rPr lang="es-ES" sz="2800" dirty="0">
                <a:latin typeface="Arial" panose="020B0604020202020204" pitchFamily="34" charset="0"/>
                <a:cs typeface="Arial" panose="020B0604020202020204" pitchFamily="34" charset="0"/>
              </a:rPr>
              <a:t>son las habilidades que tienes.</a:t>
            </a:r>
          </a:p>
          <a:p>
            <a:endParaRPr lang="es-E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2800" dirty="0">
                <a:latin typeface="Arial" panose="020B0604020202020204" pitchFamily="34" charset="0"/>
                <a:cs typeface="Arial" panose="020B0604020202020204" pitchFamily="34" charset="0"/>
              </a:rPr>
              <a:t>Por lo anterior puedes crear tus propios</a:t>
            </a:r>
          </a:p>
          <a:p>
            <a:r>
              <a:rPr lang="es-ES" sz="2800" dirty="0">
                <a:latin typeface="Arial" panose="020B0604020202020204" pitchFamily="34" charset="0"/>
                <a:cs typeface="Arial" panose="020B0604020202020204" pitchFamily="34" charset="0"/>
              </a:rPr>
              <a:t>proyectos independientes y presentarlos </a:t>
            </a:r>
          </a:p>
          <a:p>
            <a:r>
              <a:rPr lang="es-ES" sz="2800" dirty="0">
                <a:latin typeface="Arial" panose="020B0604020202020204" pitchFamily="34" charset="0"/>
                <a:cs typeface="Arial" panose="020B0604020202020204" pitchFamily="34" charset="0"/>
              </a:rPr>
              <a:t>en tu portafolio, eso si </a:t>
            </a:r>
            <a:r>
              <a:rPr lang="es-ES" sz="2800" b="1" dirty="0">
                <a:latin typeface="Arial" panose="020B0604020202020204" pitchFamily="34" charset="0"/>
                <a:cs typeface="Arial" panose="020B0604020202020204" pitchFamily="34" charset="0"/>
              </a:rPr>
              <a:t>que tus proyectos </a:t>
            </a:r>
          </a:p>
          <a:p>
            <a:r>
              <a:rPr lang="es-ES" sz="2800" b="1" dirty="0">
                <a:latin typeface="Arial" panose="020B0604020202020204" pitchFamily="34" charset="0"/>
                <a:cs typeface="Arial" panose="020B0604020202020204" pitchFamily="34" charset="0"/>
              </a:rPr>
              <a:t>sean originales</a:t>
            </a:r>
            <a:r>
              <a:rPr lang="es-ES" sz="2800" dirty="0">
                <a:latin typeface="Arial" panose="020B0604020202020204" pitchFamily="34" charset="0"/>
                <a:cs typeface="Arial" panose="020B0604020202020204" pitchFamily="34" charset="0"/>
              </a:rPr>
              <a:t> y no copiados de nadie </a:t>
            </a:r>
          </a:p>
          <a:p>
            <a:r>
              <a:rPr lang="es-ES" sz="2800" dirty="0">
                <a:latin typeface="Arial" panose="020B0604020202020204" pitchFamily="34" charset="0"/>
                <a:cs typeface="Arial" panose="020B0604020202020204" pitchFamily="34" charset="0"/>
              </a:rPr>
              <a:t>ya que así conocerán es tú trabajo.</a:t>
            </a:r>
          </a:p>
          <a:p>
            <a:endParaRPr lang="es-E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sz="28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B48CB40-9E2D-EF9F-5B50-7244419ADA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6710" y="1268361"/>
            <a:ext cx="4516198" cy="4758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073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E3060C75-A1B6-61E1-8F2E-B83BC458A2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4348" y="1949126"/>
            <a:ext cx="4037742" cy="2871259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08ECDD8C-11EB-1814-04DD-BA5B88CF0495}"/>
              </a:ext>
            </a:extLst>
          </p:cNvPr>
          <p:cNvSpPr txBox="1"/>
          <p:nvPr/>
        </p:nvSpPr>
        <p:spPr>
          <a:xfrm>
            <a:off x="2821859" y="399300"/>
            <a:ext cx="98420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i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Pasos para el éxito de tu portafolio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8E0B5C4-AB37-F8FF-591F-A4A9CEE9ADCE}"/>
              </a:ext>
            </a:extLst>
          </p:cNvPr>
          <p:cNvSpPr txBox="1"/>
          <p:nvPr/>
        </p:nvSpPr>
        <p:spPr>
          <a:xfrm>
            <a:off x="221227" y="1767058"/>
            <a:ext cx="3711675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s-ES" sz="16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Elige una plataforma adecuada: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Considera repositorios en plataformas </a:t>
            </a:r>
          </a:p>
          <a:p>
            <a:pPr algn="just"/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como </a:t>
            </a:r>
            <a:r>
              <a:rPr lang="es-E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Kaggle</a:t>
            </a:r>
            <a:endParaRPr lang="es-E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DA2D4013-8F01-BCEE-1365-D9876D4E7FA9}"/>
              </a:ext>
            </a:extLst>
          </p:cNvPr>
          <p:cNvSpPr txBox="1"/>
          <p:nvPr/>
        </p:nvSpPr>
        <p:spPr>
          <a:xfrm>
            <a:off x="349047" y="3774879"/>
            <a:ext cx="3456037" cy="15696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s-ES" sz="16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Incluir proyectos: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incluir variedad de 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proyectos que demuestres tus habilidades,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puede tener desde un simple análisis exploratorio de datos hasta modelos complejos de aprendizaje automático.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577CDE08-6751-A388-7BAB-AA66DF814BDE}"/>
              </a:ext>
            </a:extLst>
          </p:cNvPr>
          <p:cNvSpPr txBox="1"/>
          <p:nvPr/>
        </p:nvSpPr>
        <p:spPr>
          <a:xfrm>
            <a:off x="4709652" y="5154682"/>
            <a:ext cx="3313471" cy="15696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s-ES" sz="16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Visualización impactantes: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Las visualizaciones de datos son poderosas para comunicar tus hallazgos incluye desde gráficos de 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barras hasta mapas interactivos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5662F69B-2207-15E1-EA4A-64885E9F15C7}"/>
              </a:ext>
            </a:extLst>
          </p:cNvPr>
          <p:cNvSpPr txBox="1"/>
          <p:nvPr/>
        </p:nvSpPr>
        <p:spPr>
          <a:xfrm>
            <a:off x="8790039" y="1612490"/>
            <a:ext cx="3028335" cy="15696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6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Código comentado: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Incluye el código que utilizaste para tus proyectos, 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comenta tu código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para explicar que hace cada sección, eso ayuda a entender tu trabajo.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30AB8DA9-7C8B-AC31-1A53-1FC7DF7D19DB}"/>
              </a:ext>
            </a:extLst>
          </p:cNvPr>
          <p:cNvSpPr txBox="1"/>
          <p:nvPr/>
        </p:nvSpPr>
        <p:spPr>
          <a:xfrm>
            <a:off x="9045677" y="3846631"/>
            <a:ext cx="2772697" cy="209288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Lo importante: </a:t>
            </a:r>
          </a:p>
          <a:p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Que no sea un portafolio aburrido sino llamativo, fácil de mirar con contenidos que te diferencien, esto ayudara a los reclutadores a evaluar las competencias</a:t>
            </a:r>
          </a:p>
        </p:txBody>
      </p: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C495474C-C113-030A-4854-833AC3815148}"/>
              </a:ext>
            </a:extLst>
          </p:cNvPr>
          <p:cNvCxnSpPr>
            <a:cxnSpLocks/>
          </p:cNvCxnSpPr>
          <p:nvPr/>
        </p:nvCxnSpPr>
        <p:spPr>
          <a:xfrm flipV="1">
            <a:off x="4945626" y="1949126"/>
            <a:ext cx="0" cy="302461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9C7D8487-4CD6-D619-F1CF-D30640BA11C4}"/>
              </a:ext>
            </a:extLst>
          </p:cNvPr>
          <p:cNvCxnSpPr/>
          <p:nvPr/>
        </p:nvCxnSpPr>
        <p:spPr>
          <a:xfrm flipH="1">
            <a:off x="4041058" y="1949126"/>
            <a:ext cx="904568" cy="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61F9B112-D5DC-4166-1F76-E583354BFDED}"/>
              </a:ext>
            </a:extLst>
          </p:cNvPr>
          <p:cNvCxnSpPr/>
          <p:nvPr/>
        </p:nvCxnSpPr>
        <p:spPr>
          <a:xfrm>
            <a:off x="4827639" y="4424516"/>
            <a:ext cx="0" cy="21631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954472D8-813D-855D-FA9A-8B9D5828F50C}"/>
              </a:ext>
            </a:extLst>
          </p:cNvPr>
          <p:cNvCxnSpPr/>
          <p:nvPr/>
        </p:nvCxnSpPr>
        <p:spPr>
          <a:xfrm flipH="1">
            <a:off x="3932902" y="4640826"/>
            <a:ext cx="894737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FECC3F08-C412-35FB-213D-96C714DF8877}"/>
              </a:ext>
            </a:extLst>
          </p:cNvPr>
          <p:cNvCxnSpPr>
            <a:cxnSpLocks/>
          </p:cNvCxnSpPr>
          <p:nvPr/>
        </p:nvCxnSpPr>
        <p:spPr>
          <a:xfrm>
            <a:off x="6312310" y="4820385"/>
            <a:ext cx="0" cy="223563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37">
            <a:extLst>
              <a:ext uri="{FF2B5EF4-FFF2-40B4-BE49-F238E27FC236}">
                <a16:creationId xmlns:a16="http://schemas.microsoft.com/office/drawing/2014/main" id="{AAB06106-3636-A6C7-DD71-0A8943893FAA}"/>
              </a:ext>
            </a:extLst>
          </p:cNvPr>
          <p:cNvCxnSpPr/>
          <p:nvPr/>
        </p:nvCxnSpPr>
        <p:spPr>
          <a:xfrm flipV="1">
            <a:off x="8023123" y="2251587"/>
            <a:ext cx="0" cy="216310"/>
          </a:xfrm>
          <a:prstGeom prst="line">
            <a:avLst/>
          </a:prstGeom>
          <a:ln w="317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01A706E5-9F97-2804-B616-3D4E863208CC}"/>
              </a:ext>
            </a:extLst>
          </p:cNvPr>
          <p:cNvCxnSpPr/>
          <p:nvPr/>
        </p:nvCxnSpPr>
        <p:spPr>
          <a:xfrm>
            <a:off x="8023123" y="2251587"/>
            <a:ext cx="766916" cy="0"/>
          </a:xfrm>
          <a:prstGeom prst="line">
            <a:avLst/>
          </a:prstGeom>
          <a:ln w="2222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7895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9DDCAE41-302D-2E12-DBAB-E6E51AAD1E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8232" y="525529"/>
            <a:ext cx="7020232" cy="4852716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62BE1D01-1208-27DB-011A-C8DC8EBBF49E}"/>
              </a:ext>
            </a:extLst>
          </p:cNvPr>
          <p:cNvSpPr txBox="1"/>
          <p:nvPr/>
        </p:nvSpPr>
        <p:spPr>
          <a:xfrm>
            <a:off x="806244" y="5761703"/>
            <a:ext cx="106974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                                      </a:t>
            </a:r>
            <a:r>
              <a:rPr lang="es-ES" sz="24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ANIMATE PUEDES HACER LA DIFERENCIA</a:t>
            </a:r>
          </a:p>
        </p:txBody>
      </p:sp>
    </p:spTree>
    <p:extLst>
      <p:ext uri="{BB962C8B-B14F-4D97-AF65-F5344CB8AC3E}">
        <p14:creationId xmlns:p14="http://schemas.microsoft.com/office/powerpoint/2010/main" val="39151523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383</Words>
  <Application>Microsoft Office PowerPoint</Application>
  <PresentationFormat>Panorámica</PresentationFormat>
  <Paragraphs>40</Paragraphs>
  <Slides>5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Angelica Maria Rios Gonzalez</dc:creator>
  <cp:lastModifiedBy>Angelica Maria Rios Gonzalez</cp:lastModifiedBy>
  <cp:revision>5</cp:revision>
  <dcterms:created xsi:type="dcterms:W3CDTF">2024-05-03T07:26:54Z</dcterms:created>
  <dcterms:modified xsi:type="dcterms:W3CDTF">2024-05-03T09:14:26Z</dcterms:modified>
</cp:coreProperties>
</file>