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98F3-F298-A644-A011-A39DD5484BD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C445-B858-0245-99C6-43DA326B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Don’t grow a vector in a loop if the vector is going to be very long as this can be very in efficient.</a:t>
            </a:r>
          </a:p>
          <a:p>
            <a:pPr marL="0" indent="0">
              <a:buNone/>
            </a:pPr>
            <a:r>
              <a:rPr lang="en-US" dirty="0" smtClean="0"/>
              <a:t>Z&lt;-1:10000000 takes 0.05 seconds</a:t>
            </a:r>
          </a:p>
          <a:p>
            <a:pPr marL="0" indent="0">
              <a:buNone/>
            </a:pPr>
            <a:r>
              <a:rPr lang="en-US" dirty="0" smtClean="0"/>
              <a:t>Z&lt;-NULL</a:t>
            </a:r>
          </a:p>
          <a:p>
            <a:pPr marL="0" indent="0">
              <a:buNone/>
            </a:pPr>
            <a:r>
              <a:rPr lang="en-US" dirty="0" smtClean="0"/>
              <a:t> for (I in 1:1000000){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Z&lt;-c(</a:t>
            </a:r>
            <a:r>
              <a:rPr lang="en-US" dirty="0" err="1" smtClean="0"/>
              <a:t>z,i</a:t>
            </a:r>
            <a:r>
              <a:rPr lang="en-US" dirty="0" smtClean="0"/>
              <a:t>)}</a:t>
            </a:r>
          </a:p>
          <a:p>
            <a:pPr marL="0" indent="0">
              <a:buNone/>
            </a:pPr>
            <a:r>
              <a:rPr lang="en-US" dirty="0" smtClean="0"/>
              <a:t>Takes 4 hours and 14 minutes!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loops are useful if we don’t know in advance how many loops we will need, but we want to continue looping until some condition is met.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general programming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Understand the problem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 out a general idea to solve it</a:t>
            </a:r>
          </a:p>
          <a:p>
            <a:pPr marL="514350" indent="-514350">
              <a:buAutoNum type="arabicPeriod"/>
            </a:pPr>
            <a:r>
              <a:rPr lang="en-US" dirty="0" smtClean="0"/>
              <a:t>Translate the idea into a detailed implementation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Check. Does it work?</a:t>
            </a:r>
          </a:p>
          <a:p>
            <a:pPr marL="400050" lvl="1" indent="0">
              <a:buNone/>
            </a:pPr>
            <a:r>
              <a:rPr lang="en-US" dirty="0" smtClean="0"/>
              <a:t>Test it on a small simple test set</a:t>
            </a:r>
          </a:p>
        </p:txBody>
      </p:sp>
    </p:spTree>
    <p:extLst>
      <p:ext uri="{BB962C8B-B14F-4D97-AF65-F5344CB8AC3E}">
        <p14:creationId xmlns:p14="http://schemas.microsoft.com/office/powerpoint/2010/main" val="371031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write a program that will sort a vector of integers into increasing order</a:t>
            </a:r>
          </a:p>
          <a:p>
            <a:pPr marL="514350" indent="-514350">
              <a:buAutoNum type="arabicPeriod"/>
            </a:pPr>
            <a:r>
              <a:rPr lang="en-US" dirty="0" smtClean="0"/>
              <a:t>Understand the problem – consider a simple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suppose our vector is 3,5,24,6,2,4,13,1</a:t>
            </a:r>
          </a:p>
          <a:p>
            <a:pPr marL="0" indent="0">
              <a:buNone/>
            </a:pPr>
            <a:r>
              <a:rPr lang="en-US" dirty="0" smtClean="0"/>
              <a:t>	we want to sort it into 1,2,3,4,5,6,13,24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0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Work out a general plan </a:t>
            </a:r>
          </a:p>
          <a:p>
            <a:pPr marL="0" indent="0">
              <a:buNone/>
            </a:pPr>
            <a:r>
              <a:rPr lang="en-US" dirty="0" smtClean="0"/>
              <a:t>	We might try finding the smallest value and placing it aside, then repeating with the remaining values each time setting aside the smallest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0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Start working out the code to sort the vector and test on simple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Test your code on simple examples that will identify obvious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down code into manageable pieces that you know how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and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Recognize that a bug exists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the bug reproducible</a:t>
            </a:r>
          </a:p>
          <a:p>
            <a:pPr marL="514350" indent="-514350">
              <a:buAutoNum type="arabicPeriod"/>
            </a:pPr>
            <a:r>
              <a:rPr lang="en-US" dirty="0" smtClean="0"/>
              <a:t>Identify the cause of the bug</a:t>
            </a:r>
          </a:p>
          <a:p>
            <a:pPr marL="514350" indent="-514350">
              <a:buAutoNum type="arabicPeriod"/>
            </a:pPr>
            <a:r>
              <a:rPr lang="en-US" dirty="0" smtClean="0"/>
              <a:t>Fix the error and test</a:t>
            </a:r>
          </a:p>
          <a:p>
            <a:pPr marL="514350" indent="-514350">
              <a:buAutoNum type="arabicPeriod"/>
            </a:pPr>
            <a:r>
              <a:rPr lang="en-US" dirty="0" smtClean="0"/>
              <a:t>Look for similar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that a bug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If the program doesn’t work – a bug exists</a:t>
            </a:r>
          </a:p>
          <a:p>
            <a:pPr marL="0" indent="0">
              <a:buNone/>
            </a:pPr>
            <a:r>
              <a:rPr lang="en-US" dirty="0" smtClean="0"/>
              <a:t>Sometimes the program seems to work but the output is incorrect – these bugs are much harder to find. </a:t>
            </a:r>
          </a:p>
          <a:p>
            <a:pPr marL="0" indent="0">
              <a:buNone/>
            </a:pPr>
            <a:r>
              <a:rPr lang="en-US" dirty="0" smtClean="0"/>
              <a:t>	break program up into smaller pieces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“cat” to see how variables are changing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within a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boundary cases, vectors of length zero,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bug reproducible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Bugs are easier to fix if you can make them happen.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are doing simulations start with the same seed so you generate the same random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if (condition)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 when true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 when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26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cause of the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the error messages and </a:t>
            </a:r>
            <a:r>
              <a:rPr lang="en-US" dirty="0" err="1" smtClean="0"/>
              <a:t>google</a:t>
            </a:r>
            <a:r>
              <a:rPr lang="en-US" dirty="0" smtClean="0"/>
              <a:t> for more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traceback</a:t>
            </a:r>
            <a:r>
              <a:rPr lang="en-US" dirty="0" smtClean="0"/>
              <a:t>() function to print the current stack of active functions when you get an error message.  This will show where an error is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Fix the error and test – include boundary cases and anything else you can think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for similar errors elsewhere – you may have made a similar mistake else 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3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browser() function allows you to pause execution of your program and examine local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= “next” allows you to single stop through the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“continue” lets the code continue running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 = “quit” the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also debug a function names f using debug(f), then the browser will be called when you enter the function.  Turn off debugging using </a:t>
            </a:r>
            <a:r>
              <a:rPr lang="en-US" dirty="0" err="1" smtClean="0"/>
              <a:t>undebug</a:t>
            </a:r>
            <a:r>
              <a:rPr lang="en-US" dirty="0" smtClean="0"/>
              <a:t>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2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Optimization – the process of looking for ways to produce computer code that runs faster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Always make sure your code runs correctly with no bugs before you worry about optimization.  Optimization can make your code more difficult to understand and debug.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is designed to work with vectors, so one way to optimize your code is to use operations on whole vectors when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Rules of optimization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it right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it fast enough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sure it’s </a:t>
            </a:r>
            <a:r>
              <a:rPr lang="en-US" smtClean="0"/>
              <a:t>still 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else part is optional so the following will give you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(condition)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# because R thinks the if statement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(condition) is a logical expression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!=</a:t>
            </a:r>
          </a:p>
          <a:p>
            <a:pPr marL="0" indent="0">
              <a:buNone/>
            </a:pPr>
            <a:r>
              <a:rPr lang="en-US" dirty="0" smtClean="0"/>
              <a:t>Can be compound using |,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the else part is optional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(condition)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dirty="0" smtClean="0"/>
              <a:t>}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there is only one command then {} are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Nesting ifs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(condition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 when condition 1 is TRUE</a:t>
            </a:r>
          </a:p>
          <a:p>
            <a:pPr marL="0" indent="0">
              <a:buNone/>
            </a:pPr>
            <a:r>
              <a:rPr lang="en-US" dirty="0" smtClean="0"/>
              <a:t>} else if (condition 2)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commands when condition 2 is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and condition 1 is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commands when condition 1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condition 2 are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felse</a:t>
            </a:r>
            <a:r>
              <a:rPr lang="en-US" dirty="0" smtClean="0"/>
              <a:t>( condition, A, B)</a:t>
            </a:r>
          </a:p>
          <a:p>
            <a:pPr marL="0" indent="0">
              <a:buNone/>
            </a:pPr>
            <a:r>
              <a:rPr lang="en-US" dirty="0" smtClean="0"/>
              <a:t> condition is a logical expression</a:t>
            </a:r>
          </a:p>
          <a:p>
            <a:pPr marL="0" indent="0">
              <a:buNone/>
            </a:pPr>
            <a:r>
              <a:rPr lang="en-US" dirty="0" smtClean="0"/>
              <a:t>If condition is true, action A will be taken</a:t>
            </a:r>
          </a:p>
          <a:p>
            <a:pPr marL="0" indent="0">
              <a:buNone/>
            </a:pPr>
            <a:r>
              <a:rPr lang="en-US" dirty="0" smtClean="0"/>
              <a:t>If condition is false, action B will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1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Caution:  many of the things you may need to do in a loop can be done more efficiently using vector function or vector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5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for (x in vector)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commands}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only one command the braces are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615</Words>
  <Application>Microsoft Office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3</vt:lpstr>
      <vt:lpstr>Branching with if statement</vt:lpstr>
      <vt:lpstr>PowerPoint Presentation</vt:lpstr>
      <vt:lpstr>PowerPoint Presentation</vt:lpstr>
      <vt:lpstr>PowerPoint Presentation</vt:lpstr>
      <vt:lpstr>Nesting ifs </vt:lpstr>
      <vt:lpstr>PowerPoint Presentation</vt:lpstr>
      <vt:lpstr>loops</vt:lpstr>
      <vt:lpstr> for loops</vt:lpstr>
      <vt:lpstr>PowerPoint Presentation</vt:lpstr>
      <vt:lpstr>while loops</vt:lpstr>
      <vt:lpstr>Some general programming guidelines</vt:lpstr>
      <vt:lpstr>Example</vt:lpstr>
      <vt:lpstr>PowerPoint Presentation</vt:lpstr>
      <vt:lpstr>PowerPoint Presentation</vt:lpstr>
      <vt:lpstr>Top down design</vt:lpstr>
      <vt:lpstr>Debugging and maintenance</vt:lpstr>
      <vt:lpstr>Recognizing that a bug exists</vt:lpstr>
      <vt:lpstr>Make the bug reproducible</vt:lpstr>
      <vt:lpstr>Identify the cause of the bug</vt:lpstr>
      <vt:lpstr>PowerPoint Presentation</vt:lpstr>
      <vt:lpstr>PowerPoint Presentation</vt:lpstr>
      <vt:lpstr>PowerPoint Presentation</vt:lpstr>
      <vt:lpstr>Efficient programming</vt:lpstr>
      <vt:lpstr>PowerPoint Presentation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Dr. Dale Armstrong</dc:creator>
  <cp:lastModifiedBy>Owner</cp:lastModifiedBy>
  <cp:revision>7</cp:revision>
  <dcterms:created xsi:type="dcterms:W3CDTF">2013-09-10T00:18:35Z</dcterms:created>
  <dcterms:modified xsi:type="dcterms:W3CDTF">2013-10-30T17:59:27Z</dcterms:modified>
</cp:coreProperties>
</file>