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3" r:id="rId3"/>
    <p:sldId id="257" r:id="rId4"/>
    <p:sldId id="258" r:id="rId5"/>
    <p:sldId id="259" r:id="rId6"/>
    <p:sldId id="260" r:id="rId7"/>
    <p:sldId id="261"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3" d="100"/>
          <a:sy n="103" d="100"/>
        </p:scale>
        <p:origin x="16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9CDF7E-1E29-442C-81CA-A45E54144758}"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0597763C-B585-43FE-B0A8-0CFFFDCB0D79}">
      <dgm:prSet/>
      <dgm:spPr/>
      <dgm:t>
        <a:bodyPr/>
        <a:lstStyle/>
        <a:p>
          <a:r>
            <a:rPr lang="en-US" dirty="0">
              <a:latin typeface="Times New Roman" panose="02020603050405020304" pitchFamily="18" charset="0"/>
              <a:cs typeface="Times New Roman" panose="02020603050405020304" pitchFamily="18" charset="0"/>
            </a:rPr>
            <a:t>OS installation (many steps we need to go through while installing OS on virtual machines</a:t>
          </a:r>
        </a:p>
      </dgm:t>
    </dgm:pt>
    <dgm:pt modelId="{FFCB00A2-AEAC-414E-A428-FB2C30A396DC}" type="parTrans" cxnId="{8C598630-4F3E-4370-B466-E5FD04FFDB11}">
      <dgm:prSet/>
      <dgm:spPr/>
      <dgm:t>
        <a:bodyPr/>
        <a:lstStyle/>
        <a:p>
          <a:endParaRPr lang="en-US"/>
        </a:p>
      </dgm:t>
    </dgm:pt>
    <dgm:pt modelId="{C53A359E-056A-43C8-9785-0CA171E27230}" type="sibTrans" cxnId="{8C598630-4F3E-4370-B466-E5FD04FFDB11}">
      <dgm:prSet/>
      <dgm:spPr/>
      <dgm:t>
        <a:bodyPr/>
        <a:lstStyle/>
        <a:p>
          <a:endParaRPr lang="en-US"/>
        </a:p>
      </dgm:t>
    </dgm:pt>
    <dgm:pt modelId="{9CD580C9-2C9C-4FF5-93AD-7E7F62FBF00A}">
      <dgm:prSet/>
      <dgm:spPr/>
      <dgm:t>
        <a:bodyPr/>
        <a:lstStyle/>
        <a:p>
          <a:r>
            <a:rPr lang="en-US" dirty="0">
              <a:latin typeface="Times New Roman" panose="02020603050405020304" pitchFamily="18" charset="0"/>
              <a:cs typeface="Times New Roman" panose="02020603050405020304" pitchFamily="18" charset="0"/>
            </a:rPr>
            <a:t>Time consuming process(many steps you have to go through, installation itself takes huge amount of time)</a:t>
          </a:r>
        </a:p>
      </dgm:t>
    </dgm:pt>
    <dgm:pt modelId="{EC9D8E45-CE99-4DEC-A377-3497631C755D}" type="parTrans" cxnId="{C94455A1-17CA-4D06-BDCB-3E5CB1156F1E}">
      <dgm:prSet/>
      <dgm:spPr/>
      <dgm:t>
        <a:bodyPr/>
        <a:lstStyle/>
        <a:p>
          <a:endParaRPr lang="en-US"/>
        </a:p>
      </dgm:t>
    </dgm:pt>
    <dgm:pt modelId="{F937665F-590F-479D-A9C8-CC538BB058AB}" type="sibTrans" cxnId="{C94455A1-17CA-4D06-BDCB-3E5CB1156F1E}">
      <dgm:prSet/>
      <dgm:spPr/>
      <dgm:t>
        <a:bodyPr/>
        <a:lstStyle/>
        <a:p>
          <a:endParaRPr lang="en-US"/>
        </a:p>
      </dgm:t>
    </dgm:pt>
    <dgm:pt modelId="{A8ECA587-61AD-4ADD-8078-F1AB9EF539D6}">
      <dgm:prSet/>
      <dgm:spPr/>
      <dgm:t>
        <a:bodyPr/>
        <a:lstStyle/>
        <a:p>
          <a:r>
            <a:rPr lang="en-US" dirty="0">
              <a:latin typeface="Times New Roman" panose="02020603050405020304" pitchFamily="18" charset="0"/>
              <a:cs typeface="Times New Roman" panose="02020603050405020304" pitchFamily="18" charset="0"/>
            </a:rPr>
            <a:t>Many steps leads to human errors. Automation addresses human errors</a:t>
          </a:r>
        </a:p>
      </dgm:t>
    </dgm:pt>
    <dgm:pt modelId="{23D4185C-1CD5-4A35-B4F3-DFDED06E8F1B}" type="parTrans" cxnId="{2FDECC85-AEF6-4714-BBD0-785B4B5467DA}">
      <dgm:prSet/>
      <dgm:spPr/>
      <dgm:t>
        <a:bodyPr/>
        <a:lstStyle/>
        <a:p>
          <a:endParaRPr lang="en-US"/>
        </a:p>
      </dgm:t>
    </dgm:pt>
    <dgm:pt modelId="{80941E1D-3F80-408C-9C1A-9A5C2D6ED54B}" type="sibTrans" cxnId="{2FDECC85-AEF6-4714-BBD0-785B4B5467DA}">
      <dgm:prSet/>
      <dgm:spPr/>
      <dgm:t>
        <a:bodyPr/>
        <a:lstStyle/>
        <a:p>
          <a:endParaRPr lang="en-US"/>
        </a:p>
      </dgm:t>
    </dgm:pt>
    <dgm:pt modelId="{C03D5ED8-3EFF-4FBD-9A46-D01730F6FDFC}">
      <dgm:prSet/>
      <dgm:spPr/>
      <dgm:t>
        <a:bodyPr/>
        <a:lstStyle/>
        <a:p>
          <a:r>
            <a:rPr lang="en-US" dirty="0">
              <a:latin typeface="Times New Roman" panose="02020603050405020304" pitchFamily="18" charset="0"/>
              <a:cs typeface="Times New Roman" panose="02020603050405020304" pitchFamily="18" charset="0"/>
            </a:rPr>
            <a:t>Tough to replicate multi </a:t>
          </a:r>
          <a:r>
            <a:rPr lang="en-US" dirty="0" err="1">
              <a:latin typeface="Times New Roman" panose="02020603050405020304" pitchFamily="18" charset="0"/>
              <a:cs typeface="Times New Roman" panose="02020603050405020304" pitchFamily="18" charset="0"/>
            </a:rPr>
            <a:t>vms</a:t>
          </a:r>
          <a:r>
            <a:rPr lang="en-US" dirty="0">
              <a:latin typeface="Times New Roman" panose="02020603050405020304" pitchFamily="18" charset="0"/>
              <a:cs typeface="Times New Roman" panose="02020603050405020304" pitchFamily="18" charset="0"/>
            </a:rPr>
            <a:t> </a:t>
          </a:r>
        </a:p>
      </dgm:t>
    </dgm:pt>
    <dgm:pt modelId="{79FE67E6-03BB-4758-9269-D3C506B5D41F}" type="parTrans" cxnId="{58190D59-8103-4313-8D60-61D79AF1C1CA}">
      <dgm:prSet/>
      <dgm:spPr/>
      <dgm:t>
        <a:bodyPr/>
        <a:lstStyle/>
        <a:p>
          <a:endParaRPr lang="en-US"/>
        </a:p>
      </dgm:t>
    </dgm:pt>
    <dgm:pt modelId="{B0CA44CF-D845-4137-9F30-8AB82435F92E}" type="sibTrans" cxnId="{58190D59-8103-4313-8D60-61D79AF1C1CA}">
      <dgm:prSet/>
      <dgm:spPr/>
      <dgm:t>
        <a:bodyPr/>
        <a:lstStyle/>
        <a:p>
          <a:endParaRPr lang="en-US"/>
        </a:p>
      </dgm:t>
    </dgm:pt>
    <dgm:pt modelId="{64BA673E-ABC8-4793-A1AC-B5FC5FDE84DD}">
      <dgm:prSet/>
      <dgm:spPr/>
      <dgm:t>
        <a:bodyPr/>
        <a:lstStyle/>
        <a:p>
          <a:r>
            <a:rPr lang="en-US" dirty="0">
              <a:latin typeface="Times New Roman" panose="02020603050405020304" pitchFamily="18" charset="0"/>
              <a:cs typeface="Times New Roman" panose="02020603050405020304" pitchFamily="18" charset="0"/>
            </a:rPr>
            <a:t>Need to document entire steps</a:t>
          </a:r>
        </a:p>
      </dgm:t>
    </dgm:pt>
    <dgm:pt modelId="{BB4FD950-3E87-4CA3-BE27-991D59EBE9F6}" type="parTrans" cxnId="{9F95485B-6F37-4E6B-8A5F-3057D0C5E522}">
      <dgm:prSet/>
      <dgm:spPr/>
      <dgm:t>
        <a:bodyPr/>
        <a:lstStyle/>
        <a:p>
          <a:endParaRPr lang="en-US"/>
        </a:p>
      </dgm:t>
    </dgm:pt>
    <dgm:pt modelId="{00838B7D-2BCC-4D32-87D0-458691FF9D37}" type="sibTrans" cxnId="{9F95485B-6F37-4E6B-8A5F-3057D0C5E522}">
      <dgm:prSet/>
      <dgm:spPr/>
      <dgm:t>
        <a:bodyPr/>
        <a:lstStyle/>
        <a:p>
          <a:endParaRPr lang="en-US"/>
        </a:p>
      </dgm:t>
    </dgm:pt>
    <dgm:pt modelId="{8D72D079-227E-4960-888B-52D4A46FC09F}" type="pres">
      <dgm:prSet presAssocID="{9E9CDF7E-1E29-442C-81CA-A45E54144758}" presName="vert0" presStyleCnt="0">
        <dgm:presLayoutVars>
          <dgm:dir/>
          <dgm:animOne val="branch"/>
          <dgm:animLvl val="lvl"/>
        </dgm:presLayoutVars>
      </dgm:prSet>
      <dgm:spPr/>
    </dgm:pt>
    <dgm:pt modelId="{41B31816-EA6D-46F7-9B69-AF642818C0B3}" type="pres">
      <dgm:prSet presAssocID="{0597763C-B585-43FE-B0A8-0CFFFDCB0D79}" presName="thickLine" presStyleLbl="alignNode1" presStyleIdx="0" presStyleCnt="5"/>
      <dgm:spPr/>
    </dgm:pt>
    <dgm:pt modelId="{6A2C3C96-9F52-4E49-8CBA-2ACF593AD899}" type="pres">
      <dgm:prSet presAssocID="{0597763C-B585-43FE-B0A8-0CFFFDCB0D79}" presName="horz1" presStyleCnt="0"/>
      <dgm:spPr/>
    </dgm:pt>
    <dgm:pt modelId="{96DF1FD6-12C8-4B35-A213-7DA8F9E268F3}" type="pres">
      <dgm:prSet presAssocID="{0597763C-B585-43FE-B0A8-0CFFFDCB0D79}" presName="tx1" presStyleLbl="revTx" presStyleIdx="0" presStyleCnt="5"/>
      <dgm:spPr/>
    </dgm:pt>
    <dgm:pt modelId="{A8D652C3-3B00-4500-9D73-69B6162A171C}" type="pres">
      <dgm:prSet presAssocID="{0597763C-B585-43FE-B0A8-0CFFFDCB0D79}" presName="vert1" presStyleCnt="0"/>
      <dgm:spPr/>
    </dgm:pt>
    <dgm:pt modelId="{424636CC-0073-4C2E-B009-F1F621C7B2B2}" type="pres">
      <dgm:prSet presAssocID="{9CD580C9-2C9C-4FF5-93AD-7E7F62FBF00A}" presName="thickLine" presStyleLbl="alignNode1" presStyleIdx="1" presStyleCnt="5"/>
      <dgm:spPr/>
    </dgm:pt>
    <dgm:pt modelId="{EDCC2DAE-E7C7-4EF2-A63E-29318E0B5C5C}" type="pres">
      <dgm:prSet presAssocID="{9CD580C9-2C9C-4FF5-93AD-7E7F62FBF00A}" presName="horz1" presStyleCnt="0"/>
      <dgm:spPr/>
    </dgm:pt>
    <dgm:pt modelId="{20E8CE32-6F61-4291-B93F-14FB04CA5426}" type="pres">
      <dgm:prSet presAssocID="{9CD580C9-2C9C-4FF5-93AD-7E7F62FBF00A}" presName="tx1" presStyleLbl="revTx" presStyleIdx="1" presStyleCnt="5"/>
      <dgm:spPr/>
    </dgm:pt>
    <dgm:pt modelId="{6B524E39-DD9D-44D9-96E0-844C47065939}" type="pres">
      <dgm:prSet presAssocID="{9CD580C9-2C9C-4FF5-93AD-7E7F62FBF00A}" presName="vert1" presStyleCnt="0"/>
      <dgm:spPr/>
    </dgm:pt>
    <dgm:pt modelId="{CF5266DD-74C7-4339-B0DF-E6E0AF1D0426}" type="pres">
      <dgm:prSet presAssocID="{A8ECA587-61AD-4ADD-8078-F1AB9EF539D6}" presName="thickLine" presStyleLbl="alignNode1" presStyleIdx="2" presStyleCnt="5"/>
      <dgm:spPr/>
    </dgm:pt>
    <dgm:pt modelId="{2955BE41-14B2-40F3-ABA4-43DBD7FF90B5}" type="pres">
      <dgm:prSet presAssocID="{A8ECA587-61AD-4ADD-8078-F1AB9EF539D6}" presName="horz1" presStyleCnt="0"/>
      <dgm:spPr/>
    </dgm:pt>
    <dgm:pt modelId="{B41631EA-A590-476D-B630-9E5F48E928EF}" type="pres">
      <dgm:prSet presAssocID="{A8ECA587-61AD-4ADD-8078-F1AB9EF539D6}" presName="tx1" presStyleLbl="revTx" presStyleIdx="2" presStyleCnt="5"/>
      <dgm:spPr/>
    </dgm:pt>
    <dgm:pt modelId="{EFC3CA91-60D0-4A15-A79F-721A54DF7ABB}" type="pres">
      <dgm:prSet presAssocID="{A8ECA587-61AD-4ADD-8078-F1AB9EF539D6}" presName="vert1" presStyleCnt="0"/>
      <dgm:spPr/>
    </dgm:pt>
    <dgm:pt modelId="{C6C7FFD6-2E99-4ECD-BA6C-A0F55457CC20}" type="pres">
      <dgm:prSet presAssocID="{C03D5ED8-3EFF-4FBD-9A46-D01730F6FDFC}" presName="thickLine" presStyleLbl="alignNode1" presStyleIdx="3" presStyleCnt="5"/>
      <dgm:spPr/>
    </dgm:pt>
    <dgm:pt modelId="{71D2E1E8-00A2-45FE-8D80-1C15AEAFB181}" type="pres">
      <dgm:prSet presAssocID="{C03D5ED8-3EFF-4FBD-9A46-D01730F6FDFC}" presName="horz1" presStyleCnt="0"/>
      <dgm:spPr/>
    </dgm:pt>
    <dgm:pt modelId="{22D41ACB-77D0-4C97-934D-CC945CCC5222}" type="pres">
      <dgm:prSet presAssocID="{C03D5ED8-3EFF-4FBD-9A46-D01730F6FDFC}" presName="tx1" presStyleLbl="revTx" presStyleIdx="3" presStyleCnt="5"/>
      <dgm:spPr/>
    </dgm:pt>
    <dgm:pt modelId="{9870EB25-E752-4F7E-A0D3-422FEFAB7162}" type="pres">
      <dgm:prSet presAssocID="{C03D5ED8-3EFF-4FBD-9A46-D01730F6FDFC}" presName="vert1" presStyleCnt="0"/>
      <dgm:spPr/>
    </dgm:pt>
    <dgm:pt modelId="{0B585926-530A-4078-B485-2C1FDF05BBAE}" type="pres">
      <dgm:prSet presAssocID="{64BA673E-ABC8-4793-A1AC-B5FC5FDE84DD}" presName="thickLine" presStyleLbl="alignNode1" presStyleIdx="4" presStyleCnt="5"/>
      <dgm:spPr/>
    </dgm:pt>
    <dgm:pt modelId="{997EB015-1C96-4D29-92D7-7B7ADE195AC5}" type="pres">
      <dgm:prSet presAssocID="{64BA673E-ABC8-4793-A1AC-B5FC5FDE84DD}" presName="horz1" presStyleCnt="0"/>
      <dgm:spPr/>
    </dgm:pt>
    <dgm:pt modelId="{13F05202-655E-4CE0-B89E-853F84F5083B}" type="pres">
      <dgm:prSet presAssocID="{64BA673E-ABC8-4793-A1AC-B5FC5FDE84DD}" presName="tx1" presStyleLbl="revTx" presStyleIdx="4" presStyleCnt="5"/>
      <dgm:spPr/>
    </dgm:pt>
    <dgm:pt modelId="{33957028-B9EF-4F1A-A894-F77AB17EEC49}" type="pres">
      <dgm:prSet presAssocID="{64BA673E-ABC8-4793-A1AC-B5FC5FDE84DD}" presName="vert1" presStyleCnt="0"/>
      <dgm:spPr/>
    </dgm:pt>
  </dgm:ptLst>
  <dgm:cxnLst>
    <dgm:cxn modelId="{7F361311-5A55-4EC2-97CA-2D5338C36B9E}" type="presOf" srcId="{9CD580C9-2C9C-4FF5-93AD-7E7F62FBF00A}" destId="{20E8CE32-6F61-4291-B93F-14FB04CA5426}" srcOrd="0" destOrd="0" presId="urn:microsoft.com/office/officeart/2008/layout/LinedList"/>
    <dgm:cxn modelId="{F559D71E-A1BF-47F0-9381-242FC4BDBEDE}" type="presOf" srcId="{64BA673E-ABC8-4793-A1AC-B5FC5FDE84DD}" destId="{13F05202-655E-4CE0-B89E-853F84F5083B}" srcOrd="0" destOrd="0" presId="urn:microsoft.com/office/officeart/2008/layout/LinedList"/>
    <dgm:cxn modelId="{2BD8972E-F381-491E-B950-0CA63CCCD763}" type="presOf" srcId="{0597763C-B585-43FE-B0A8-0CFFFDCB0D79}" destId="{96DF1FD6-12C8-4B35-A213-7DA8F9E268F3}" srcOrd="0" destOrd="0" presId="urn:microsoft.com/office/officeart/2008/layout/LinedList"/>
    <dgm:cxn modelId="{8C598630-4F3E-4370-B466-E5FD04FFDB11}" srcId="{9E9CDF7E-1E29-442C-81CA-A45E54144758}" destId="{0597763C-B585-43FE-B0A8-0CFFFDCB0D79}" srcOrd="0" destOrd="0" parTransId="{FFCB00A2-AEAC-414E-A428-FB2C30A396DC}" sibTransId="{C53A359E-056A-43C8-9785-0CA171E27230}"/>
    <dgm:cxn modelId="{9F95485B-6F37-4E6B-8A5F-3057D0C5E522}" srcId="{9E9CDF7E-1E29-442C-81CA-A45E54144758}" destId="{64BA673E-ABC8-4793-A1AC-B5FC5FDE84DD}" srcOrd="4" destOrd="0" parTransId="{BB4FD950-3E87-4CA3-BE27-991D59EBE9F6}" sibTransId="{00838B7D-2BCC-4D32-87D0-458691FF9D37}"/>
    <dgm:cxn modelId="{A9163A4D-FA35-4570-9D87-A4AAF653F8C2}" type="presOf" srcId="{A8ECA587-61AD-4ADD-8078-F1AB9EF539D6}" destId="{B41631EA-A590-476D-B630-9E5F48E928EF}" srcOrd="0" destOrd="0" presId="urn:microsoft.com/office/officeart/2008/layout/LinedList"/>
    <dgm:cxn modelId="{215FBA50-0FBB-463C-8B42-9AB8BA87853F}" type="presOf" srcId="{C03D5ED8-3EFF-4FBD-9A46-D01730F6FDFC}" destId="{22D41ACB-77D0-4C97-934D-CC945CCC5222}" srcOrd="0" destOrd="0" presId="urn:microsoft.com/office/officeart/2008/layout/LinedList"/>
    <dgm:cxn modelId="{58190D59-8103-4313-8D60-61D79AF1C1CA}" srcId="{9E9CDF7E-1E29-442C-81CA-A45E54144758}" destId="{C03D5ED8-3EFF-4FBD-9A46-D01730F6FDFC}" srcOrd="3" destOrd="0" parTransId="{79FE67E6-03BB-4758-9269-D3C506B5D41F}" sibTransId="{B0CA44CF-D845-4137-9F30-8AB82435F92E}"/>
    <dgm:cxn modelId="{2FDECC85-AEF6-4714-BBD0-785B4B5467DA}" srcId="{9E9CDF7E-1E29-442C-81CA-A45E54144758}" destId="{A8ECA587-61AD-4ADD-8078-F1AB9EF539D6}" srcOrd="2" destOrd="0" parTransId="{23D4185C-1CD5-4A35-B4F3-DFDED06E8F1B}" sibTransId="{80941E1D-3F80-408C-9C1A-9A5C2D6ED54B}"/>
    <dgm:cxn modelId="{C94455A1-17CA-4D06-BDCB-3E5CB1156F1E}" srcId="{9E9CDF7E-1E29-442C-81CA-A45E54144758}" destId="{9CD580C9-2C9C-4FF5-93AD-7E7F62FBF00A}" srcOrd="1" destOrd="0" parTransId="{EC9D8E45-CE99-4DEC-A377-3497631C755D}" sibTransId="{F937665F-590F-479D-A9C8-CC538BB058AB}"/>
    <dgm:cxn modelId="{B22359C4-569B-46FF-A455-83FA87FB2EBC}" type="presOf" srcId="{9E9CDF7E-1E29-442C-81CA-A45E54144758}" destId="{8D72D079-227E-4960-888B-52D4A46FC09F}" srcOrd="0" destOrd="0" presId="urn:microsoft.com/office/officeart/2008/layout/LinedList"/>
    <dgm:cxn modelId="{804B7CE2-E1EE-4155-942C-3F1C4DDD7AB6}" type="presParOf" srcId="{8D72D079-227E-4960-888B-52D4A46FC09F}" destId="{41B31816-EA6D-46F7-9B69-AF642818C0B3}" srcOrd="0" destOrd="0" presId="urn:microsoft.com/office/officeart/2008/layout/LinedList"/>
    <dgm:cxn modelId="{D78B4CBE-8F8D-495C-93A5-437F6F9C174C}" type="presParOf" srcId="{8D72D079-227E-4960-888B-52D4A46FC09F}" destId="{6A2C3C96-9F52-4E49-8CBA-2ACF593AD899}" srcOrd="1" destOrd="0" presId="urn:microsoft.com/office/officeart/2008/layout/LinedList"/>
    <dgm:cxn modelId="{2F5CBCF9-3ECE-4C26-A05D-9C5937FDFFDB}" type="presParOf" srcId="{6A2C3C96-9F52-4E49-8CBA-2ACF593AD899}" destId="{96DF1FD6-12C8-4B35-A213-7DA8F9E268F3}" srcOrd="0" destOrd="0" presId="urn:microsoft.com/office/officeart/2008/layout/LinedList"/>
    <dgm:cxn modelId="{A80BD1DC-9C23-41A3-B663-482E72096FF3}" type="presParOf" srcId="{6A2C3C96-9F52-4E49-8CBA-2ACF593AD899}" destId="{A8D652C3-3B00-4500-9D73-69B6162A171C}" srcOrd="1" destOrd="0" presId="urn:microsoft.com/office/officeart/2008/layout/LinedList"/>
    <dgm:cxn modelId="{CA39FC73-624A-44D9-93B9-CC5745BFC81C}" type="presParOf" srcId="{8D72D079-227E-4960-888B-52D4A46FC09F}" destId="{424636CC-0073-4C2E-B009-F1F621C7B2B2}" srcOrd="2" destOrd="0" presId="urn:microsoft.com/office/officeart/2008/layout/LinedList"/>
    <dgm:cxn modelId="{3F8C9C0E-2210-4C9D-B94C-F6F5873B518B}" type="presParOf" srcId="{8D72D079-227E-4960-888B-52D4A46FC09F}" destId="{EDCC2DAE-E7C7-4EF2-A63E-29318E0B5C5C}" srcOrd="3" destOrd="0" presId="urn:microsoft.com/office/officeart/2008/layout/LinedList"/>
    <dgm:cxn modelId="{5B66A799-D092-4360-8F1A-BC0EBFC72723}" type="presParOf" srcId="{EDCC2DAE-E7C7-4EF2-A63E-29318E0B5C5C}" destId="{20E8CE32-6F61-4291-B93F-14FB04CA5426}" srcOrd="0" destOrd="0" presId="urn:microsoft.com/office/officeart/2008/layout/LinedList"/>
    <dgm:cxn modelId="{E1CFAA47-3130-441C-A4DB-E035B242CA57}" type="presParOf" srcId="{EDCC2DAE-E7C7-4EF2-A63E-29318E0B5C5C}" destId="{6B524E39-DD9D-44D9-96E0-844C47065939}" srcOrd="1" destOrd="0" presId="urn:microsoft.com/office/officeart/2008/layout/LinedList"/>
    <dgm:cxn modelId="{9EF6ED7D-76E7-4B72-BB61-3359D0AA56A9}" type="presParOf" srcId="{8D72D079-227E-4960-888B-52D4A46FC09F}" destId="{CF5266DD-74C7-4339-B0DF-E6E0AF1D0426}" srcOrd="4" destOrd="0" presId="urn:microsoft.com/office/officeart/2008/layout/LinedList"/>
    <dgm:cxn modelId="{22223209-B521-4B73-9959-414AD0114CFF}" type="presParOf" srcId="{8D72D079-227E-4960-888B-52D4A46FC09F}" destId="{2955BE41-14B2-40F3-ABA4-43DBD7FF90B5}" srcOrd="5" destOrd="0" presId="urn:microsoft.com/office/officeart/2008/layout/LinedList"/>
    <dgm:cxn modelId="{EFAADAC3-2E2C-4585-92F4-1377B50DFFD4}" type="presParOf" srcId="{2955BE41-14B2-40F3-ABA4-43DBD7FF90B5}" destId="{B41631EA-A590-476D-B630-9E5F48E928EF}" srcOrd="0" destOrd="0" presId="urn:microsoft.com/office/officeart/2008/layout/LinedList"/>
    <dgm:cxn modelId="{2B107923-5CD4-407A-801B-EF7A16007D8F}" type="presParOf" srcId="{2955BE41-14B2-40F3-ABA4-43DBD7FF90B5}" destId="{EFC3CA91-60D0-4A15-A79F-721A54DF7ABB}" srcOrd="1" destOrd="0" presId="urn:microsoft.com/office/officeart/2008/layout/LinedList"/>
    <dgm:cxn modelId="{B106F3C8-0789-47AB-B9F4-EB42611FCAC9}" type="presParOf" srcId="{8D72D079-227E-4960-888B-52D4A46FC09F}" destId="{C6C7FFD6-2E99-4ECD-BA6C-A0F55457CC20}" srcOrd="6" destOrd="0" presId="urn:microsoft.com/office/officeart/2008/layout/LinedList"/>
    <dgm:cxn modelId="{2E9DED3C-B660-422D-85C5-8C77FFCB0FC9}" type="presParOf" srcId="{8D72D079-227E-4960-888B-52D4A46FC09F}" destId="{71D2E1E8-00A2-45FE-8D80-1C15AEAFB181}" srcOrd="7" destOrd="0" presId="urn:microsoft.com/office/officeart/2008/layout/LinedList"/>
    <dgm:cxn modelId="{55B9BD80-88A2-43CC-9C6A-ABFD2E09197B}" type="presParOf" srcId="{71D2E1E8-00A2-45FE-8D80-1C15AEAFB181}" destId="{22D41ACB-77D0-4C97-934D-CC945CCC5222}" srcOrd="0" destOrd="0" presId="urn:microsoft.com/office/officeart/2008/layout/LinedList"/>
    <dgm:cxn modelId="{78C9C506-83E7-4996-97CB-12D65D69AA24}" type="presParOf" srcId="{71D2E1E8-00A2-45FE-8D80-1C15AEAFB181}" destId="{9870EB25-E752-4F7E-A0D3-422FEFAB7162}" srcOrd="1" destOrd="0" presId="urn:microsoft.com/office/officeart/2008/layout/LinedList"/>
    <dgm:cxn modelId="{D5BB1616-5245-48E0-9DB2-310EEFC4A549}" type="presParOf" srcId="{8D72D079-227E-4960-888B-52D4A46FC09F}" destId="{0B585926-530A-4078-B485-2C1FDF05BBAE}" srcOrd="8" destOrd="0" presId="urn:microsoft.com/office/officeart/2008/layout/LinedList"/>
    <dgm:cxn modelId="{A7DCC61A-D956-432A-9988-2E3E782D8DE4}" type="presParOf" srcId="{8D72D079-227E-4960-888B-52D4A46FC09F}" destId="{997EB015-1C96-4D29-92D7-7B7ADE195AC5}" srcOrd="9" destOrd="0" presId="urn:microsoft.com/office/officeart/2008/layout/LinedList"/>
    <dgm:cxn modelId="{8C26C281-272C-49C5-9135-79355E0B3202}" type="presParOf" srcId="{997EB015-1C96-4D29-92D7-7B7ADE195AC5}" destId="{13F05202-655E-4CE0-B89E-853F84F5083B}" srcOrd="0" destOrd="0" presId="urn:microsoft.com/office/officeart/2008/layout/LinedList"/>
    <dgm:cxn modelId="{5E5E264F-A498-4609-9749-F19136BF5DC6}" type="presParOf" srcId="{997EB015-1C96-4D29-92D7-7B7ADE195AC5}" destId="{33957028-B9EF-4F1A-A894-F77AB17EEC4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196715-EEC0-437C-A8C5-B15C9D71D07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1FCB2B4-462C-4286-9F61-1181135273BC}">
      <dgm:prSet/>
      <dgm:spPr/>
      <dgm:t>
        <a:bodyPr/>
        <a:lstStyle/>
        <a:p>
          <a:r>
            <a:rPr lang="en-US"/>
            <a:t>No OS Installation ( Vagrant sets up vms by using images or box). </a:t>
          </a:r>
        </a:p>
      </dgm:t>
    </dgm:pt>
    <dgm:pt modelId="{4B089F91-125C-41BD-8C9A-2D0E54989F30}" type="parTrans" cxnId="{1BD378E0-DA31-409E-AE66-ABDB0FDDE1FB}">
      <dgm:prSet/>
      <dgm:spPr/>
      <dgm:t>
        <a:bodyPr/>
        <a:lstStyle/>
        <a:p>
          <a:endParaRPr lang="en-US"/>
        </a:p>
      </dgm:t>
    </dgm:pt>
    <dgm:pt modelId="{528A4339-5B7B-46E0-8CE0-34865498ED2A}" type="sibTrans" cxnId="{1BD378E0-DA31-409E-AE66-ABDB0FDDE1FB}">
      <dgm:prSet/>
      <dgm:spPr/>
      <dgm:t>
        <a:bodyPr/>
        <a:lstStyle/>
        <a:p>
          <a:endParaRPr lang="en-US"/>
        </a:p>
      </dgm:t>
    </dgm:pt>
    <dgm:pt modelId="{75CDE8EB-62BB-47DB-929F-563E41393DA3}">
      <dgm:prSet/>
      <dgm:spPr/>
      <dgm:t>
        <a:bodyPr/>
        <a:lstStyle/>
        <a:p>
          <a:r>
            <a:rPr lang="en-US"/>
            <a:t>These are already made vms stored on vagrant cloud. There are freely available images or boxes  which vagrant will download and keep in your local computer. And from that box, you can create as many Vms you want</a:t>
          </a:r>
        </a:p>
      </dgm:t>
    </dgm:pt>
    <dgm:pt modelId="{DC2C5D2C-1272-4C55-A541-0EC1E058FE36}" type="parTrans" cxnId="{882173F2-1C08-4D4D-A395-C289A561F5A9}">
      <dgm:prSet/>
      <dgm:spPr/>
      <dgm:t>
        <a:bodyPr/>
        <a:lstStyle/>
        <a:p>
          <a:endParaRPr lang="en-US"/>
        </a:p>
      </dgm:t>
    </dgm:pt>
    <dgm:pt modelId="{769FDB6A-2E63-47FC-97C0-97F440DEE902}" type="sibTrans" cxnId="{882173F2-1C08-4D4D-A395-C289A561F5A9}">
      <dgm:prSet/>
      <dgm:spPr/>
      <dgm:t>
        <a:bodyPr/>
        <a:lstStyle/>
        <a:p>
          <a:endParaRPr lang="en-US"/>
        </a:p>
      </dgm:t>
    </dgm:pt>
    <dgm:pt modelId="{FC5ECC38-2A02-43C6-94DD-E90316944240}">
      <dgm:prSet/>
      <dgm:spPr/>
      <dgm:t>
        <a:bodyPr/>
        <a:lstStyle/>
        <a:p>
          <a:r>
            <a:rPr lang="en-US"/>
            <a:t>VM Images/Box</a:t>
          </a:r>
        </a:p>
      </dgm:t>
    </dgm:pt>
    <dgm:pt modelId="{AF3CBAF1-3555-44A8-A6A9-9533493BAFCD}" type="parTrans" cxnId="{A7C7C365-92E7-4286-986C-1E6F502E4466}">
      <dgm:prSet/>
      <dgm:spPr/>
      <dgm:t>
        <a:bodyPr/>
        <a:lstStyle/>
        <a:p>
          <a:endParaRPr lang="en-US"/>
        </a:p>
      </dgm:t>
    </dgm:pt>
    <dgm:pt modelId="{E19D6F1C-D550-4037-A98D-1AF6CEC63997}" type="sibTrans" cxnId="{A7C7C365-92E7-4286-986C-1E6F502E4466}">
      <dgm:prSet/>
      <dgm:spPr/>
      <dgm:t>
        <a:bodyPr/>
        <a:lstStyle/>
        <a:p>
          <a:endParaRPr lang="en-US"/>
        </a:p>
      </dgm:t>
    </dgm:pt>
    <dgm:pt modelId="{C7BD2734-B272-4531-8470-1B072B8D82DD}">
      <dgm:prSet/>
      <dgm:spPr/>
      <dgm:t>
        <a:bodyPr/>
        <a:lstStyle/>
        <a:p>
          <a:r>
            <a:rPr lang="en-US"/>
            <a:t>Free box available on vagrant cloud </a:t>
          </a:r>
        </a:p>
      </dgm:t>
    </dgm:pt>
    <dgm:pt modelId="{0A150524-AC30-4F0D-ADDC-19DCBBE8B061}" type="parTrans" cxnId="{D07529DE-80CF-466C-9C97-4B48AB09F3BE}">
      <dgm:prSet/>
      <dgm:spPr/>
      <dgm:t>
        <a:bodyPr/>
        <a:lstStyle/>
        <a:p>
          <a:endParaRPr lang="en-US"/>
        </a:p>
      </dgm:t>
    </dgm:pt>
    <dgm:pt modelId="{BED0B9A6-3CE9-44DF-B0C3-17E2D29D6A48}" type="sibTrans" cxnId="{D07529DE-80CF-466C-9C97-4B48AB09F3BE}">
      <dgm:prSet/>
      <dgm:spPr/>
      <dgm:t>
        <a:bodyPr/>
        <a:lstStyle/>
        <a:p>
          <a:endParaRPr lang="en-US"/>
        </a:p>
      </dgm:t>
    </dgm:pt>
    <dgm:pt modelId="{BA0D4CE9-0A0E-4BB1-9B86-1C4E126C7F2A}" type="pres">
      <dgm:prSet presAssocID="{F4196715-EEC0-437C-A8C5-B15C9D71D07A}" presName="linear" presStyleCnt="0">
        <dgm:presLayoutVars>
          <dgm:animLvl val="lvl"/>
          <dgm:resizeHandles val="exact"/>
        </dgm:presLayoutVars>
      </dgm:prSet>
      <dgm:spPr/>
    </dgm:pt>
    <dgm:pt modelId="{2E8CB591-B73C-429E-AA64-272D8B7066F8}" type="pres">
      <dgm:prSet presAssocID="{91FCB2B4-462C-4286-9F61-1181135273BC}" presName="parentText" presStyleLbl="node1" presStyleIdx="0" presStyleCnt="4">
        <dgm:presLayoutVars>
          <dgm:chMax val="0"/>
          <dgm:bulletEnabled val="1"/>
        </dgm:presLayoutVars>
      </dgm:prSet>
      <dgm:spPr/>
    </dgm:pt>
    <dgm:pt modelId="{53D7B747-745E-40AD-9B5B-B45B54B92481}" type="pres">
      <dgm:prSet presAssocID="{528A4339-5B7B-46E0-8CE0-34865498ED2A}" presName="spacer" presStyleCnt="0"/>
      <dgm:spPr/>
    </dgm:pt>
    <dgm:pt modelId="{ED792DE1-7EFB-48DF-82D5-741AFB50BE69}" type="pres">
      <dgm:prSet presAssocID="{75CDE8EB-62BB-47DB-929F-563E41393DA3}" presName="parentText" presStyleLbl="node1" presStyleIdx="1" presStyleCnt="4">
        <dgm:presLayoutVars>
          <dgm:chMax val="0"/>
          <dgm:bulletEnabled val="1"/>
        </dgm:presLayoutVars>
      </dgm:prSet>
      <dgm:spPr/>
    </dgm:pt>
    <dgm:pt modelId="{27762FC1-8328-4AD4-95BD-CE5639D0F15E}" type="pres">
      <dgm:prSet presAssocID="{769FDB6A-2E63-47FC-97C0-97F440DEE902}" presName="spacer" presStyleCnt="0"/>
      <dgm:spPr/>
    </dgm:pt>
    <dgm:pt modelId="{2981DCAF-4172-4D97-B382-3792E1E32345}" type="pres">
      <dgm:prSet presAssocID="{FC5ECC38-2A02-43C6-94DD-E90316944240}" presName="parentText" presStyleLbl="node1" presStyleIdx="2" presStyleCnt="4">
        <dgm:presLayoutVars>
          <dgm:chMax val="0"/>
          <dgm:bulletEnabled val="1"/>
        </dgm:presLayoutVars>
      </dgm:prSet>
      <dgm:spPr/>
    </dgm:pt>
    <dgm:pt modelId="{53F80F2F-7716-4DCD-B3DE-5DF535AFEA4F}" type="pres">
      <dgm:prSet presAssocID="{E19D6F1C-D550-4037-A98D-1AF6CEC63997}" presName="spacer" presStyleCnt="0"/>
      <dgm:spPr/>
    </dgm:pt>
    <dgm:pt modelId="{F3B0FD11-43D6-4073-954B-A44C9664C5B8}" type="pres">
      <dgm:prSet presAssocID="{C7BD2734-B272-4531-8470-1B072B8D82DD}" presName="parentText" presStyleLbl="node1" presStyleIdx="3" presStyleCnt="4">
        <dgm:presLayoutVars>
          <dgm:chMax val="0"/>
          <dgm:bulletEnabled val="1"/>
        </dgm:presLayoutVars>
      </dgm:prSet>
      <dgm:spPr/>
    </dgm:pt>
  </dgm:ptLst>
  <dgm:cxnLst>
    <dgm:cxn modelId="{CF8DE012-7501-42BC-B2F2-07E29EA137D8}" type="presOf" srcId="{C7BD2734-B272-4531-8470-1B072B8D82DD}" destId="{F3B0FD11-43D6-4073-954B-A44C9664C5B8}" srcOrd="0" destOrd="0" presId="urn:microsoft.com/office/officeart/2005/8/layout/vList2"/>
    <dgm:cxn modelId="{F8E9481C-9203-4FD6-B5CE-A0A007A5D026}" type="presOf" srcId="{75CDE8EB-62BB-47DB-929F-563E41393DA3}" destId="{ED792DE1-7EFB-48DF-82D5-741AFB50BE69}" srcOrd="0" destOrd="0" presId="urn:microsoft.com/office/officeart/2005/8/layout/vList2"/>
    <dgm:cxn modelId="{91525C40-DBFE-49DD-B935-8699C5498A07}" type="presOf" srcId="{91FCB2B4-462C-4286-9F61-1181135273BC}" destId="{2E8CB591-B73C-429E-AA64-272D8B7066F8}" srcOrd="0" destOrd="0" presId="urn:microsoft.com/office/officeart/2005/8/layout/vList2"/>
    <dgm:cxn modelId="{A7C7C365-92E7-4286-986C-1E6F502E4466}" srcId="{F4196715-EEC0-437C-A8C5-B15C9D71D07A}" destId="{FC5ECC38-2A02-43C6-94DD-E90316944240}" srcOrd="2" destOrd="0" parTransId="{AF3CBAF1-3555-44A8-A6A9-9533493BAFCD}" sibTransId="{E19D6F1C-D550-4037-A98D-1AF6CEC63997}"/>
    <dgm:cxn modelId="{345530B3-51D4-4242-9BE1-3A2A1CE9F201}" type="presOf" srcId="{FC5ECC38-2A02-43C6-94DD-E90316944240}" destId="{2981DCAF-4172-4D97-B382-3792E1E32345}" srcOrd="0" destOrd="0" presId="urn:microsoft.com/office/officeart/2005/8/layout/vList2"/>
    <dgm:cxn modelId="{4DF6F5BD-72DE-44AB-AE32-240D2D7C3138}" type="presOf" srcId="{F4196715-EEC0-437C-A8C5-B15C9D71D07A}" destId="{BA0D4CE9-0A0E-4BB1-9B86-1C4E126C7F2A}" srcOrd="0" destOrd="0" presId="urn:microsoft.com/office/officeart/2005/8/layout/vList2"/>
    <dgm:cxn modelId="{D07529DE-80CF-466C-9C97-4B48AB09F3BE}" srcId="{F4196715-EEC0-437C-A8C5-B15C9D71D07A}" destId="{C7BD2734-B272-4531-8470-1B072B8D82DD}" srcOrd="3" destOrd="0" parTransId="{0A150524-AC30-4F0D-ADDC-19DCBBE8B061}" sibTransId="{BED0B9A6-3CE9-44DF-B0C3-17E2D29D6A48}"/>
    <dgm:cxn modelId="{1BD378E0-DA31-409E-AE66-ABDB0FDDE1FB}" srcId="{F4196715-EEC0-437C-A8C5-B15C9D71D07A}" destId="{91FCB2B4-462C-4286-9F61-1181135273BC}" srcOrd="0" destOrd="0" parTransId="{4B089F91-125C-41BD-8C9A-2D0E54989F30}" sibTransId="{528A4339-5B7B-46E0-8CE0-34865498ED2A}"/>
    <dgm:cxn modelId="{882173F2-1C08-4D4D-A395-C289A561F5A9}" srcId="{F4196715-EEC0-437C-A8C5-B15C9D71D07A}" destId="{75CDE8EB-62BB-47DB-929F-563E41393DA3}" srcOrd="1" destOrd="0" parTransId="{DC2C5D2C-1272-4C55-A541-0EC1E058FE36}" sibTransId="{769FDB6A-2E63-47FC-97C0-97F440DEE902}"/>
    <dgm:cxn modelId="{FBBB43EF-EEEB-4C2A-929E-7A9667BE7130}" type="presParOf" srcId="{BA0D4CE9-0A0E-4BB1-9B86-1C4E126C7F2A}" destId="{2E8CB591-B73C-429E-AA64-272D8B7066F8}" srcOrd="0" destOrd="0" presId="urn:microsoft.com/office/officeart/2005/8/layout/vList2"/>
    <dgm:cxn modelId="{3F3484FC-D921-401F-97C2-99007E4278E0}" type="presParOf" srcId="{BA0D4CE9-0A0E-4BB1-9B86-1C4E126C7F2A}" destId="{53D7B747-745E-40AD-9B5B-B45B54B92481}" srcOrd="1" destOrd="0" presId="urn:microsoft.com/office/officeart/2005/8/layout/vList2"/>
    <dgm:cxn modelId="{77582099-DC1B-4C77-93A3-4520CDDD6F91}" type="presParOf" srcId="{BA0D4CE9-0A0E-4BB1-9B86-1C4E126C7F2A}" destId="{ED792DE1-7EFB-48DF-82D5-741AFB50BE69}" srcOrd="2" destOrd="0" presId="urn:microsoft.com/office/officeart/2005/8/layout/vList2"/>
    <dgm:cxn modelId="{490C6636-5BAD-4866-B14E-47290423BB46}" type="presParOf" srcId="{BA0D4CE9-0A0E-4BB1-9B86-1C4E126C7F2A}" destId="{27762FC1-8328-4AD4-95BD-CE5639D0F15E}" srcOrd="3" destOrd="0" presId="urn:microsoft.com/office/officeart/2005/8/layout/vList2"/>
    <dgm:cxn modelId="{CB62A443-A85E-458B-A6E2-22E4DCD3EFA4}" type="presParOf" srcId="{BA0D4CE9-0A0E-4BB1-9B86-1C4E126C7F2A}" destId="{2981DCAF-4172-4D97-B382-3792E1E32345}" srcOrd="4" destOrd="0" presId="urn:microsoft.com/office/officeart/2005/8/layout/vList2"/>
    <dgm:cxn modelId="{4D3DDD54-2447-4D5A-83A3-ACFFD9E8F647}" type="presParOf" srcId="{BA0D4CE9-0A0E-4BB1-9B86-1C4E126C7F2A}" destId="{53F80F2F-7716-4DCD-B3DE-5DF535AFEA4F}" srcOrd="5" destOrd="0" presId="urn:microsoft.com/office/officeart/2005/8/layout/vList2"/>
    <dgm:cxn modelId="{54DBA0D1-6B54-4FF8-8905-43CD1FC2455F}" type="presParOf" srcId="{BA0D4CE9-0A0E-4BB1-9B86-1C4E126C7F2A}" destId="{F3B0FD11-43D6-4073-954B-A44C9664C5B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9A98DC-8AA8-4517-982E-BCA82CE41BF5}"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BF8C883E-F90F-42CC-83BF-5C975F1BF1CB}">
      <dgm:prSet/>
      <dgm:spPr/>
      <dgm:t>
        <a:bodyPr/>
        <a:lstStyle/>
        <a:p>
          <a:r>
            <a:rPr lang="en-US"/>
            <a:t>All the vm settings will be in a file called vagrant file. And you can make changes in the settings like RAM, CPU etc.</a:t>
          </a:r>
        </a:p>
      </dgm:t>
    </dgm:pt>
    <dgm:pt modelId="{3FEDC0F9-B958-41D9-883B-EF27D98101E6}" type="parTrans" cxnId="{0C46ADFA-E0EE-4B7F-AF4F-FAB0BC4D2714}">
      <dgm:prSet/>
      <dgm:spPr/>
      <dgm:t>
        <a:bodyPr/>
        <a:lstStyle/>
        <a:p>
          <a:endParaRPr lang="en-US"/>
        </a:p>
      </dgm:t>
    </dgm:pt>
    <dgm:pt modelId="{57E7F375-A21D-44E9-A77D-7046C4377727}" type="sibTrans" cxnId="{0C46ADFA-E0EE-4B7F-AF4F-FAB0BC4D2714}">
      <dgm:prSet/>
      <dgm:spPr/>
      <dgm:t>
        <a:bodyPr/>
        <a:lstStyle/>
        <a:p>
          <a:endParaRPr lang="en-US"/>
        </a:p>
      </dgm:t>
    </dgm:pt>
    <dgm:pt modelId="{FE5ABDA3-9A28-4DF1-B85F-D4CF49D955F6}">
      <dgm:prSet/>
      <dgm:spPr/>
      <dgm:t>
        <a:bodyPr/>
        <a:lstStyle/>
        <a:p>
          <a:r>
            <a:rPr lang="en-US" dirty="0"/>
            <a:t>Manage all </a:t>
          </a:r>
          <a:r>
            <a:rPr lang="en-US" dirty="0" err="1"/>
            <a:t>vm</a:t>
          </a:r>
          <a:r>
            <a:rPr lang="en-US" dirty="0"/>
            <a:t> settings in the </a:t>
          </a:r>
          <a:r>
            <a:rPr lang="en-US" dirty="0" err="1"/>
            <a:t>vagrantfile</a:t>
          </a:r>
          <a:endParaRPr lang="en-US" dirty="0"/>
        </a:p>
      </dgm:t>
    </dgm:pt>
    <dgm:pt modelId="{D10A6BB4-3971-46F9-A018-5CE5A9E3BA11}" type="parTrans" cxnId="{C6485F7A-108E-4202-BCB2-7DFBDCFE7BCB}">
      <dgm:prSet/>
      <dgm:spPr/>
      <dgm:t>
        <a:bodyPr/>
        <a:lstStyle/>
        <a:p>
          <a:endParaRPr lang="en-US"/>
        </a:p>
      </dgm:t>
    </dgm:pt>
    <dgm:pt modelId="{84061569-F53D-4049-8649-3CF20345AFC1}" type="sibTrans" cxnId="{C6485F7A-108E-4202-BCB2-7DFBDCFE7BCB}">
      <dgm:prSet/>
      <dgm:spPr/>
      <dgm:t>
        <a:bodyPr/>
        <a:lstStyle/>
        <a:p>
          <a:endParaRPr lang="en-US"/>
        </a:p>
      </dgm:t>
    </dgm:pt>
    <dgm:pt modelId="{FEB95402-5BC0-47D2-AA27-14D8F03271A8}">
      <dgm:prSet/>
      <dgm:spPr/>
      <dgm:t>
        <a:bodyPr/>
        <a:lstStyle/>
        <a:p>
          <a:r>
            <a:rPr lang="en-US" dirty="0"/>
            <a:t>Provisioning ( When the OS is completely booted you want to execute some commands on it). Maybe you are setting up some server or database </a:t>
          </a:r>
        </a:p>
      </dgm:t>
    </dgm:pt>
    <dgm:pt modelId="{369918EF-A14D-4533-BEC6-075C67F49362}" type="parTrans" cxnId="{01C729E5-FF1F-4E70-9134-AC943686FA72}">
      <dgm:prSet/>
      <dgm:spPr/>
      <dgm:t>
        <a:bodyPr/>
        <a:lstStyle/>
        <a:p>
          <a:endParaRPr lang="en-US"/>
        </a:p>
      </dgm:t>
    </dgm:pt>
    <dgm:pt modelId="{6D92E132-80FE-404B-9CC6-63A934401E19}" type="sibTrans" cxnId="{01C729E5-FF1F-4E70-9134-AC943686FA72}">
      <dgm:prSet/>
      <dgm:spPr/>
      <dgm:t>
        <a:bodyPr/>
        <a:lstStyle/>
        <a:p>
          <a:endParaRPr lang="en-US"/>
        </a:p>
      </dgm:t>
    </dgm:pt>
    <dgm:pt modelId="{AB267B4D-305D-4370-8772-207A3449C05F}" type="pres">
      <dgm:prSet presAssocID="{B59A98DC-8AA8-4517-982E-BCA82CE41BF5}" presName="linear" presStyleCnt="0">
        <dgm:presLayoutVars>
          <dgm:animLvl val="lvl"/>
          <dgm:resizeHandles val="exact"/>
        </dgm:presLayoutVars>
      </dgm:prSet>
      <dgm:spPr/>
    </dgm:pt>
    <dgm:pt modelId="{D37829C9-E1A5-41DB-AFEE-BC6008C7E5DC}" type="pres">
      <dgm:prSet presAssocID="{BF8C883E-F90F-42CC-83BF-5C975F1BF1CB}" presName="parentText" presStyleLbl="node1" presStyleIdx="0" presStyleCnt="3">
        <dgm:presLayoutVars>
          <dgm:chMax val="0"/>
          <dgm:bulletEnabled val="1"/>
        </dgm:presLayoutVars>
      </dgm:prSet>
      <dgm:spPr/>
    </dgm:pt>
    <dgm:pt modelId="{50A1B280-3BCE-4523-83B2-D272E1BAB5D6}" type="pres">
      <dgm:prSet presAssocID="{57E7F375-A21D-44E9-A77D-7046C4377727}" presName="spacer" presStyleCnt="0"/>
      <dgm:spPr/>
    </dgm:pt>
    <dgm:pt modelId="{2ACBEB6F-AAC9-4031-910A-AC6FAAB6FA5E}" type="pres">
      <dgm:prSet presAssocID="{FE5ABDA3-9A28-4DF1-B85F-D4CF49D955F6}" presName="parentText" presStyleLbl="node1" presStyleIdx="1" presStyleCnt="3">
        <dgm:presLayoutVars>
          <dgm:chMax val="0"/>
          <dgm:bulletEnabled val="1"/>
        </dgm:presLayoutVars>
      </dgm:prSet>
      <dgm:spPr/>
    </dgm:pt>
    <dgm:pt modelId="{8F34D3DA-A493-403A-9B9C-FB544D07B5B9}" type="pres">
      <dgm:prSet presAssocID="{84061569-F53D-4049-8649-3CF20345AFC1}" presName="spacer" presStyleCnt="0"/>
      <dgm:spPr/>
    </dgm:pt>
    <dgm:pt modelId="{A17F0953-D1D9-420A-B497-5189591FA6D8}" type="pres">
      <dgm:prSet presAssocID="{FEB95402-5BC0-47D2-AA27-14D8F03271A8}" presName="parentText" presStyleLbl="node1" presStyleIdx="2" presStyleCnt="3">
        <dgm:presLayoutVars>
          <dgm:chMax val="0"/>
          <dgm:bulletEnabled val="1"/>
        </dgm:presLayoutVars>
      </dgm:prSet>
      <dgm:spPr/>
    </dgm:pt>
  </dgm:ptLst>
  <dgm:cxnLst>
    <dgm:cxn modelId="{A68B5401-0606-476B-9D21-78CF340708BA}" type="presOf" srcId="{FE5ABDA3-9A28-4DF1-B85F-D4CF49D955F6}" destId="{2ACBEB6F-AAC9-4031-910A-AC6FAAB6FA5E}" srcOrd="0" destOrd="0" presId="urn:microsoft.com/office/officeart/2005/8/layout/vList2"/>
    <dgm:cxn modelId="{0A37E35F-6033-48BA-85BA-2F2C940A06F5}" type="presOf" srcId="{BF8C883E-F90F-42CC-83BF-5C975F1BF1CB}" destId="{D37829C9-E1A5-41DB-AFEE-BC6008C7E5DC}" srcOrd="0" destOrd="0" presId="urn:microsoft.com/office/officeart/2005/8/layout/vList2"/>
    <dgm:cxn modelId="{A0BB9D59-713D-4557-9F25-7EB912497E79}" type="presOf" srcId="{B59A98DC-8AA8-4517-982E-BCA82CE41BF5}" destId="{AB267B4D-305D-4370-8772-207A3449C05F}" srcOrd="0" destOrd="0" presId="urn:microsoft.com/office/officeart/2005/8/layout/vList2"/>
    <dgm:cxn modelId="{C6485F7A-108E-4202-BCB2-7DFBDCFE7BCB}" srcId="{B59A98DC-8AA8-4517-982E-BCA82CE41BF5}" destId="{FE5ABDA3-9A28-4DF1-B85F-D4CF49D955F6}" srcOrd="1" destOrd="0" parTransId="{D10A6BB4-3971-46F9-A018-5CE5A9E3BA11}" sibTransId="{84061569-F53D-4049-8649-3CF20345AFC1}"/>
    <dgm:cxn modelId="{72F743A4-C81A-45C1-929B-C7584A2357D4}" type="presOf" srcId="{FEB95402-5BC0-47D2-AA27-14D8F03271A8}" destId="{A17F0953-D1D9-420A-B497-5189591FA6D8}" srcOrd="0" destOrd="0" presId="urn:microsoft.com/office/officeart/2005/8/layout/vList2"/>
    <dgm:cxn modelId="{01C729E5-FF1F-4E70-9134-AC943686FA72}" srcId="{B59A98DC-8AA8-4517-982E-BCA82CE41BF5}" destId="{FEB95402-5BC0-47D2-AA27-14D8F03271A8}" srcOrd="2" destOrd="0" parTransId="{369918EF-A14D-4533-BEC6-075C67F49362}" sibTransId="{6D92E132-80FE-404B-9CC6-63A934401E19}"/>
    <dgm:cxn modelId="{0C46ADFA-E0EE-4B7F-AF4F-FAB0BC4D2714}" srcId="{B59A98DC-8AA8-4517-982E-BCA82CE41BF5}" destId="{BF8C883E-F90F-42CC-83BF-5C975F1BF1CB}" srcOrd="0" destOrd="0" parTransId="{3FEDC0F9-B958-41D9-883B-EF27D98101E6}" sibTransId="{57E7F375-A21D-44E9-A77D-7046C4377727}"/>
    <dgm:cxn modelId="{2CE70C55-4CE8-4494-9578-E3F8C2CA1F6D}" type="presParOf" srcId="{AB267B4D-305D-4370-8772-207A3449C05F}" destId="{D37829C9-E1A5-41DB-AFEE-BC6008C7E5DC}" srcOrd="0" destOrd="0" presId="urn:microsoft.com/office/officeart/2005/8/layout/vList2"/>
    <dgm:cxn modelId="{EBDD8E41-6CDD-411A-942F-1BF34CACBB81}" type="presParOf" srcId="{AB267B4D-305D-4370-8772-207A3449C05F}" destId="{50A1B280-3BCE-4523-83B2-D272E1BAB5D6}" srcOrd="1" destOrd="0" presId="urn:microsoft.com/office/officeart/2005/8/layout/vList2"/>
    <dgm:cxn modelId="{ED65478B-26D3-47CA-9654-2693F3A6332D}" type="presParOf" srcId="{AB267B4D-305D-4370-8772-207A3449C05F}" destId="{2ACBEB6F-AAC9-4031-910A-AC6FAAB6FA5E}" srcOrd="2" destOrd="0" presId="urn:microsoft.com/office/officeart/2005/8/layout/vList2"/>
    <dgm:cxn modelId="{690ED05E-F73E-49B7-87F2-E685D817BBD5}" type="presParOf" srcId="{AB267B4D-305D-4370-8772-207A3449C05F}" destId="{8F34D3DA-A493-403A-9B9C-FB544D07B5B9}" srcOrd="3" destOrd="0" presId="urn:microsoft.com/office/officeart/2005/8/layout/vList2"/>
    <dgm:cxn modelId="{4199E4ED-0DB7-4536-9F84-2D45E30A4793}" type="presParOf" srcId="{AB267B4D-305D-4370-8772-207A3449C05F}" destId="{A17F0953-D1D9-420A-B497-5189591FA6D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C90BB4-517F-4E1B-89CE-8648ECDE7EF2}"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97E6D60A-4E5F-4809-9038-893D7C1E5064}">
      <dgm:prSet/>
      <dgm:spPr/>
      <dgm:t>
        <a:bodyPr/>
        <a:lstStyle/>
        <a:p>
          <a:r>
            <a:rPr lang="en-US" b="1"/>
            <a:t>vagrant init boxname: </a:t>
          </a:r>
          <a:r>
            <a:rPr lang="en-US"/>
            <a:t>This mentions the boxname</a:t>
          </a:r>
        </a:p>
      </dgm:t>
    </dgm:pt>
    <dgm:pt modelId="{B0CF6A88-9382-4C55-B589-86284EDF459A}" type="parTrans" cxnId="{5D2090F7-C204-4D71-9D5E-95CEC2F65404}">
      <dgm:prSet/>
      <dgm:spPr/>
      <dgm:t>
        <a:bodyPr/>
        <a:lstStyle/>
        <a:p>
          <a:endParaRPr lang="en-US"/>
        </a:p>
      </dgm:t>
    </dgm:pt>
    <dgm:pt modelId="{3D5C2512-DAB2-4D3D-9364-020AB07DD91F}" type="sibTrans" cxnId="{5D2090F7-C204-4D71-9D5E-95CEC2F65404}">
      <dgm:prSet/>
      <dgm:spPr/>
      <dgm:t>
        <a:bodyPr/>
        <a:lstStyle/>
        <a:p>
          <a:endParaRPr lang="en-US"/>
        </a:p>
      </dgm:t>
    </dgm:pt>
    <dgm:pt modelId="{9FCF7E09-CE06-4CC4-883D-04A21CB1B177}">
      <dgm:prSet/>
      <dgm:spPr/>
      <dgm:t>
        <a:bodyPr/>
        <a:lstStyle/>
        <a:p>
          <a:r>
            <a:rPr lang="en-US" b="1"/>
            <a:t>vagrant up: </a:t>
          </a:r>
          <a:r>
            <a:rPr lang="en-US"/>
            <a:t>This creates the vm, if it already there it will power up</a:t>
          </a:r>
        </a:p>
      </dgm:t>
    </dgm:pt>
    <dgm:pt modelId="{571C4DD9-4085-463D-9933-BCB3488DE9DF}" type="parTrans" cxnId="{F0552B2B-EC16-4320-AFE4-E24123EFDCFB}">
      <dgm:prSet/>
      <dgm:spPr/>
      <dgm:t>
        <a:bodyPr/>
        <a:lstStyle/>
        <a:p>
          <a:endParaRPr lang="en-US"/>
        </a:p>
      </dgm:t>
    </dgm:pt>
    <dgm:pt modelId="{9DE27796-5211-4CF1-BE42-6CFE3C2D6284}" type="sibTrans" cxnId="{F0552B2B-EC16-4320-AFE4-E24123EFDCFB}">
      <dgm:prSet/>
      <dgm:spPr/>
      <dgm:t>
        <a:bodyPr/>
        <a:lstStyle/>
        <a:p>
          <a:endParaRPr lang="en-US"/>
        </a:p>
      </dgm:t>
    </dgm:pt>
    <dgm:pt modelId="{60C13274-2FD2-4626-A43C-2CC2633C01D0}">
      <dgm:prSet/>
      <dgm:spPr/>
      <dgm:t>
        <a:bodyPr/>
        <a:lstStyle/>
        <a:p>
          <a:r>
            <a:rPr lang="en-US" b="1"/>
            <a:t>vagrant ssh: </a:t>
          </a:r>
          <a:r>
            <a:rPr lang="en-US"/>
            <a:t>This is to log in</a:t>
          </a:r>
        </a:p>
      </dgm:t>
    </dgm:pt>
    <dgm:pt modelId="{724B990D-DBA1-41CD-A42F-A382AB45A1B9}" type="parTrans" cxnId="{81701269-9EA1-4184-8659-F3539202367C}">
      <dgm:prSet/>
      <dgm:spPr/>
      <dgm:t>
        <a:bodyPr/>
        <a:lstStyle/>
        <a:p>
          <a:endParaRPr lang="en-US"/>
        </a:p>
      </dgm:t>
    </dgm:pt>
    <dgm:pt modelId="{95E44344-046C-47DE-8AB1-92A6B2ABCA89}" type="sibTrans" cxnId="{81701269-9EA1-4184-8659-F3539202367C}">
      <dgm:prSet/>
      <dgm:spPr/>
      <dgm:t>
        <a:bodyPr/>
        <a:lstStyle/>
        <a:p>
          <a:endParaRPr lang="en-US"/>
        </a:p>
      </dgm:t>
    </dgm:pt>
    <dgm:pt modelId="{B4ECD50E-6514-42A1-B4C5-016B6600E23D}">
      <dgm:prSet/>
      <dgm:spPr/>
      <dgm:t>
        <a:bodyPr/>
        <a:lstStyle/>
        <a:p>
          <a:r>
            <a:rPr lang="en-US" b="1"/>
            <a:t>vagrant halt: </a:t>
          </a:r>
          <a:r>
            <a:rPr lang="en-US"/>
            <a:t>To power off</a:t>
          </a:r>
        </a:p>
      </dgm:t>
    </dgm:pt>
    <dgm:pt modelId="{17B181C3-77EF-4B13-BAD0-DC20C338BC59}" type="parTrans" cxnId="{BE49BC26-3380-432B-9479-1EF5FB05FC53}">
      <dgm:prSet/>
      <dgm:spPr/>
      <dgm:t>
        <a:bodyPr/>
        <a:lstStyle/>
        <a:p>
          <a:endParaRPr lang="en-US"/>
        </a:p>
      </dgm:t>
    </dgm:pt>
    <dgm:pt modelId="{FC65F5DB-7719-4FC7-9EBD-26BE34B842CB}" type="sibTrans" cxnId="{BE49BC26-3380-432B-9479-1EF5FB05FC53}">
      <dgm:prSet/>
      <dgm:spPr/>
      <dgm:t>
        <a:bodyPr/>
        <a:lstStyle/>
        <a:p>
          <a:endParaRPr lang="en-US"/>
        </a:p>
      </dgm:t>
    </dgm:pt>
    <dgm:pt modelId="{CA3F6200-9A9C-446B-8DEB-59852B77D407}">
      <dgm:prSet/>
      <dgm:spPr/>
      <dgm:t>
        <a:bodyPr/>
        <a:lstStyle/>
        <a:p>
          <a:r>
            <a:rPr lang="en-US" b="1"/>
            <a:t>vagrant destroy: </a:t>
          </a:r>
          <a:r>
            <a:rPr lang="en-US"/>
            <a:t>To delete the VMs</a:t>
          </a:r>
        </a:p>
      </dgm:t>
    </dgm:pt>
    <dgm:pt modelId="{288856B2-6C35-4234-8736-6BC976C7B671}" type="parTrans" cxnId="{4F825BBF-D29B-40F6-ABB8-80C37A1F994F}">
      <dgm:prSet/>
      <dgm:spPr/>
      <dgm:t>
        <a:bodyPr/>
        <a:lstStyle/>
        <a:p>
          <a:endParaRPr lang="en-US"/>
        </a:p>
      </dgm:t>
    </dgm:pt>
    <dgm:pt modelId="{F9353E72-306F-4C83-822D-DE3392736033}" type="sibTrans" cxnId="{4F825BBF-D29B-40F6-ABB8-80C37A1F994F}">
      <dgm:prSet/>
      <dgm:spPr/>
      <dgm:t>
        <a:bodyPr/>
        <a:lstStyle/>
        <a:p>
          <a:endParaRPr lang="en-US"/>
        </a:p>
      </dgm:t>
    </dgm:pt>
    <dgm:pt modelId="{A43C67BA-97DD-4449-AD32-5EE04C22B2EF}" type="pres">
      <dgm:prSet presAssocID="{F7C90BB4-517F-4E1B-89CE-8648ECDE7EF2}" presName="vert0" presStyleCnt="0">
        <dgm:presLayoutVars>
          <dgm:dir/>
          <dgm:animOne val="branch"/>
          <dgm:animLvl val="lvl"/>
        </dgm:presLayoutVars>
      </dgm:prSet>
      <dgm:spPr/>
    </dgm:pt>
    <dgm:pt modelId="{27D72915-9111-405B-800F-189AD992BFB3}" type="pres">
      <dgm:prSet presAssocID="{97E6D60A-4E5F-4809-9038-893D7C1E5064}" presName="thickLine" presStyleLbl="alignNode1" presStyleIdx="0" presStyleCnt="5"/>
      <dgm:spPr/>
    </dgm:pt>
    <dgm:pt modelId="{D4D47255-0747-48BB-BC71-319B57B6BB3A}" type="pres">
      <dgm:prSet presAssocID="{97E6D60A-4E5F-4809-9038-893D7C1E5064}" presName="horz1" presStyleCnt="0"/>
      <dgm:spPr/>
    </dgm:pt>
    <dgm:pt modelId="{AD0C4B44-A441-4F59-A76C-D505F01C2C32}" type="pres">
      <dgm:prSet presAssocID="{97E6D60A-4E5F-4809-9038-893D7C1E5064}" presName="tx1" presStyleLbl="revTx" presStyleIdx="0" presStyleCnt="5"/>
      <dgm:spPr/>
    </dgm:pt>
    <dgm:pt modelId="{9751B370-CE09-4E21-8267-257168B1AD09}" type="pres">
      <dgm:prSet presAssocID="{97E6D60A-4E5F-4809-9038-893D7C1E5064}" presName="vert1" presStyleCnt="0"/>
      <dgm:spPr/>
    </dgm:pt>
    <dgm:pt modelId="{70E6EB82-0206-46ED-B411-2BBF0740603F}" type="pres">
      <dgm:prSet presAssocID="{9FCF7E09-CE06-4CC4-883D-04A21CB1B177}" presName="thickLine" presStyleLbl="alignNode1" presStyleIdx="1" presStyleCnt="5"/>
      <dgm:spPr/>
    </dgm:pt>
    <dgm:pt modelId="{EE74445D-94DF-4EED-8D3D-3DFBBF76C614}" type="pres">
      <dgm:prSet presAssocID="{9FCF7E09-CE06-4CC4-883D-04A21CB1B177}" presName="horz1" presStyleCnt="0"/>
      <dgm:spPr/>
    </dgm:pt>
    <dgm:pt modelId="{234623E4-FEC1-4EFF-B6EF-E5A693A39E87}" type="pres">
      <dgm:prSet presAssocID="{9FCF7E09-CE06-4CC4-883D-04A21CB1B177}" presName="tx1" presStyleLbl="revTx" presStyleIdx="1" presStyleCnt="5"/>
      <dgm:spPr/>
    </dgm:pt>
    <dgm:pt modelId="{62836E19-EFA8-466E-AED8-EE7DE8290969}" type="pres">
      <dgm:prSet presAssocID="{9FCF7E09-CE06-4CC4-883D-04A21CB1B177}" presName="vert1" presStyleCnt="0"/>
      <dgm:spPr/>
    </dgm:pt>
    <dgm:pt modelId="{E0626F01-32FC-4CD9-97BD-43608636DA0C}" type="pres">
      <dgm:prSet presAssocID="{60C13274-2FD2-4626-A43C-2CC2633C01D0}" presName="thickLine" presStyleLbl="alignNode1" presStyleIdx="2" presStyleCnt="5"/>
      <dgm:spPr/>
    </dgm:pt>
    <dgm:pt modelId="{14B8B125-078E-4FBB-8ED4-522BF8C8E564}" type="pres">
      <dgm:prSet presAssocID="{60C13274-2FD2-4626-A43C-2CC2633C01D0}" presName="horz1" presStyleCnt="0"/>
      <dgm:spPr/>
    </dgm:pt>
    <dgm:pt modelId="{F5834CDC-4439-4824-BA3F-39F68EE8CE02}" type="pres">
      <dgm:prSet presAssocID="{60C13274-2FD2-4626-A43C-2CC2633C01D0}" presName="tx1" presStyleLbl="revTx" presStyleIdx="2" presStyleCnt="5"/>
      <dgm:spPr/>
    </dgm:pt>
    <dgm:pt modelId="{52847BC2-0B0C-49DE-8023-F8032D1DD559}" type="pres">
      <dgm:prSet presAssocID="{60C13274-2FD2-4626-A43C-2CC2633C01D0}" presName="vert1" presStyleCnt="0"/>
      <dgm:spPr/>
    </dgm:pt>
    <dgm:pt modelId="{98628382-9CB8-4164-B573-A87117E653B0}" type="pres">
      <dgm:prSet presAssocID="{B4ECD50E-6514-42A1-B4C5-016B6600E23D}" presName="thickLine" presStyleLbl="alignNode1" presStyleIdx="3" presStyleCnt="5"/>
      <dgm:spPr/>
    </dgm:pt>
    <dgm:pt modelId="{3ABF9CD4-ED35-4C7E-98B8-020634D4311F}" type="pres">
      <dgm:prSet presAssocID="{B4ECD50E-6514-42A1-B4C5-016B6600E23D}" presName="horz1" presStyleCnt="0"/>
      <dgm:spPr/>
    </dgm:pt>
    <dgm:pt modelId="{AB735997-B295-499C-A943-DA574EBF757F}" type="pres">
      <dgm:prSet presAssocID="{B4ECD50E-6514-42A1-B4C5-016B6600E23D}" presName="tx1" presStyleLbl="revTx" presStyleIdx="3" presStyleCnt="5"/>
      <dgm:spPr/>
    </dgm:pt>
    <dgm:pt modelId="{5B860F28-B47E-451B-AEDE-7D3CDBB9BD32}" type="pres">
      <dgm:prSet presAssocID="{B4ECD50E-6514-42A1-B4C5-016B6600E23D}" presName="vert1" presStyleCnt="0"/>
      <dgm:spPr/>
    </dgm:pt>
    <dgm:pt modelId="{D7B71C0A-4120-445A-BDAA-D5AB34691863}" type="pres">
      <dgm:prSet presAssocID="{CA3F6200-9A9C-446B-8DEB-59852B77D407}" presName="thickLine" presStyleLbl="alignNode1" presStyleIdx="4" presStyleCnt="5"/>
      <dgm:spPr/>
    </dgm:pt>
    <dgm:pt modelId="{C4F85BA5-2BA3-4976-9957-67849558236C}" type="pres">
      <dgm:prSet presAssocID="{CA3F6200-9A9C-446B-8DEB-59852B77D407}" presName="horz1" presStyleCnt="0"/>
      <dgm:spPr/>
    </dgm:pt>
    <dgm:pt modelId="{EF0EB7EB-AC4E-474E-8DCC-45E1305FF306}" type="pres">
      <dgm:prSet presAssocID="{CA3F6200-9A9C-446B-8DEB-59852B77D407}" presName="tx1" presStyleLbl="revTx" presStyleIdx="4" presStyleCnt="5"/>
      <dgm:spPr/>
    </dgm:pt>
    <dgm:pt modelId="{4968D2E1-3C8C-41BE-ABEF-33E22242C6BD}" type="pres">
      <dgm:prSet presAssocID="{CA3F6200-9A9C-446B-8DEB-59852B77D407}" presName="vert1" presStyleCnt="0"/>
      <dgm:spPr/>
    </dgm:pt>
  </dgm:ptLst>
  <dgm:cxnLst>
    <dgm:cxn modelId="{02F11E0F-74B0-47DB-8E70-E6C102C9FA8C}" type="presOf" srcId="{97E6D60A-4E5F-4809-9038-893D7C1E5064}" destId="{AD0C4B44-A441-4F59-A76C-D505F01C2C32}" srcOrd="0" destOrd="0" presId="urn:microsoft.com/office/officeart/2008/layout/LinedList"/>
    <dgm:cxn modelId="{D1E50115-CDE0-496A-8F64-865434D91A24}" type="presOf" srcId="{CA3F6200-9A9C-446B-8DEB-59852B77D407}" destId="{EF0EB7EB-AC4E-474E-8DCC-45E1305FF306}" srcOrd="0" destOrd="0" presId="urn:microsoft.com/office/officeart/2008/layout/LinedList"/>
    <dgm:cxn modelId="{BE49BC26-3380-432B-9479-1EF5FB05FC53}" srcId="{F7C90BB4-517F-4E1B-89CE-8648ECDE7EF2}" destId="{B4ECD50E-6514-42A1-B4C5-016B6600E23D}" srcOrd="3" destOrd="0" parTransId="{17B181C3-77EF-4B13-BAD0-DC20C338BC59}" sibTransId="{FC65F5DB-7719-4FC7-9EBD-26BE34B842CB}"/>
    <dgm:cxn modelId="{F0552B2B-EC16-4320-AFE4-E24123EFDCFB}" srcId="{F7C90BB4-517F-4E1B-89CE-8648ECDE7EF2}" destId="{9FCF7E09-CE06-4CC4-883D-04A21CB1B177}" srcOrd="1" destOrd="0" parTransId="{571C4DD9-4085-463D-9933-BCB3488DE9DF}" sibTransId="{9DE27796-5211-4CF1-BE42-6CFE3C2D6284}"/>
    <dgm:cxn modelId="{81701269-9EA1-4184-8659-F3539202367C}" srcId="{F7C90BB4-517F-4E1B-89CE-8648ECDE7EF2}" destId="{60C13274-2FD2-4626-A43C-2CC2633C01D0}" srcOrd="2" destOrd="0" parTransId="{724B990D-DBA1-41CD-A42F-A382AB45A1B9}" sibTransId="{95E44344-046C-47DE-8AB1-92A6B2ABCA89}"/>
    <dgm:cxn modelId="{47327F6F-AC80-404B-B07B-28407DA213E3}" type="presOf" srcId="{60C13274-2FD2-4626-A43C-2CC2633C01D0}" destId="{F5834CDC-4439-4824-BA3F-39F68EE8CE02}" srcOrd="0" destOrd="0" presId="urn:microsoft.com/office/officeart/2008/layout/LinedList"/>
    <dgm:cxn modelId="{7FF314A6-6331-4713-A0DD-2AD837EAC09E}" type="presOf" srcId="{F7C90BB4-517F-4E1B-89CE-8648ECDE7EF2}" destId="{A43C67BA-97DD-4449-AD32-5EE04C22B2EF}" srcOrd="0" destOrd="0" presId="urn:microsoft.com/office/officeart/2008/layout/LinedList"/>
    <dgm:cxn modelId="{2EA3E8AA-9A1B-4531-8917-D9D7F1C3CE64}" type="presOf" srcId="{B4ECD50E-6514-42A1-B4C5-016B6600E23D}" destId="{AB735997-B295-499C-A943-DA574EBF757F}" srcOrd="0" destOrd="0" presId="urn:microsoft.com/office/officeart/2008/layout/LinedList"/>
    <dgm:cxn modelId="{4F825BBF-D29B-40F6-ABB8-80C37A1F994F}" srcId="{F7C90BB4-517F-4E1B-89CE-8648ECDE7EF2}" destId="{CA3F6200-9A9C-446B-8DEB-59852B77D407}" srcOrd="4" destOrd="0" parTransId="{288856B2-6C35-4234-8736-6BC976C7B671}" sibTransId="{F9353E72-306F-4C83-822D-DE3392736033}"/>
    <dgm:cxn modelId="{C20A33D1-E940-4E13-A236-28D24519CF19}" type="presOf" srcId="{9FCF7E09-CE06-4CC4-883D-04A21CB1B177}" destId="{234623E4-FEC1-4EFF-B6EF-E5A693A39E87}" srcOrd="0" destOrd="0" presId="urn:microsoft.com/office/officeart/2008/layout/LinedList"/>
    <dgm:cxn modelId="{5D2090F7-C204-4D71-9D5E-95CEC2F65404}" srcId="{F7C90BB4-517F-4E1B-89CE-8648ECDE7EF2}" destId="{97E6D60A-4E5F-4809-9038-893D7C1E5064}" srcOrd="0" destOrd="0" parTransId="{B0CF6A88-9382-4C55-B589-86284EDF459A}" sibTransId="{3D5C2512-DAB2-4D3D-9364-020AB07DD91F}"/>
    <dgm:cxn modelId="{88582665-663A-44B6-9900-DEB6D3F65A18}" type="presParOf" srcId="{A43C67BA-97DD-4449-AD32-5EE04C22B2EF}" destId="{27D72915-9111-405B-800F-189AD992BFB3}" srcOrd="0" destOrd="0" presId="urn:microsoft.com/office/officeart/2008/layout/LinedList"/>
    <dgm:cxn modelId="{529FD1B5-BCAE-477B-8724-6D74A6E95924}" type="presParOf" srcId="{A43C67BA-97DD-4449-AD32-5EE04C22B2EF}" destId="{D4D47255-0747-48BB-BC71-319B57B6BB3A}" srcOrd="1" destOrd="0" presId="urn:microsoft.com/office/officeart/2008/layout/LinedList"/>
    <dgm:cxn modelId="{D1EFCB1D-9DF1-41AD-A9B1-E3DC8179A0EE}" type="presParOf" srcId="{D4D47255-0747-48BB-BC71-319B57B6BB3A}" destId="{AD0C4B44-A441-4F59-A76C-D505F01C2C32}" srcOrd="0" destOrd="0" presId="urn:microsoft.com/office/officeart/2008/layout/LinedList"/>
    <dgm:cxn modelId="{327A13D2-88D7-4B78-9AF6-2E92C5075C46}" type="presParOf" srcId="{D4D47255-0747-48BB-BC71-319B57B6BB3A}" destId="{9751B370-CE09-4E21-8267-257168B1AD09}" srcOrd="1" destOrd="0" presId="urn:microsoft.com/office/officeart/2008/layout/LinedList"/>
    <dgm:cxn modelId="{87F819B4-A131-406A-9012-D59BD3DB48D7}" type="presParOf" srcId="{A43C67BA-97DD-4449-AD32-5EE04C22B2EF}" destId="{70E6EB82-0206-46ED-B411-2BBF0740603F}" srcOrd="2" destOrd="0" presId="urn:microsoft.com/office/officeart/2008/layout/LinedList"/>
    <dgm:cxn modelId="{9A847104-5779-4F07-BD29-BB7ADF8742E3}" type="presParOf" srcId="{A43C67BA-97DD-4449-AD32-5EE04C22B2EF}" destId="{EE74445D-94DF-4EED-8D3D-3DFBBF76C614}" srcOrd="3" destOrd="0" presId="urn:microsoft.com/office/officeart/2008/layout/LinedList"/>
    <dgm:cxn modelId="{0FA5E307-B5DC-447D-B2BC-A92F679E6CD5}" type="presParOf" srcId="{EE74445D-94DF-4EED-8D3D-3DFBBF76C614}" destId="{234623E4-FEC1-4EFF-B6EF-E5A693A39E87}" srcOrd="0" destOrd="0" presId="urn:microsoft.com/office/officeart/2008/layout/LinedList"/>
    <dgm:cxn modelId="{B8EC8E50-1665-4F8C-833D-689C6558A053}" type="presParOf" srcId="{EE74445D-94DF-4EED-8D3D-3DFBBF76C614}" destId="{62836E19-EFA8-466E-AED8-EE7DE8290969}" srcOrd="1" destOrd="0" presId="urn:microsoft.com/office/officeart/2008/layout/LinedList"/>
    <dgm:cxn modelId="{6359A48B-04FE-48AA-9633-718FF204A68F}" type="presParOf" srcId="{A43C67BA-97DD-4449-AD32-5EE04C22B2EF}" destId="{E0626F01-32FC-4CD9-97BD-43608636DA0C}" srcOrd="4" destOrd="0" presId="urn:microsoft.com/office/officeart/2008/layout/LinedList"/>
    <dgm:cxn modelId="{6B03BBEC-673D-4014-8FDB-2EB5F0AD1920}" type="presParOf" srcId="{A43C67BA-97DD-4449-AD32-5EE04C22B2EF}" destId="{14B8B125-078E-4FBB-8ED4-522BF8C8E564}" srcOrd="5" destOrd="0" presId="urn:microsoft.com/office/officeart/2008/layout/LinedList"/>
    <dgm:cxn modelId="{CEBEFDA3-1328-49AC-B9EA-94D581CC6F52}" type="presParOf" srcId="{14B8B125-078E-4FBB-8ED4-522BF8C8E564}" destId="{F5834CDC-4439-4824-BA3F-39F68EE8CE02}" srcOrd="0" destOrd="0" presId="urn:microsoft.com/office/officeart/2008/layout/LinedList"/>
    <dgm:cxn modelId="{07802A5A-32C9-4752-A9D7-BB8414F7BBE6}" type="presParOf" srcId="{14B8B125-078E-4FBB-8ED4-522BF8C8E564}" destId="{52847BC2-0B0C-49DE-8023-F8032D1DD559}" srcOrd="1" destOrd="0" presId="urn:microsoft.com/office/officeart/2008/layout/LinedList"/>
    <dgm:cxn modelId="{C8A9B3DE-8BC0-4105-980E-0D6337030264}" type="presParOf" srcId="{A43C67BA-97DD-4449-AD32-5EE04C22B2EF}" destId="{98628382-9CB8-4164-B573-A87117E653B0}" srcOrd="6" destOrd="0" presId="urn:microsoft.com/office/officeart/2008/layout/LinedList"/>
    <dgm:cxn modelId="{8ED73CB0-5130-4FF8-B045-659815BA66EE}" type="presParOf" srcId="{A43C67BA-97DD-4449-AD32-5EE04C22B2EF}" destId="{3ABF9CD4-ED35-4C7E-98B8-020634D4311F}" srcOrd="7" destOrd="0" presId="urn:microsoft.com/office/officeart/2008/layout/LinedList"/>
    <dgm:cxn modelId="{250B8BB4-DDD6-40B9-9A45-41D59B8E3797}" type="presParOf" srcId="{3ABF9CD4-ED35-4C7E-98B8-020634D4311F}" destId="{AB735997-B295-499C-A943-DA574EBF757F}" srcOrd="0" destOrd="0" presId="urn:microsoft.com/office/officeart/2008/layout/LinedList"/>
    <dgm:cxn modelId="{769D6368-3E94-4F9E-AD4D-148C9568949B}" type="presParOf" srcId="{3ABF9CD4-ED35-4C7E-98B8-020634D4311F}" destId="{5B860F28-B47E-451B-AEDE-7D3CDBB9BD32}" srcOrd="1" destOrd="0" presId="urn:microsoft.com/office/officeart/2008/layout/LinedList"/>
    <dgm:cxn modelId="{8CEDF8B8-E2AC-4920-A82A-99BE5367E951}" type="presParOf" srcId="{A43C67BA-97DD-4449-AD32-5EE04C22B2EF}" destId="{D7B71C0A-4120-445A-BDAA-D5AB34691863}" srcOrd="8" destOrd="0" presId="urn:microsoft.com/office/officeart/2008/layout/LinedList"/>
    <dgm:cxn modelId="{73B325EE-188C-442D-B062-DF30E7F448BD}" type="presParOf" srcId="{A43C67BA-97DD-4449-AD32-5EE04C22B2EF}" destId="{C4F85BA5-2BA3-4976-9957-67849558236C}" srcOrd="9" destOrd="0" presId="urn:microsoft.com/office/officeart/2008/layout/LinedList"/>
    <dgm:cxn modelId="{FE28B5B3-0259-4628-A394-C604BE0926E9}" type="presParOf" srcId="{C4F85BA5-2BA3-4976-9957-67849558236C}" destId="{EF0EB7EB-AC4E-474E-8DCC-45E1305FF306}" srcOrd="0" destOrd="0" presId="urn:microsoft.com/office/officeart/2008/layout/LinedList"/>
    <dgm:cxn modelId="{BB0CB9EB-2755-4170-BCB1-2A3BF32D58C8}" type="presParOf" srcId="{C4F85BA5-2BA3-4976-9957-67849558236C}" destId="{4968D2E1-3C8C-41BE-ABEF-33E22242C6B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1DD7FB-A425-424F-9089-1C0D9262445A}"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812E5306-7549-4ED7-9459-CC26DD54DCC5}">
      <dgm:prSet/>
      <dgm:spPr/>
      <dgm:t>
        <a:bodyPr/>
        <a:lstStyle/>
        <a:p>
          <a:r>
            <a:rPr lang="en-US"/>
            <a:t>Create a vagrantfile, put the information there , vagrant reads the vagrant file and see if the box which is the image is already available in your local machine. </a:t>
          </a:r>
        </a:p>
      </dgm:t>
    </dgm:pt>
    <dgm:pt modelId="{DB72A191-493F-412D-87D6-977B7D4AC185}" type="parTrans" cxnId="{168EF43D-11CC-43F5-A092-16184B0D1A17}">
      <dgm:prSet/>
      <dgm:spPr/>
      <dgm:t>
        <a:bodyPr/>
        <a:lstStyle/>
        <a:p>
          <a:endParaRPr lang="en-US"/>
        </a:p>
      </dgm:t>
    </dgm:pt>
    <dgm:pt modelId="{5A514BC6-1121-4782-8E1F-8B129B313256}" type="sibTrans" cxnId="{168EF43D-11CC-43F5-A092-16184B0D1A17}">
      <dgm:prSet/>
      <dgm:spPr/>
      <dgm:t>
        <a:bodyPr/>
        <a:lstStyle/>
        <a:p>
          <a:endParaRPr lang="en-US"/>
        </a:p>
      </dgm:t>
    </dgm:pt>
    <dgm:pt modelId="{D2CEF009-2BDF-4BB7-BAC7-BDB3936EA4C9}">
      <dgm:prSet/>
      <dgm:spPr/>
      <dgm:t>
        <a:bodyPr/>
        <a:lstStyle/>
        <a:p>
          <a:r>
            <a:rPr lang="en-US"/>
            <a:t>If it is not available in your local machine it goes to the vagrant cloud download the image then it will contact the hypervisor which in our case it is virtualbox which is the default hypervisor, give the information and then the vms will be created. </a:t>
          </a:r>
        </a:p>
      </dgm:t>
    </dgm:pt>
    <dgm:pt modelId="{9B00551C-6B22-4C50-A5A0-4D4E32D3AD14}" type="parTrans" cxnId="{F040C6EB-25BE-4EF4-8B9D-B4A4323F190B}">
      <dgm:prSet/>
      <dgm:spPr/>
      <dgm:t>
        <a:bodyPr/>
        <a:lstStyle/>
        <a:p>
          <a:endParaRPr lang="en-US"/>
        </a:p>
      </dgm:t>
    </dgm:pt>
    <dgm:pt modelId="{77B9B326-2C3E-4408-8D21-FF364B381F89}" type="sibTrans" cxnId="{F040C6EB-25BE-4EF4-8B9D-B4A4323F190B}">
      <dgm:prSet/>
      <dgm:spPr/>
      <dgm:t>
        <a:bodyPr/>
        <a:lstStyle/>
        <a:p>
          <a:endParaRPr lang="en-US"/>
        </a:p>
      </dgm:t>
    </dgm:pt>
    <dgm:pt modelId="{DDDAD62E-77AE-495C-986B-265E94088215}">
      <dgm:prSet/>
      <dgm:spPr/>
      <dgm:t>
        <a:bodyPr/>
        <a:lstStyle/>
        <a:p>
          <a:r>
            <a:rPr lang="en-US"/>
            <a:t>Vagrant is a command line tool. It is not a graphical tool. To execute commands we will be using git bash in windows or terminal for mac os</a:t>
          </a:r>
        </a:p>
      </dgm:t>
    </dgm:pt>
    <dgm:pt modelId="{A510974B-F0BC-4A1F-8CE3-B15E6C9DCAAE}" type="parTrans" cxnId="{842E1D0C-D05F-481D-885B-E2E996B576C8}">
      <dgm:prSet/>
      <dgm:spPr/>
      <dgm:t>
        <a:bodyPr/>
        <a:lstStyle/>
        <a:p>
          <a:endParaRPr lang="en-US"/>
        </a:p>
      </dgm:t>
    </dgm:pt>
    <dgm:pt modelId="{114E20F9-7B91-42B3-91CF-0AC1B7F4A7FD}" type="sibTrans" cxnId="{842E1D0C-D05F-481D-885B-E2E996B576C8}">
      <dgm:prSet/>
      <dgm:spPr/>
      <dgm:t>
        <a:bodyPr/>
        <a:lstStyle/>
        <a:p>
          <a:endParaRPr lang="en-US"/>
        </a:p>
      </dgm:t>
    </dgm:pt>
    <dgm:pt modelId="{75C93A59-9A74-4B64-AFCD-056BA18191FC}" type="pres">
      <dgm:prSet presAssocID="{5B1DD7FB-A425-424F-9089-1C0D9262445A}" presName="vert0" presStyleCnt="0">
        <dgm:presLayoutVars>
          <dgm:dir/>
          <dgm:animOne val="branch"/>
          <dgm:animLvl val="lvl"/>
        </dgm:presLayoutVars>
      </dgm:prSet>
      <dgm:spPr/>
    </dgm:pt>
    <dgm:pt modelId="{0B2488E2-A5CE-4142-A668-1F82DF835F1F}" type="pres">
      <dgm:prSet presAssocID="{812E5306-7549-4ED7-9459-CC26DD54DCC5}" presName="thickLine" presStyleLbl="alignNode1" presStyleIdx="0" presStyleCnt="3"/>
      <dgm:spPr/>
    </dgm:pt>
    <dgm:pt modelId="{71C1CF88-4C41-4EF5-ACDE-0655C037CD8E}" type="pres">
      <dgm:prSet presAssocID="{812E5306-7549-4ED7-9459-CC26DD54DCC5}" presName="horz1" presStyleCnt="0"/>
      <dgm:spPr/>
    </dgm:pt>
    <dgm:pt modelId="{38EE51C8-AFED-47D3-9AE4-16B03F0D4A6E}" type="pres">
      <dgm:prSet presAssocID="{812E5306-7549-4ED7-9459-CC26DD54DCC5}" presName="tx1" presStyleLbl="revTx" presStyleIdx="0" presStyleCnt="3"/>
      <dgm:spPr/>
    </dgm:pt>
    <dgm:pt modelId="{B067569F-D7FA-4766-8AC8-E9B460C30B3D}" type="pres">
      <dgm:prSet presAssocID="{812E5306-7549-4ED7-9459-CC26DD54DCC5}" presName="vert1" presStyleCnt="0"/>
      <dgm:spPr/>
    </dgm:pt>
    <dgm:pt modelId="{FE20364A-95AA-481A-8F15-F69CD6C91319}" type="pres">
      <dgm:prSet presAssocID="{D2CEF009-2BDF-4BB7-BAC7-BDB3936EA4C9}" presName="thickLine" presStyleLbl="alignNode1" presStyleIdx="1" presStyleCnt="3"/>
      <dgm:spPr/>
    </dgm:pt>
    <dgm:pt modelId="{1953EE1A-E8C7-467B-920B-8B5684BCDAA5}" type="pres">
      <dgm:prSet presAssocID="{D2CEF009-2BDF-4BB7-BAC7-BDB3936EA4C9}" presName="horz1" presStyleCnt="0"/>
      <dgm:spPr/>
    </dgm:pt>
    <dgm:pt modelId="{26DD38AD-E58F-456C-835E-9CB7B812DFBF}" type="pres">
      <dgm:prSet presAssocID="{D2CEF009-2BDF-4BB7-BAC7-BDB3936EA4C9}" presName="tx1" presStyleLbl="revTx" presStyleIdx="1" presStyleCnt="3"/>
      <dgm:spPr/>
    </dgm:pt>
    <dgm:pt modelId="{9DFA8F20-B8BC-438D-B5A5-620B5E723BED}" type="pres">
      <dgm:prSet presAssocID="{D2CEF009-2BDF-4BB7-BAC7-BDB3936EA4C9}" presName="vert1" presStyleCnt="0"/>
      <dgm:spPr/>
    </dgm:pt>
    <dgm:pt modelId="{A3311EDE-9750-4965-AEF1-D3E707609C12}" type="pres">
      <dgm:prSet presAssocID="{DDDAD62E-77AE-495C-986B-265E94088215}" presName="thickLine" presStyleLbl="alignNode1" presStyleIdx="2" presStyleCnt="3"/>
      <dgm:spPr/>
    </dgm:pt>
    <dgm:pt modelId="{33F1510F-C569-4BB0-B254-4CF0B6922393}" type="pres">
      <dgm:prSet presAssocID="{DDDAD62E-77AE-495C-986B-265E94088215}" presName="horz1" presStyleCnt="0"/>
      <dgm:spPr/>
    </dgm:pt>
    <dgm:pt modelId="{1A8584F8-4740-4CD2-9E45-DD8D3B5623D9}" type="pres">
      <dgm:prSet presAssocID="{DDDAD62E-77AE-495C-986B-265E94088215}" presName="tx1" presStyleLbl="revTx" presStyleIdx="2" presStyleCnt="3"/>
      <dgm:spPr/>
    </dgm:pt>
    <dgm:pt modelId="{62A16B63-681B-4E7E-95F9-0FB02DB2198D}" type="pres">
      <dgm:prSet presAssocID="{DDDAD62E-77AE-495C-986B-265E94088215}" presName="vert1" presStyleCnt="0"/>
      <dgm:spPr/>
    </dgm:pt>
  </dgm:ptLst>
  <dgm:cxnLst>
    <dgm:cxn modelId="{842E1D0C-D05F-481D-885B-E2E996B576C8}" srcId="{5B1DD7FB-A425-424F-9089-1C0D9262445A}" destId="{DDDAD62E-77AE-495C-986B-265E94088215}" srcOrd="2" destOrd="0" parTransId="{A510974B-F0BC-4A1F-8CE3-B15E6C9DCAAE}" sibTransId="{114E20F9-7B91-42B3-91CF-0AC1B7F4A7FD}"/>
    <dgm:cxn modelId="{E2613B2B-BDB6-4B9C-9011-FD238052BD82}" type="presOf" srcId="{812E5306-7549-4ED7-9459-CC26DD54DCC5}" destId="{38EE51C8-AFED-47D3-9AE4-16B03F0D4A6E}" srcOrd="0" destOrd="0" presId="urn:microsoft.com/office/officeart/2008/layout/LinedList"/>
    <dgm:cxn modelId="{168EF43D-11CC-43F5-A092-16184B0D1A17}" srcId="{5B1DD7FB-A425-424F-9089-1C0D9262445A}" destId="{812E5306-7549-4ED7-9459-CC26DD54DCC5}" srcOrd="0" destOrd="0" parTransId="{DB72A191-493F-412D-87D6-977B7D4AC185}" sibTransId="{5A514BC6-1121-4782-8E1F-8B129B313256}"/>
    <dgm:cxn modelId="{E9C0BD73-7679-42E7-A528-1855B5A00E04}" type="presOf" srcId="{DDDAD62E-77AE-495C-986B-265E94088215}" destId="{1A8584F8-4740-4CD2-9E45-DD8D3B5623D9}" srcOrd="0" destOrd="0" presId="urn:microsoft.com/office/officeart/2008/layout/LinedList"/>
    <dgm:cxn modelId="{B378CB9E-D29C-45FB-8BBE-D871994D4196}" type="presOf" srcId="{D2CEF009-2BDF-4BB7-BAC7-BDB3936EA4C9}" destId="{26DD38AD-E58F-456C-835E-9CB7B812DFBF}" srcOrd="0" destOrd="0" presId="urn:microsoft.com/office/officeart/2008/layout/LinedList"/>
    <dgm:cxn modelId="{79E881AD-66E6-430C-9E4D-917FAA599450}" type="presOf" srcId="{5B1DD7FB-A425-424F-9089-1C0D9262445A}" destId="{75C93A59-9A74-4B64-AFCD-056BA18191FC}" srcOrd="0" destOrd="0" presId="urn:microsoft.com/office/officeart/2008/layout/LinedList"/>
    <dgm:cxn modelId="{F040C6EB-25BE-4EF4-8B9D-B4A4323F190B}" srcId="{5B1DD7FB-A425-424F-9089-1C0D9262445A}" destId="{D2CEF009-2BDF-4BB7-BAC7-BDB3936EA4C9}" srcOrd="1" destOrd="0" parTransId="{9B00551C-6B22-4C50-A5A0-4D4E32D3AD14}" sibTransId="{77B9B326-2C3E-4408-8D21-FF364B381F89}"/>
    <dgm:cxn modelId="{80790109-9AE2-412B-809B-AABC4B456D17}" type="presParOf" srcId="{75C93A59-9A74-4B64-AFCD-056BA18191FC}" destId="{0B2488E2-A5CE-4142-A668-1F82DF835F1F}" srcOrd="0" destOrd="0" presId="urn:microsoft.com/office/officeart/2008/layout/LinedList"/>
    <dgm:cxn modelId="{E7FC328B-4B4D-46AC-A656-E87AC5F23EC6}" type="presParOf" srcId="{75C93A59-9A74-4B64-AFCD-056BA18191FC}" destId="{71C1CF88-4C41-4EF5-ACDE-0655C037CD8E}" srcOrd="1" destOrd="0" presId="urn:microsoft.com/office/officeart/2008/layout/LinedList"/>
    <dgm:cxn modelId="{459B119C-959A-4533-B164-7A5418ED8CBD}" type="presParOf" srcId="{71C1CF88-4C41-4EF5-ACDE-0655C037CD8E}" destId="{38EE51C8-AFED-47D3-9AE4-16B03F0D4A6E}" srcOrd="0" destOrd="0" presId="urn:microsoft.com/office/officeart/2008/layout/LinedList"/>
    <dgm:cxn modelId="{F1E7C31F-19C2-4191-A5F4-63D92FB142ED}" type="presParOf" srcId="{71C1CF88-4C41-4EF5-ACDE-0655C037CD8E}" destId="{B067569F-D7FA-4766-8AC8-E9B460C30B3D}" srcOrd="1" destOrd="0" presId="urn:microsoft.com/office/officeart/2008/layout/LinedList"/>
    <dgm:cxn modelId="{8F5B0DE0-8B12-4D1F-AA58-6FA35BDA248F}" type="presParOf" srcId="{75C93A59-9A74-4B64-AFCD-056BA18191FC}" destId="{FE20364A-95AA-481A-8F15-F69CD6C91319}" srcOrd="2" destOrd="0" presId="urn:microsoft.com/office/officeart/2008/layout/LinedList"/>
    <dgm:cxn modelId="{EB2381F1-5154-4542-A5A4-A5EA8EC7E371}" type="presParOf" srcId="{75C93A59-9A74-4B64-AFCD-056BA18191FC}" destId="{1953EE1A-E8C7-467B-920B-8B5684BCDAA5}" srcOrd="3" destOrd="0" presId="urn:microsoft.com/office/officeart/2008/layout/LinedList"/>
    <dgm:cxn modelId="{42180A3B-8BCD-4A8F-84E3-499DFD78C1E9}" type="presParOf" srcId="{1953EE1A-E8C7-467B-920B-8B5684BCDAA5}" destId="{26DD38AD-E58F-456C-835E-9CB7B812DFBF}" srcOrd="0" destOrd="0" presId="urn:microsoft.com/office/officeart/2008/layout/LinedList"/>
    <dgm:cxn modelId="{55186223-5E60-4B11-B501-32725253E177}" type="presParOf" srcId="{1953EE1A-E8C7-467B-920B-8B5684BCDAA5}" destId="{9DFA8F20-B8BC-438D-B5A5-620B5E723BED}" srcOrd="1" destOrd="0" presId="urn:microsoft.com/office/officeart/2008/layout/LinedList"/>
    <dgm:cxn modelId="{DC9DD161-73CA-4F19-A515-6E33A4516FFA}" type="presParOf" srcId="{75C93A59-9A74-4B64-AFCD-056BA18191FC}" destId="{A3311EDE-9750-4965-AEF1-D3E707609C12}" srcOrd="4" destOrd="0" presId="urn:microsoft.com/office/officeart/2008/layout/LinedList"/>
    <dgm:cxn modelId="{1CF90F4B-D7B4-4D9C-A94A-1D061D90888A}" type="presParOf" srcId="{75C93A59-9A74-4B64-AFCD-056BA18191FC}" destId="{33F1510F-C569-4BB0-B254-4CF0B6922393}" srcOrd="5" destOrd="0" presId="urn:microsoft.com/office/officeart/2008/layout/LinedList"/>
    <dgm:cxn modelId="{B399D80F-964E-43FE-99F5-DEA217FFE991}" type="presParOf" srcId="{33F1510F-C569-4BB0-B254-4CF0B6922393}" destId="{1A8584F8-4740-4CD2-9E45-DD8D3B5623D9}" srcOrd="0" destOrd="0" presId="urn:microsoft.com/office/officeart/2008/layout/LinedList"/>
    <dgm:cxn modelId="{B709FB9F-2F68-4599-84C6-804C8F04C5A6}" type="presParOf" srcId="{33F1510F-C569-4BB0-B254-4CF0B6922393}" destId="{62A16B63-681B-4E7E-95F9-0FB02DB2198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B31816-EA6D-46F7-9B69-AF642818C0B3}">
      <dsp:nvSpPr>
        <dsp:cNvPr id="0" name=""/>
        <dsp:cNvSpPr/>
      </dsp:nvSpPr>
      <dsp:spPr>
        <a:xfrm>
          <a:off x="0" y="665"/>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6DF1FD6-12C8-4B35-A213-7DA8F9E268F3}">
      <dsp:nvSpPr>
        <dsp:cNvPr id="0" name=""/>
        <dsp:cNvSpPr/>
      </dsp:nvSpPr>
      <dsp:spPr>
        <a:xfrm>
          <a:off x="0" y="665"/>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OS installation (many steps we need to go through while installing OS on virtual machines</a:t>
          </a:r>
        </a:p>
      </dsp:txBody>
      <dsp:txXfrm>
        <a:off x="0" y="665"/>
        <a:ext cx="6666833" cy="1090517"/>
      </dsp:txXfrm>
    </dsp:sp>
    <dsp:sp modelId="{424636CC-0073-4C2E-B009-F1F621C7B2B2}">
      <dsp:nvSpPr>
        <dsp:cNvPr id="0" name=""/>
        <dsp:cNvSpPr/>
      </dsp:nvSpPr>
      <dsp:spPr>
        <a:xfrm>
          <a:off x="0" y="1091183"/>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0E8CE32-6F61-4291-B93F-14FB04CA5426}">
      <dsp:nvSpPr>
        <dsp:cNvPr id="0" name=""/>
        <dsp:cNvSpPr/>
      </dsp:nvSpPr>
      <dsp:spPr>
        <a:xfrm>
          <a:off x="0" y="1091183"/>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Time consuming process(many steps you have to go through, installation itself takes huge amount of time)</a:t>
          </a:r>
        </a:p>
      </dsp:txBody>
      <dsp:txXfrm>
        <a:off x="0" y="1091183"/>
        <a:ext cx="6666833" cy="1090517"/>
      </dsp:txXfrm>
    </dsp:sp>
    <dsp:sp modelId="{CF5266DD-74C7-4339-B0DF-E6E0AF1D0426}">
      <dsp:nvSpPr>
        <dsp:cNvPr id="0" name=""/>
        <dsp:cNvSpPr/>
      </dsp:nvSpPr>
      <dsp:spPr>
        <a:xfrm>
          <a:off x="0" y="2181701"/>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41631EA-A590-476D-B630-9E5F48E928EF}">
      <dsp:nvSpPr>
        <dsp:cNvPr id="0" name=""/>
        <dsp:cNvSpPr/>
      </dsp:nvSpPr>
      <dsp:spPr>
        <a:xfrm>
          <a:off x="0" y="2181701"/>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Many steps leads to human errors. Automation addresses human errors</a:t>
          </a:r>
        </a:p>
      </dsp:txBody>
      <dsp:txXfrm>
        <a:off x="0" y="2181701"/>
        <a:ext cx="6666833" cy="1090517"/>
      </dsp:txXfrm>
    </dsp:sp>
    <dsp:sp modelId="{C6C7FFD6-2E99-4ECD-BA6C-A0F55457CC20}">
      <dsp:nvSpPr>
        <dsp:cNvPr id="0" name=""/>
        <dsp:cNvSpPr/>
      </dsp:nvSpPr>
      <dsp:spPr>
        <a:xfrm>
          <a:off x="0" y="3272218"/>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2D41ACB-77D0-4C97-934D-CC945CCC5222}">
      <dsp:nvSpPr>
        <dsp:cNvPr id="0" name=""/>
        <dsp:cNvSpPr/>
      </dsp:nvSpPr>
      <dsp:spPr>
        <a:xfrm>
          <a:off x="0" y="3272218"/>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Tough to replicate multi </a:t>
          </a:r>
          <a:r>
            <a:rPr lang="en-US" sz="2300" kern="1200" dirty="0" err="1">
              <a:latin typeface="Times New Roman" panose="02020603050405020304" pitchFamily="18" charset="0"/>
              <a:cs typeface="Times New Roman" panose="02020603050405020304" pitchFamily="18" charset="0"/>
            </a:rPr>
            <a:t>vms</a:t>
          </a:r>
          <a:r>
            <a:rPr lang="en-US" sz="2300" kern="1200" dirty="0">
              <a:latin typeface="Times New Roman" panose="02020603050405020304" pitchFamily="18" charset="0"/>
              <a:cs typeface="Times New Roman" panose="02020603050405020304" pitchFamily="18" charset="0"/>
            </a:rPr>
            <a:t> </a:t>
          </a:r>
        </a:p>
      </dsp:txBody>
      <dsp:txXfrm>
        <a:off x="0" y="3272218"/>
        <a:ext cx="6666833" cy="1090517"/>
      </dsp:txXfrm>
    </dsp:sp>
    <dsp:sp modelId="{0B585926-530A-4078-B485-2C1FDF05BBAE}">
      <dsp:nvSpPr>
        <dsp:cNvPr id="0" name=""/>
        <dsp:cNvSpPr/>
      </dsp:nvSpPr>
      <dsp:spPr>
        <a:xfrm>
          <a:off x="0" y="4362736"/>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3F05202-655E-4CE0-B89E-853F84F5083B}">
      <dsp:nvSpPr>
        <dsp:cNvPr id="0" name=""/>
        <dsp:cNvSpPr/>
      </dsp:nvSpPr>
      <dsp:spPr>
        <a:xfrm>
          <a:off x="0" y="4362736"/>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Need to document entire steps</a:t>
          </a:r>
        </a:p>
      </dsp:txBody>
      <dsp:txXfrm>
        <a:off x="0" y="4362736"/>
        <a:ext cx="6666833" cy="10905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CB591-B73C-429E-AA64-272D8B7066F8}">
      <dsp:nvSpPr>
        <dsp:cNvPr id="0" name=""/>
        <dsp:cNvSpPr/>
      </dsp:nvSpPr>
      <dsp:spPr>
        <a:xfrm>
          <a:off x="0" y="112786"/>
          <a:ext cx="6666833" cy="1268206"/>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No OS Installation ( Vagrant sets up vms by using images or box). </a:t>
          </a:r>
        </a:p>
      </dsp:txBody>
      <dsp:txXfrm>
        <a:off x="61909" y="174695"/>
        <a:ext cx="6543015" cy="1144388"/>
      </dsp:txXfrm>
    </dsp:sp>
    <dsp:sp modelId="{ED792DE1-7EFB-48DF-82D5-741AFB50BE69}">
      <dsp:nvSpPr>
        <dsp:cNvPr id="0" name=""/>
        <dsp:cNvSpPr/>
      </dsp:nvSpPr>
      <dsp:spPr>
        <a:xfrm>
          <a:off x="0" y="1432833"/>
          <a:ext cx="6666833" cy="1268206"/>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These are already made vms stored on vagrant cloud. There are freely available images or boxes  which vagrant will download and keep in your local computer. And from that box, you can create as many Vms you want</a:t>
          </a:r>
        </a:p>
      </dsp:txBody>
      <dsp:txXfrm>
        <a:off x="61909" y="1494742"/>
        <a:ext cx="6543015" cy="1144388"/>
      </dsp:txXfrm>
    </dsp:sp>
    <dsp:sp modelId="{2981DCAF-4172-4D97-B382-3792E1E32345}">
      <dsp:nvSpPr>
        <dsp:cNvPr id="0" name=""/>
        <dsp:cNvSpPr/>
      </dsp:nvSpPr>
      <dsp:spPr>
        <a:xfrm>
          <a:off x="0" y="2752880"/>
          <a:ext cx="6666833" cy="1268206"/>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VM Images/Box</a:t>
          </a:r>
        </a:p>
      </dsp:txBody>
      <dsp:txXfrm>
        <a:off x="61909" y="2814789"/>
        <a:ext cx="6543015" cy="1144388"/>
      </dsp:txXfrm>
    </dsp:sp>
    <dsp:sp modelId="{F3B0FD11-43D6-4073-954B-A44C9664C5B8}">
      <dsp:nvSpPr>
        <dsp:cNvPr id="0" name=""/>
        <dsp:cNvSpPr/>
      </dsp:nvSpPr>
      <dsp:spPr>
        <a:xfrm>
          <a:off x="0" y="4072926"/>
          <a:ext cx="6666833" cy="1268206"/>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Free box available on vagrant cloud </a:t>
          </a:r>
        </a:p>
      </dsp:txBody>
      <dsp:txXfrm>
        <a:off x="61909" y="4134835"/>
        <a:ext cx="6543015" cy="1144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829C9-E1A5-41DB-AFEE-BC6008C7E5DC}">
      <dsp:nvSpPr>
        <dsp:cNvPr id="0" name=""/>
        <dsp:cNvSpPr/>
      </dsp:nvSpPr>
      <dsp:spPr>
        <a:xfrm>
          <a:off x="0" y="12862"/>
          <a:ext cx="6666833" cy="176139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All the vm settings will be in a file called vagrant file. And you can make changes in the settings like RAM, CPU etc.</a:t>
          </a:r>
        </a:p>
      </dsp:txBody>
      <dsp:txXfrm>
        <a:off x="85984" y="98846"/>
        <a:ext cx="6494865" cy="1589430"/>
      </dsp:txXfrm>
    </dsp:sp>
    <dsp:sp modelId="{2ACBEB6F-AAC9-4031-910A-AC6FAAB6FA5E}">
      <dsp:nvSpPr>
        <dsp:cNvPr id="0" name=""/>
        <dsp:cNvSpPr/>
      </dsp:nvSpPr>
      <dsp:spPr>
        <a:xfrm>
          <a:off x="0" y="1846260"/>
          <a:ext cx="6666833" cy="1761398"/>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Manage all </a:t>
          </a:r>
          <a:r>
            <a:rPr lang="en-US" sz="2500" kern="1200" dirty="0" err="1"/>
            <a:t>vm</a:t>
          </a:r>
          <a:r>
            <a:rPr lang="en-US" sz="2500" kern="1200" dirty="0"/>
            <a:t> settings in the </a:t>
          </a:r>
          <a:r>
            <a:rPr lang="en-US" sz="2500" kern="1200" dirty="0" err="1"/>
            <a:t>vagrantfile</a:t>
          </a:r>
          <a:endParaRPr lang="en-US" sz="2500" kern="1200" dirty="0"/>
        </a:p>
      </dsp:txBody>
      <dsp:txXfrm>
        <a:off x="85984" y="1932244"/>
        <a:ext cx="6494865" cy="1589430"/>
      </dsp:txXfrm>
    </dsp:sp>
    <dsp:sp modelId="{A17F0953-D1D9-420A-B497-5189591FA6D8}">
      <dsp:nvSpPr>
        <dsp:cNvPr id="0" name=""/>
        <dsp:cNvSpPr/>
      </dsp:nvSpPr>
      <dsp:spPr>
        <a:xfrm>
          <a:off x="0" y="3679659"/>
          <a:ext cx="6666833" cy="1761398"/>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Provisioning ( When the OS is completely booted you want to execute some commands on it). Maybe you are setting up some server or database </a:t>
          </a:r>
        </a:p>
      </dsp:txBody>
      <dsp:txXfrm>
        <a:off x="85984" y="3765643"/>
        <a:ext cx="6494865" cy="15894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72915-9111-405B-800F-189AD992BFB3}">
      <dsp:nvSpPr>
        <dsp:cNvPr id="0" name=""/>
        <dsp:cNvSpPr/>
      </dsp:nvSpPr>
      <dsp:spPr>
        <a:xfrm>
          <a:off x="0" y="665"/>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D0C4B44-A441-4F59-A76C-D505F01C2C32}">
      <dsp:nvSpPr>
        <dsp:cNvPr id="0" name=""/>
        <dsp:cNvSpPr/>
      </dsp:nvSpPr>
      <dsp:spPr>
        <a:xfrm>
          <a:off x="0" y="665"/>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vagrant init boxname: </a:t>
          </a:r>
          <a:r>
            <a:rPr lang="en-US" sz="3000" kern="1200"/>
            <a:t>This mentions the boxname</a:t>
          </a:r>
        </a:p>
      </dsp:txBody>
      <dsp:txXfrm>
        <a:off x="0" y="665"/>
        <a:ext cx="6666833" cy="1090517"/>
      </dsp:txXfrm>
    </dsp:sp>
    <dsp:sp modelId="{70E6EB82-0206-46ED-B411-2BBF0740603F}">
      <dsp:nvSpPr>
        <dsp:cNvPr id="0" name=""/>
        <dsp:cNvSpPr/>
      </dsp:nvSpPr>
      <dsp:spPr>
        <a:xfrm>
          <a:off x="0" y="1091183"/>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34623E4-FEC1-4EFF-B6EF-E5A693A39E87}">
      <dsp:nvSpPr>
        <dsp:cNvPr id="0" name=""/>
        <dsp:cNvSpPr/>
      </dsp:nvSpPr>
      <dsp:spPr>
        <a:xfrm>
          <a:off x="0" y="1091183"/>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vagrant up: </a:t>
          </a:r>
          <a:r>
            <a:rPr lang="en-US" sz="3000" kern="1200"/>
            <a:t>This creates the vm, if it already there it will power up</a:t>
          </a:r>
        </a:p>
      </dsp:txBody>
      <dsp:txXfrm>
        <a:off x="0" y="1091183"/>
        <a:ext cx="6666833" cy="1090517"/>
      </dsp:txXfrm>
    </dsp:sp>
    <dsp:sp modelId="{E0626F01-32FC-4CD9-97BD-43608636DA0C}">
      <dsp:nvSpPr>
        <dsp:cNvPr id="0" name=""/>
        <dsp:cNvSpPr/>
      </dsp:nvSpPr>
      <dsp:spPr>
        <a:xfrm>
          <a:off x="0" y="2181701"/>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5834CDC-4439-4824-BA3F-39F68EE8CE02}">
      <dsp:nvSpPr>
        <dsp:cNvPr id="0" name=""/>
        <dsp:cNvSpPr/>
      </dsp:nvSpPr>
      <dsp:spPr>
        <a:xfrm>
          <a:off x="0" y="2181701"/>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vagrant ssh: </a:t>
          </a:r>
          <a:r>
            <a:rPr lang="en-US" sz="3000" kern="1200"/>
            <a:t>This is to log in</a:t>
          </a:r>
        </a:p>
      </dsp:txBody>
      <dsp:txXfrm>
        <a:off x="0" y="2181701"/>
        <a:ext cx="6666833" cy="1090517"/>
      </dsp:txXfrm>
    </dsp:sp>
    <dsp:sp modelId="{98628382-9CB8-4164-B573-A87117E653B0}">
      <dsp:nvSpPr>
        <dsp:cNvPr id="0" name=""/>
        <dsp:cNvSpPr/>
      </dsp:nvSpPr>
      <dsp:spPr>
        <a:xfrm>
          <a:off x="0" y="3272218"/>
          <a:ext cx="666683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B735997-B295-499C-A943-DA574EBF757F}">
      <dsp:nvSpPr>
        <dsp:cNvPr id="0" name=""/>
        <dsp:cNvSpPr/>
      </dsp:nvSpPr>
      <dsp:spPr>
        <a:xfrm>
          <a:off x="0" y="3272218"/>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vagrant halt: </a:t>
          </a:r>
          <a:r>
            <a:rPr lang="en-US" sz="3000" kern="1200"/>
            <a:t>To power off</a:t>
          </a:r>
        </a:p>
      </dsp:txBody>
      <dsp:txXfrm>
        <a:off x="0" y="3272218"/>
        <a:ext cx="6666833" cy="1090517"/>
      </dsp:txXfrm>
    </dsp:sp>
    <dsp:sp modelId="{D7B71C0A-4120-445A-BDAA-D5AB34691863}">
      <dsp:nvSpPr>
        <dsp:cNvPr id="0" name=""/>
        <dsp:cNvSpPr/>
      </dsp:nvSpPr>
      <dsp:spPr>
        <a:xfrm>
          <a:off x="0" y="4362736"/>
          <a:ext cx="6666833"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F0EB7EB-AC4E-474E-8DCC-45E1305FF306}">
      <dsp:nvSpPr>
        <dsp:cNvPr id="0" name=""/>
        <dsp:cNvSpPr/>
      </dsp:nvSpPr>
      <dsp:spPr>
        <a:xfrm>
          <a:off x="0" y="4362736"/>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vagrant destroy: </a:t>
          </a:r>
          <a:r>
            <a:rPr lang="en-US" sz="3000" kern="1200"/>
            <a:t>To delete the VMs</a:t>
          </a:r>
        </a:p>
      </dsp:txBody>
      <dsp:txXfrm>
        <a:off x="0" y="4362736"/>
        <a:ext cx="6666833" cy="10905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488E2-A5CE-4142-A668-1F82DF835F1F}">
      <dsp:nvSpPr>
        <dsp:cNvPr id="0" name=""/>
        <dsp:cNvSpPr/>
      </dsp:nvSpPr>
      <dsp:spPr>
        <a:xfrm>
          <a:off x="0" y="2663"/>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EE51C8-AFED-47D3-9AE4-16B03F0D4A6E}">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Create a vagrantfile, put the information there , vagrant reads the vagrant file and see if the box which is the image is already available in your local machine. </a:t>
          </a:r>
        </a:p>
      </dsp:txBody>
      <dsp:txXfrm>
        <a:off x="0" y="2663"/>
        <a:ext cx="6666833" cy="1816197"/>
      </dsp:txXfrm>
    </dsp:sp>
    <dsp:sp modelId="{FE20364A-95AA-481A-8F15-F69CD6C91319}">
      <dsp:nvSpPr>
        <dsp:cNvPr id="0" name=""/>
        <dsp:cNvSpPr/>
      </dsp:nvSpPr>
      <dsp:spPr>
        <a:xfrm>
          <a:off x="0" y="1818861"/>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6DD38AD-E58F-456C-835E-9CB7B812DFBF}">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If it is not available in your local machine it goes to the vagrant cloud download the image then it will contact the hypervisor which in our case it is virtualbox which is the default hypervisor, give the information and then the vms will be created. </a:t>
          </a:r>
        </a:p>
      </dsp:txBody>
      <dsp:txXfrm>
        <a:off x="0" y="1818861"/>
        <a:ext cx="6666833" cy="1816197"/>
      </dsp:txXfrm>
    </dsp:sp>
    <dsp:sp modelId="{A3311EDE-9750-4965-AEF1-D3E707609C12}">
      <dsp:nvSpPr>
        <dsp:cNvPr id="0" name=""/>
        <dsp:cNvSpPr/>
      </dsp:nvSpPr>
      <dsp:spPr>
        <a:xfrm>
          <a:off x="0" y="3635058"/>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A8584F8-4740-4CD2-9E45-DD8D3B5623D9}">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Vagrant is a command line tool. It is not a graphical tool. To execute commands we will be using git bash in windows or terminal for mac os</a:t>
          </a:r>
        </a:p>
      </dsp:txBody>
      <dsp:txXfrm>
        <a:off x="0" y="3635058"/>
        <a:ext cx="6666833" cy="181619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5DE0-C322-2B4C-5EA4-079C1A81AE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74DC98-D701-CEF9-7D8F-F9DC16E0E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A176FD-3840-36EB-6CF1-E36DF20D3C60}"/>
              </a:ext>
            </a:extLst>
          </p:cNvPr>
          <p:cNvSpPr>
            <a:spLocks noGrp="1"/>
          </p:cNvSpPr>
          <p:nvPr>
            <p:ph type="dt" sz="half" idx="10"/>
          </p:nvPr>
        </p:nvSpPr>
        <p:spPr/>
        <p:txBody>
          <a:bodyPr/>
          <a:lstStyle/>
          <a:p>
            <a:fld id="{219D0AAF-69A9-4D03-BC1B-F87B43166DFA}" type="datetimeFigureOut">
              <a:rPr lang="en-US" smtClean="0"/>
              <a:t>9/24/2023</a:t>
            </a:fld>
            <a:endParaRPr lang="en-US"/>
          </a:p>
        </p:txBody>
      </p:sp>
      <p:sp>
        <p:nvSpPr>
          <p:cNvPr id="5" name="Footer Placeholder 4">
            <a:extLst>
              <a:ext uri="{FF2B5EF4-FFF2-40B4-BE49-F238E27FC236}">
                <a16:creationId xmlns:a16="http://schemas.microsoft.com/office/drawing/2014/main" id="{9CD73318-22C6-A559-4856-67CAE84E6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934D2-A95C-C344-DB2B-235EFB0A1E39}"/>
              </a:ext>
            </a:extLst>
          </p:cNvPr>
          <p:cNvSpPr>
            <a:spLocks noGrp="1"/>
          </p:cNvSpPr>
          <p:nvPr>
            <p:ph type="sldNum" sz="quarter" idx="12"/>
          </p:nvPr>
        </p:nvSpPr>
        <p:spPr/>
        <p:txBody>
          <a:bodyPr/>
          <a:lstStyle/>
          <a:p>
            <a:fld id="{B3FF5BE8-1E93-42A0-9756-DB65FE883465}" type="slidenum">
              <a:rPr lang="en-US" smtClean="0"/>
              <a:t>‹#›</a:t>
            </a:fld>
            <a:endParaRPr lang="en-US"/>
          </a:p>
        </p:txBody>
      </p:sp>
    </p:spTree>
    <p:extLst>
      <p:ext uri="{BB962C8B-B14F-4D97-AF65-F5344CB8AC3E}">
        <p14:creationId xmlns:p14="http://schemas.microsoft.com/office/powerpoint/2010/main" val="3883085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7A9D-1EE1-A784-1729-255282EAD5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EC210D-2180-436A-ED5F-CFDE2BDC49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14C89-B588-9107-D2A5-199248FAF4CA}"/>
              </a:ext>
            </a:extLst>
          </p:cNvPr>
          <p:cNvSpPr>
            <a:spLocks noGrp="1"/>
          </p:cNvSpPr>
          <p:nvPr>
            <p:ph type="dt" sz="half" idx="10"/>
          </p:nvPr>
        </p:nvSpPr>
        <p:spPr/>
        <p:txBody>
          <a:bodyPr/>
          <a:lstStyle/>
          <a:p>
            <a:fld id="{219D0AAF-69A9-4D03-BC1B-F87B43166DFA}" type="datetimeFigureOut">
              <a:rPr lang="en-US" smtClean="0"/>
              <a:t>9/24/2023</a:t>
            </a:fld>
            <a:endParaRPr lang="en-US"/>
          </a:p>
        </p:txBody>
      </p:sp>
      <p:sp>
        <p:nvSpPr>
          <p:cNvPr id="5" name="Footer Placeholder 4">
            <a:extLst>
              <a:ext uri="{FF2B5EF4-FFF2-40B4-BE49-F238E27FC236}">
                <a16:creationId xmlns:a16="http://schemas.microsoft.com/office/drawing/2014/main" id="{B6B007AA-C1E8-2F95-C1CE-9135804C3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C8D9A-54E0-5278-D8E3-B86127EAB0BB}"/>
              </a:ext>
            </a:extLst>
          </p:cNvPr>
          <p:cNvSpPr>
            <a:spLocks noGrp="1"/>
          </p:cNvSpPr>
          <p:nvPr>
            <p:ph type="sldNum" sz="quarter" idx="12"/>
          </p:nvPr>
        </p:nvSpPr>
        <p:spPr/>
        <p:txBody>
          <a:bodyPr/>
          <a:lstStyle/>
          <a:p>
            <a:fld id="{B3FF5BE8-1E93-42A0-9756-DB65FE883465}" type="slidenum">
              <a:rPr lang="en-US" smtClean="0"/>
              <a:t>‹#›</a:t>
            </a:fld>
            <a:endParaRPr lang="en-US"/>
          </a:p>
        </p:txBody>
      </p:sp>
    </p:spTree>
    <p:extLst>
      <p:ext uri="{BB962C8B-B14F-4D97-AF65-F5344CB8AC3E}">
        <p14:creationId xmlns:p14="http://schemas.microsoft.com/office/powerpoint/2010/main" val="3529720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A23FCC-1620-677E-2D76-D0F2481458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04794D-0987-23B4-1CEA-DBBE04588A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0B0D0-DFEB-BEC5-B39D-023C79955539}"/>
              </a:ext>
            </a:extLst>
          </p:cNvPr>
          <p:cNvSpPr>
            <a:spLocks noGrp="1"/>
          </p:cNvSpPr>
          <p:nvPr>
            <p:ph type="dt" sz="half" idx="10"/>
          </p:nvPr>
        </p:nvSpPr>
        <p:spPr/>
        <p:txBody>
          <a:bodyPr/>
          <a:lstStyle/>
          <a:p>
            <a:fld id="{219D0AAF-69A9-4D03-BC1B-F87B43166DFA}" type="datetimeFigureOut">
              <a:rPr lang="en-US" smtClean="0"/>
              <a:t>9/24/2023</a:t>
            </a:fld>
            <a:endParaRPr lang="en-US"/>
          </a:p>
        </p:txBody>
      </p:sp>
      <p:sp>
        <p:nvSpPr>
          <p:cNvPr id="5" name="Footer Placeholder 4">
            <a:extLst>
              <a:ext uri="{FF2B5EF4-FFF2-40B4-BE49-F238E27FC236}">
                <a16:creationId xmlns:a16="http://schemas.microsoft.com/office/drawing/2014/main" id="{53C0A6AF-326C-3D40-DD04-3636F8AAB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29930-E936-12DA-086C-4B588481644A}"/>
              </a:ext>
            </a:extLst>
          </p:cNvPr>
          <p:cNvSpPr>
            <a:spLocks noGrp="1"/>
          </p:cNvSpPr>
          <p:nvPr>
            <p:ph type="sldNum" sz="quarter" idx="12"/>
          </p:nvPr>
        </p:nvSpPr>
        <p:spPr/>
        <p:txBody>
          <a:bodyPr/>
          <a:lstStyle/>
          <a:p>
            <a:fld id="{B3FF5BE8-1E93-42A0-9756-DB65FE883465}" type="slidenum">
              <a:rPr lang="en-US" smtClean="0"/>
              <a:t>‹#›</a:t>
            </a:fld>
            <a:endParaRPr lang="en-US"/>
          </a:p>
        </p:txBody>
      </p:sp>
    </p:spTree>
    <p:extLst>
      <p:ext uri="{BB962C8B-B14F-4D97-AF65-F5344CB8AC3E}">
        <p14:creationId xmlns:p14="http://schemas.microsoft.com/office/powerpoint/2010/main" val="239302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8BB3-2E7E-D728-4656-902D51EC1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21D6F-63D3-6D94-3FDE-4AA25BD048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E43AC-F97C-6216-AD24-B6D3E6F4E23D}"/>
              </a:ext>
            </a:extLst>
          </p:cNvPr>
          <p:cNvSpPr>
            <a:spLocks noGrp="1"/>
          </p:cNvSpPr>
          <p:nvPr>
            <p:ph type="dt" sz="half" idx="10"/>
          </p:nvPr>
        </p:nvSpPr>
        <p:spPr/>
        <p:txBody>
          <a:bodyPr/>
          <a:lstStyle/>
          <a:p>
            <a:fld id="{219D0AAF-69A9-4D03-BC1B-F87B43166DFA}" type="datetimeFigureOut">
              <a:rPr lang="en-US" smtClean="0"/>
              <a:t>9/24/2023</a:t>
            </a:fld>
            <a:endParaRPr lang="en-US"/>
          </a:p>
        </p:txBody>
      </p:sp>
      <p:sp>
        <p:nvSpPr>
          <p:cNvPr id="5" name="Footer Placeholder 4">
            <a:extLst>
              <a:ext uri="{FF2B5EF4-FFF2-40B4-BE49-F238E27FC236}">
                <a16:creationId xmlns:a16="http://schemas.microsoft.com/office/drawing/2014/main" id="{6DFC5C04-5EEA-385D-B189-ED34324CC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CBD47-F421-3492-16D9-3CC29AD9EF0A}"/>
              </a:ext>
            </a:extLst>
          </p:cNvPr>
          <p:cNvSpPr>
            <a:spLocks noGrp="1"/>
          </p:cNvSpPr>
          <p:nvPr>
            <p:ph type="sldNum" sz="quarter" idx="12"/>
          </p:nvPr>
        </p:nvSpPr>
        <p:spPr/>
        <p:txBody>
          <a:bodyPr/>
          <a:lstStyle/>
          <a:p>
            <a:fld id="{B3FF5BE8-1E93-42A0-9756-DB65FE883465}" type="slidenum">
              <a:rPr lang="en-US" smtClean="0"/>
              <a:t>‹#›</a:t>
            </a:fld>
            <a:endParaRPr lang="en-US"/>
          </a:p>
        </p:txBody>
      </p:sp>
    </p:spTree>
    <p:extLst>
      <p:ext uri="{BB962C8B-B14F-4D97-AF65-F5344CB8AC3E}">
        <p14:creationId xmlns:p14="http://schemas.microsoft.com/office/powerpoint/2010/main" val="1989474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171F-51F0-C93E-6F6B-199F56E869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397849-E920-ED7C-E207-55F51C6617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FA7CF1-011E-28E6-8628-C7C405518D46}"/>
              </a:ext>
            </a:extLst>
          </p:cNvPr>
          <p:cNvSpPr>
            <a:spLocks noGrp="1"/>
          </p:cNvSpPr>
          <p:nvPr>
            <p:ph type="dt" sz="half" idx="10"/>
          </p:nvPr>
        </p:nvSpPr>
        <p:spPr/>
        <p:txBody>
          <a:bodyPr/>
          <a:lstStyle/>
          <a:p>
            <a:fld id="{219D0AAF-69A9-4D03-BC1B-F87B43166DFA}" type="datetimeFigureOut">
              <a:rPr lang="en-US" smtClean="0"/>
              <a:t>9/24/2023</a:t>
            </a:fld>
            <a:endParaRPr lang="en-US"/>
          </a:p>
        </p:txBody>
      </p:sp>
      <p:sp>
        <p:nvSpPr>
          <p:cNvPr id="5" name="Footer Placeholder 4">
            <a:extLst>
              <a:ext uri="{FF2B5EF4-FFF2-40B4-BE49-F238E27FC236}">
                <a16:creationId xmlns:a16="http://schemas.microsoft.com/office/drawing/2014/main" id="{7854D955-9063-0893-A5B9-3F5C7D31D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FC2DF-0F07-7097-FBCD-2FD2A5E81402}"/>
              </a:ext>
            </a:extLst>
          </p:cNvPr>
          <p:cNvSpPr>
            <a:spLocks noGrp="1"/>
          </p:cNvSpPr>
          <p:nvPr>
            <p:ph type="sldNum" sz="quarter" idx="12"/>
          </p:nvPr>
        </p:nvSpPr>
        <p:spPr/>
        <p:txBody>
          <a:bodyPr/>
          <a:lstStyle/>
          <a:p>
            <a:fld id="{B3FF5BE8-1E93-42A0-9756-DB65FE883465}" type="slidenum">
              <a:rPr lang="en-US" smtClean="0"/>
              <a:t>‹#›</a:t>
            </a:fld>
            <a:endParaRPr lang="en-US"/>
          </a:p>
        </p:txBody>
      </p:sp>
    </p:spTree>
    <p:extLst>
      <p:ext uri="{BB962C8B-B14F-4D97-AF65-F5344CB8AC3E}">
        <p14:creationId xmlns:p14="http://schemas.microsoft.com/office/powerpoint/2010/main" val="179381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8B5B-3A71-A785-8F5D-B2ED28F1A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A47FE-5476-D123-A1AA-5B3825207D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76BFC9-3E1A-3561-6518-6D7D871742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F61F4-CF13-6882-9BEC-48A7D88F5B53}"/>
              </a:ext>
            </a:extLst>
          </p:cNvPr>
          <p:cNvSpPr>
            <a:spLocks noGrp="1"/>
          </p:cNvSpPr>
          <p:nvPr>
            <p:ph type="dt" sz="half" idx="10"/>
          </p:nvPr>
        </p:nvSpPr>
        <p:spPr/>
        <p:txBody>
          <a:bodyPr/>
          <a:lstStyle/>
          <a:p>
            <a:fld id="{219D0AAF-69A9-4D03-BC1B-F87B43166DFA}" type="datetimeFigureOut">
              <a:rPr lang="en-US" smtClean="0"/>
              <a:t>9/24/2023</a:t>
            </a:fld>
            <a:endParaRPr lang="en-US"/>
          </a:p>
        </p:txBody>
      </p:sp>
      <p:sp>
        <p:nvSpPr>
          <p:cNvPr id="6" name="Footer Placeholder 5">
            <a:extLst>
              <a:ext uri="{FF2B5EF4-FFF2-40B4-BE49-F238E27FC236}">
                <a16:creationId xmlns:a16="http://schemas.microsoft.com/office/drawing/2014/main" id="{11FB646F-E19D-2943-A37B-63841087B5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E37B8-BAE1-172F-4B20-162C017D3E5A}"/>
              </a:ext>
            </a:extLst>
          </p:cNvPr>
          <p:cNvSpPr>
            <a:spLocks noGrp="1"/>
          </p:cNvSpPr>
          <p:nvPr>
            <p:ph type="sldNum" sz="quarter" idx="12"/>
          </p:nvPr>
        </p:nvSpPr>
        <p:spPr/>
        <p:txBody>
          <a:bodyPr/>
          <a:lstStyle/>
          <a:p>
            <a:fld id="{B3FF5BE8-1E93-42A0-9756-DB65FE883465}" type="slidenum">
              <a:rPr lang="en-US" smtClean="0"/>
              <a:t>‹#›</a:t>
            </a:fld>
            <a:endParaRPr lang="en-US"/>
          </a:p>
        </p:txBody>
      </p:sp>
    </p:spTree>
    <p:extLst>
      <p:ext uri="{BB962C8B-B14F-4D97-AF65-F5344CB8AC3E}">
        <p14:creationId xmlns:p14="http://schemas.microsoft.com/office/powerpoint/2010/main" val="1414541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5D908-E476-4612-951B-389F9C00E9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1D50F9-773C-5DE5-6536-787E7453B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C3E0D7-3B78-FD7B-5AE1-ECFB45BFBA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6425B4-7CEC-7242-DA94-C60B4FFE67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CC4287-0BD2-4A57-4A8C-B109CC4E3B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DCE6E8-2216-4ED1-1D59-82E9CDED71C7}"/>
              </a:ext>
            </a:extLst>
          </p:cNvPr>
          <p:cNvSpPr>
            <a:spLocks noGrp="1"/>
          </p:cNvSpPr>
          <p:nvPr>
            <p:ph type="dt" sz="half" idx="10"/>
          </p:nvPr>
        </p:nvSpPr>
        <p:spPr/>
        <p:txBody>
          <a:bodyPr/>
          <a:lstStyle/>
          <a:p>
            <a:fld id="{219D0AAF-69A9-4D03-BC1B-F87B43166DFA}" type="datetimeFigureOut">
              <a:rPr lang="en-US" smtClean="0"/>
              <a:t>9/24/2023</a:t>
            </a:fld>
            <a:endParaRPr lang="en-US"/>
          </a:p>
        </p:txBody>
      </p:sp>
      <p:sp>
        <p:nvSpPr>
          <p:cNvPr id="8" name="Footer Placeholder 7">
            <a:extLst>
              <a:ext uri="{FF2B5EF4-FFF2-40B4-BE49-F238E27FC236}">
                <a16:creationId xmlns:a16="http://schemas.microsoft.com/office/drawing/2014/main" id="{8C69C074-57E0-EBD1-E60C-A9A44A175C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07C5F4-0563-D8CA-0F0A-2073AAD70EA7}"/>
              </a:ext>
            </a:extLst>
          </p:cNvPr>
          <p:cNvSpPr>
            <a:spLocks noGrp="1"/>
          </p:cNvSpPr>
          <p:nvPr>
            <p:ph type="sldNum" sz="quarter" idx="12"/>
          </p:nvPr>
        </p:nvSpPr>
        <p:spPr/>
        <p:txBody>
          <a:bodyPr/>
          <a:lstStyle/>
          <a:p>
            <a:fld id="{B3FF5BE8-1E93-42A0-9756-DB65FE883465}" type="slidenum">
              <a:rPr lang="en-US" smtClean="0"/>
              <a:t>‹#›</a:t>
            </a:fld>
            <a:endParaRPr lang="en-US"/>
          </a:p>
        </p:txBody>
      </p:sp>
    </p:spTree>
    <p:extLst>
      <p:ext uri="{BB962C8B-B14F-4D97-AF65-F5344CB8AC3E}">
        <p14:creationId xmlns:p14="http://schemas.microsoft.com/office/powerpoint/2010/main" val="4590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036F-5F4A-A580-2606-389C48742F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33E19C-4BA1-9F94-3E56-5D8023A6C2F4}"/>
              </a:ext>
            </a:extLst>
          </p:cNvPr>
          <p:cNvSpPr>
            <a:spLocks noGrp="1"/>
          </p:cNvSpPr>
          <p:nvPr>
            <p:ph type="dt" sz="half" idx="10"/>
          </p:nvPr>
        </p:nvSpPr>
        <p:spPr/>
        <p:txBody>
          <a:bodyPr/>
          <a:lstStyle/>
          <a:p>
            <a:fld id="{219D0AAF-69A9-4D03-BC1B-F87B43166DFA}" type="datetimeFigureOut">
              <a:rPr lang="en-US" smtClean="0"/>
              <a:t>9/24/2023</a:t>
            </a:fld>
            <a:endParaRPr lang="en-US"/>
          </a:p>
        </p:txBody>
      </p:sp>
      <p:sp>
        <p:nvSpPr>
          <p:cNvPr id="4" name="Footer Placeholder 3">
            <a:extLst>
              <a:ext uri="{FF2B5EF4-FFF2-40B4-BE49-F238E27FC236}">
                <a16:creationId xmlns:a16="http://schemas.microsoft.com/office/drawing/2014/main" id="{FBDB8952-ACA7-D448-E62E-51B52A2568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A168A-01C3-CAA5-620A-6FBBCB4D4EB5}"/>
              </a:ext>
            </a:extLst>
          </p:cNvPr>
          <p:cNvSpPr>
            <a:spLocks noGrp="1"/>
          </p:cNvSpPr>
          <p:nvPr>
            <p:ph type="sldNum" sz="quarter" idx="12"/>
          </p:nvPr>
        </p:nvSpPr>
        <p:spPr/>
        <p:txBody>
          <a:bodyPr/>
          <a:lstStyle/>
          <a:p>
            <a:fld id="{B3FF5BE8-1E93-42A0-9756-DB65FE883465}" type="slidenum">
              <a:rPr lang="en-US" smtClean="0"/>
              <a:t>‹#›</a:t>
            </a:fld>
            <a:endParaRPr lang="en-US"/>
          </a:p>
        </p:txBody>
      </p:sp>
    </p:spTree>
    <p:extLst>
      <p:ext uri="{BB962C8B-B14F-4D97-AF65-F5344CB8AC3E}">
        <p14:creationId xmlns:p14="http://schemas.microsoft.com/office/powerpoint/2010/main" val="54399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FE9F6C-EEB3-BDD4-7DEE-0BC1446A8BF1}"/>
              </a:ext>
            </a:extLst>
          </p:cNvPr>
          <p:cNvSpPr>
            <a:spLocks noGrp="1"/>
          </p:cNvSpPr>
          <p:nvPr>
            <p:ph type="dt" sz="half" idx="10"/>
          </p:nvPr>
        </p:nvSpPr>
        <p:spPr/>
        <p:txBody>
          <a:bodyPr/>
          <a:lstStyle/>
          <a:p>
            <a:fld id="{219D0AAF-69A9-4D03-BC1B-F87B43166DFA}" type="datetimeFigureOut">
              <a:rPr lang="en-US" smtClean="0"/>
              <a:t>9/24/2023</a:t>
            </a:fld>
            <a:endParaRPr lang="en-US"/>
          </a:p>
        </p:txBody>
      </p:sp>
      <p:sp>
        <p:nvSpPr>
          <p:cNvPr id="3" name="Footer Placeholder 2">
            <a:extLst>
              <a:ext uri="{FF2B5EF4-FFF2-40B4-BE49-F238E27FC236}">
                <a16:creationId xmlns:a16="http://schemas.microsoft.com/office/drawing/2014/main" id="{C11D4E02-92A4-E0AF-6802-D62C8C2171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6DCABF-084F-61FA-7599-15E07EC424EE}"/>
              </a:ext>
            </a:extLst>
          </p:cNvPr>
          <p:cNvSpPr>
            <a:spLocks noGrp="1"/>
          </p:cNvSpPr>
          <p:nvPr>
            <p:ph type="sldNum" sz="quarter" idx="12"/>
          </p:nvPr>
        </p:nvSpPr>
        <p:spPr/>
        <p:txBody>
          <a:bodyPr/>
          <a:lstStyle/>
          <a:p>
            <a:fld id="{B3FF5BE8-1E93-42A0-9756-DB65FE883465}" type="slidenum">
              <a:rPr lang="en-US" smtClean="0"/>
              <a:t>‹#›</a:t>
            </a:fld>
            <a:endParaRPr lang="en-US"/>
          </a:p>
        </p:txBody>
      </p:sp>
    </p:spTree>
    <p:extLst>
      <p:ext uri="{BB962C8B-B14F-4D97-AF65-F5344CB8AC3E}">
        <p14:creationId xmlns:p14="http://schemas.microsoft.com/office/powerpoint/2010/main" val="120791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A02A-67F6-1667-11D9-D93DB0FE2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A9828D-C0EF-9221-3563-58EB41CA1D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DC061A-A47D-98F0-3448-C91CFF07D2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F66E8-953C-9485-1CF3-039672271C94}"/>
              </a:ext>
            </a:extLst>
          </p:cNvPr>
          <p:cNvSpPr>
            <a:spLocks noGrp="1"/>
          </p:cNvSpPr>
          <p:nvPr>
            <p:ph type="dt" sz="half" idx="10"/>
          </p:nvPr>
        </p:nvSpPr>
        <p:spPr/>
        <p:txBody>
          <a:bodyPr/>
          <a:lstStyle/>
          <a:p>
            <a:fld id="{219D0AAF-69A9-4D03-BC1B-F87B43166DFA}" type="datetimeFigureOut">
              <a:rPr lang="en-US" smtClean="0"/>
              <a:t>9/24/2023</a:t>
            </a:fld>
            <a:endParaRPr lang="en-US"/>
          </a:p>
        </p:txBody>
      </p:sp>
      <p:sp>
        <p:nvSpPr>
          <p:cNvPr id="6" name="Footer Placeholder 5">
            <a:extLst>
              <a:ext uri="{FF2B5EF4-FFF2-40B4-BE49-F238E27FC236}">
                <a16:creationId xmlns:a16="http://schemas.microsoft.com/office/drawing/2014/main" id="{D1BBAB50-8EB6-049B-8113-2D3DF49A69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4C4FC9-4E0D-DBC4-47B9-EBA35E382840}"/>
              </a:ext>
            </a:extLst>
          </p:cNvPr>
          <p:cNvSpPr>
            <a:spLocks noGrp="1"/>
          </p:cNvSpPr>
          <p:nvPr>
            <p:ph type="sldNum" sz="quarter" idx="12"/>
          </p:nvPr>
        </p:nvSpPr>
        <p:spPr/>
        <p:txBody>
          <a:bodyPr/>
          <a:lstStyle/>
          <a:p>
            <a:fld id="{B3FF5BE8-1E93-42A0-9756-DB65FE883465}" type="slidenum">
              <a:rPr lang="en-US" smtClean="0"/>
              <a:t>‹#›</a:t>
            </a:fld>
            <a:endParaRPr lang="en-US"/>
          </a:p>
        </p:txBody>
      </p:sp>
    </p:spTree>
    <p:extLst>
      <p:ext uri="{BB962C8B-B14F-4D97-AF65-F5344CB8AC3E}">
        <p14:creationId xmlns:p14="http://schemas.microsoft.com/office/powerpoint/2010/main" val="1101254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D9C8-83C6-9154-85E8-00C6ECB293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4AA69F-C4DC-C3C9-8DBD-B33A362880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0B92A3-CE5F-662F-93BC-79DF2E946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16C94-B1C9-0958-A1F7-B8659852863D}"/>
              </a:ext>
            </a:extLst>
          </p:cNvPr>
          <p:cNvSpPr>
            <a:spLocks noGrp="1"/>
          </p:cNvSpPr>
          <p:nvPr>
            <p:ph type="dt" sz="half" idx="10"/>
          </p:nvPr>
        </p:nvSpPr>
        <p:spPr/>
        <p:txBody>
          <a:bodyPr/>
          <a:lstStyle/>
          <a:p>
            <a:fld id="{219D0AAF-69A9-4D03-BC1B-F87B43166DFA}" type="datetimeFigureOut">
              <a:rPr lang="en-US" smtClean="0"/>
              <a:t>9/24/2023</a:t>
            </a:fld>
            <a:endParaRPr lang="en-US"/>
          </a:p>
        </p:txBody>
      </p:sp>
      <p:sp>
        <p:nvSpPr>
          <p:cNvPr id="6" name="Footer Placeholder 5">
            <a:extLst>
              <a:ext uri="{FF2B5EF4-FFF2-40B4-BE49-F238E27FC236}">
                <a16:creationId xmlns:a16="http://schemas.microsoft.com/office/drawing/2014/main" id="{A7D62924-E4FD-29E2-3ABE-8A1AD62324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E3B2B3-031D-7D68-02B0-4AED14B051C6}"/>
              </a:ext>
            </a:extLst>
          </p:cNvPr>
          <p:cNvSpPr>
            <a:spLocks noGrp="1"/>
          </p:cNvSpPr>
          <p:nvPr>
            <p:ph type="sldNum" sz="quarter" idx="12"/>
          </p:nvPr>
        </p:nvSpPr>
        <p:spPr/>
        <p:txBody>
          <a:bodyPr/>
          <a:lstStyle/>
          <a:p>
            <a:fld id="{B3FF5BE8-1E93-42A0-9756-DB65FE883465}" type="slidenum">
              <a:rPr lang="en-US" smtClean="0"/>
              <a:t>‹#›</a:t>
            </a:fld>
            <a:endParaRPr lang="en-US"/>
          </a:p>
        </p:txBody>
      </p:sp>
    </p:spTree>
    <p:extLst>
      <p:ext uri="{BB962C8B-B14F-4D97-AF65-F5344CB8AC3E}">
        <p14:creationId xmlns:p14="http://schemas.microsoft.com/office/powerpoint/2010/main" val="81431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804B7B-B139-A28A-8CBC-068B15426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B25105-4153-6B29-1724-EF910AD73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6AD30-C4C1-686C-0622-874223642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9D0AAF-69A9-4D03-BC1B-F87B43166DFA}" type="datetimeFigureOut">
              <a:rPr lang="en-US" smtClean="0"/>
              <a:t>9/24/2023</a:t>
            </a:fld>
            <a:endParaRPr lang="en-US"/>
          </a:p>
        </p:txBody>
      </p:sp>
      <p:sp>
        <p:nvSpPr>
          <p:cNvPr id="5" name="Footer Placeholder 4">
            <a:extLst>
              <a:ext uri="{FF2B5EF4-FFF2-40B4-BE49-F238E27FC236}">
                <a16:creationId xmlns:a16="http://schemas.microsoft.com/office/drawing/2014/main" id="{1C2CCD94-8D4D-F190-CA4F-1A1D0CD954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1142E-281F-CD91-00AF-7ADF13831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F5BE8-1E93-42A0-9756-DB65FE883465}" type="slidenum">
              <a:rPr lang="en-US" smtClean="0"/>
              <a:t>‹#›</a:t>
            </a:fld>
            <a:endParaRPr lang="en-US"/>
          </a:p>
        </p:txBody>
      </p:sp>
    </p:spTree>
    <p:extLst>
      <p:ext uri="{BB962C8B-B14F-4D97-AF65-F5344CB8AC3E}">
        <p14:creationId xmlns:p14="http://schemas.microsoft.com/office/powerpoint/2010/main" val="1321322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C546-20C4-834E-FDCB-3BF819936C3D}"/>
              </a:ext>
            </a:extLst>
          </p:cNvPr>
          <p:cNvSpPr>
            <a:spLocks noGrp="1"/>
          </p:cNvSpPr>
          <p:nvPr>
            <p:ph type="title"/>
          </p:nvPr>
        </p:nvSpPr>
        <p:spPr/>
        <p:txBody>
          <a:bodyPr/>
          <a:lstStyle/>
          <a:p>
            <a:r>
              <a:rPr lang="en-US" dirty="0" err="1"/>
              <a:t>Github</a:t>
            </a:r>
            <a:r>
              <a:rPr lang="en-US" dirty="0"/>
              <a:t> link</a:t>
            </a:r>
          </a:p>
        </p:txBody>
      </p:sp>
      <p:sp>
        <p:nvSpPr>
          <p:cNvPr id="3" name="Content Placeholder 2">
            <a:extLst>
              <a:ext uri="{FF2B5EF4-FFF2-40B4-BE49-F238E27FC236}">
                <a16:creationId xmlns:a16="http://schemas.microsoft.com/office/drawing/2014/main" id="{ED14B9E9-201A-1109-7E93-27F62736E667}"/>
              </a:ext>
            </a:extLst>
          </p:cNvPr>
          <p:cNvSpPr>
            <a:spLocks noGrp="1"/>
          </p:cNvSpPr>
          <p:nvPr>
            <p:ph idx="1"/>
          </p:nvPr>
        </p:nvSpPr>
        <p:spPr/>
        <p:txBody>
          <a:bodyPr/>
          <a:lstStyle/>
          <a:p>
            <a:pPr marL="0" indent="0">
              <a:buNone/>
            </a:pPr>
            <a:r>
              <a:rPr lang="en-US" dirty="0"/>
              <a:t>https://github.com/techlearn-center/DevOps/blob/Prereq-tools</a:t>
            </a:r>
          </a:p>
        </p:txBody>
      </p:sp>
      <p:pic>
        <p:nvPicPr>
          <p:cNvPr id="5" name="Picture 4">
            <a:extLst>
              <a:ext uri="{FF2B5EF4-FFF2-40B4-BE49-F238E27FC236}">
                <a16:creationId xmlns:a16="http://schemas.microsoft.com/office/drawing/2014/main" id="{CBC932AE-A530-23D2-83C0-953C704C6AB9}"/>
              </a:ext>
            </a:extLst>
          </p:cNvPr>
          <p:cNvPicPr>
            <a:picLocks noChangeAspect="1"/>
          </p:cNvPicPr>
          <p:nvPr/>
        </p:nvPicPr>
        <p:blipFill>
          <a:blip r:embed="rId2"/>
          <a:stretch>
            <a:fillRect/>
          </a:stretch>
        </p:blipFill>
        <p:spPr>
          <a:xfrm>
            <a:off x="1132113" y="2731144"/>
            <a:ext cx="5292761" cy="2708603"/>
          </a:xfrm>
          <a:prstGeom prst="rect">
            <a:avLst/>
          </a:prstGeom>
        </p:spPr>
      </p:pic>
      <p:pic>
        <p:nvPicPr>
          <p:cNvPr id="6" name="Google Shape;86;g2809d5a1889_1_0" descr="A logo for a company&#10;&#10;Description automatically generated">
            <a:extLst>
              <a:ext uri="{FF2B5EF4-FFF2-40B4-BE49-F238E27FC236}">
                <a16:creationId xmlns:a16="http://schemas.microsoft.com/office/drawing/2014/main" id="{FC34B5BF-EE4F-0216-DEC9-E36EBCDDB00B}"/>
              </a:ext>
            </a:extLst>
          </p:cNvPr>
          <p:cNvPicPr preferRelativeResize="0"/>
          <p:nvPr/>
        </p:nvPicPr>
        <p:blipFill rotWithShape="1">
          <a:blip r:embed="rId3">
            <a:alphaModFix/>
          </a:blip>
          <a:srcRect/>
          <a:stretch/>
        </p:blipFill>
        <p:spPr>
          <a:xfrm>
            <a:off x="26437" y="6074229"/>
            <a:ext cx="926840" cy="783771"/>
          </a:xfrm>
          <a:prstGeom prst="rect">
            <a:avLst/>
          </a:prstGeom>
          <a:noFill/>
          <a:ln>
            <a:noFill/>
          </a:ln>
        </p:spPr>
      </p:pic>
    </p:spTree>
    <p:extLst>
      <p:ext uri="{BB962C8B-B14F-4D97-AF65-F5344CB8AC3E}">
        <p14:creationId xmlns:p14="http://schemas.microsoft.com/office/powerpoint/2010/main" val="855362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A2BFEC3-D223-B71A-498B-C04A008544C7}"/>
              </a:ext>
            </a:extLst>
          </p:cNvPr>
          <p:cNvPicPr>
            <a:picLocks noGrp="1" noChangeAspect="1"/>
          </p:cNvPicPr>
          <p:nvPr>
            <p:ph idx="1"/>
          </p:nvPr>
        </p:nvPicPr>
        <p:blipFill>
          <a:blip r:embed="rId2"/>
          <a:stretch>
            <a:fillRect/>
          </a:stretch>
        </p:blipFill>
        <p:spPr>
          <a:xfrm>
            <a:off x="1219119" y="1203456"/>
            <a:ext cx="8707385" cy="4351338"/>
          </a:xfrm>
          <a:prstGeom prst="rect">
            <a:avLst/>
          </a:prstGeom>
        </p:spPr>
      </p:pic>
    </p:spTree>
    <p:extLst>
      <p:ext uri="{BB962C8B-B14F-4D97-AF65-F5344CB8AC3E}">
        <p14:creationId xmlns:p14="http://schemas.microsoft.com/office/powerpoint/2010/main" val="2634358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BE50-5E4A-E361-865E-BAAA47D66D1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Tools</a:t>
            </a:r>
          </a:p>
        </p:txBody>
      </p:sp>
      <p:pic>
        <p:nvPicPr>
          <p:cNvPr id="1026" name="Picture 2" descr="Git Bash Logo PNG Vector (SVG) Free Download">
            <a:extLst>
              <a:ext uri="{FF2B5EF4-FFF2-40B4-BE49-F238E27FC236}">
                <a16:creationId xmlns:a16="http://schemas.microsoft.com/office/drawing/2014/main" id="{3E8934AA-227D-A885-EFD4-34B24A0070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045" y="3716891"/>
            <a:ext cx="913781" cy="913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agrant&quot; Icon - Download for free – Iconduck">
            <a:extLst>
              <a:ext uri="{FF2B5EF4-FFF2-40B4-BE49-F238E27FC236}">
                <a16:creationId xmlns:a16="http://schemas.microsoft.com/office/drawing/2014/main" id="{847A94A3-4095-BC43-6E57-DC851CA6F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186" y="3637659"/>
            <a:ext cx="931561" cy="9626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rtualbox icon (2010-present) by harounisbackbaby on DeviantArt">
            <a:extLst>
              <a:ext uri="{FF2B5EF4-FFF2-40B4-BE49-F238E27FC236}">
                <a16:creationId xmlns:a16="http://schemas.microsoft.com/office/drawing/2014/main" id="{3743979B-BB91-5AFB-C226-E9306B44C4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832" y="3499338"/>
            <a:ext cx="1244025" cy="12440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FA35E14-E7EB-7234-7F87-516D22146F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3158" y="1126394"/>
            <a:ext cx="116205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mebrew (package manager) - Wikipedia">
            <a:extLst>
              <a:ext uri="{FF2B5EF4-FFF2-40B4-BE49-F238E27FC236}">
                <a16:creationId xmlns:a16="http://schemas.microsoft.com/office/drawing/2014/main" id="{6DBF7D54-CC5D-FE2A-7019-391A7D3E47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2727" y="1071563"/>
            <a:ext cx="819150" cy="12382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3B0DE379-04FE-F0BD-FFF2-1D339DD0A219}"/>
              </a:ext>
            </a:extLst>
          </p:cNvPr>
          <p:cNvCxnSpPr>
            <a:cxnSpLocks/>
          </p:cNvCxnSpPr>
          <p:nvPr/>
        </p:nvCxnSpPr>
        <p:spPr>
          <a:xfrm flipH="1">
            <a:off x="1929912" y="2184888"/>
            <a:ext cx="2038957" cy="1362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4" descr="A File Icon – Sublime file-specific icons for improved ...">
            <a:extLst>
              <a:ext uri="{FF2B5EF4-FFF2-40B4-BE49-F238E27FC236}">
                <a16:creationId xmlns:a16="http://schemas.microsoft.com/office/drawing/2014/main" id="{215734EF-AE4B-57C7-53CD-9C58E4BA66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4706" y="3754991"/>
            <a:ext cx="913781" cy="91378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77CCBEA4-9086-9CEC-B017-B8E17DA047C9}"/>
              </a:ext>
            </a:extLst>
          </p:cNvPr>
          <p:cNvCxnSpPr>
            <a:cxnSpLocks/>
          </p:cNvCxnSpPr>
          <p:nvPr/>
        </p:nvCxnSpPr>
        <p:spPr>
          <a:xfrm flipH="1">
            <a:off x="3345664" y="2157349"/>
            <a:ext cx="721723" cy="1407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FCB8B1-E5B5-340D-19B7-92D0EB243675}"/>
              </a:ext>
            </a:extLst>
          </p:cNvPr>
          <p:cNvCxnSpPr>
            <a:cxnSpLocks/>
          </p:cNvCxnSpPr>
          <p:nvPr/>
        </p:nvCxnSpPr>
        <p:spPr>
          <a:xfrm>
            <a:off x="4108938" y="2184888"/>
            <a:ext cx="222061" cy="1362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CAB1143-5B87-61E0-6724-403251AEBA92}"/>
              </a:ext>
            </a:extLst>
          </p:cNvPr>
          <p:cNvCxnSpPr>
            <a:cxnSpLocks/>
          </p:cNvCxnSpPr>
          <p:nvPr/>
        </p:nvCxnSpPr>
        <p:spPr>
          <a:xfrm flipH="1">
            <a:off x="1929912" y="2326544"/>
            <a:ext cx="4166088" cy="1259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48E4089-36CB-0F4F-8DA4-9C2629FFE021}"/>
              </a:ext>
            </a:extLst>
          </p:cNvPr>
          <p:cNvCxnSpPr>
            <a:cxnSpLocks/>
          </p:cNvCxnSpPr>
          <p:nvPr/>
        </p:nvCxnSpPr>
        <p:spPr>
          <a:xfrm flipH="1">
            <a:off x="3430931" y="2326544"/>
            <a:ext cx="2697564" cy="117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48EDCB1-D421-B3EC-06A3-11CF41D22FE9}"/>
              </a:ext>
            </a:extLst>
          </p:cNvPr>
          <p:cNvCxnSpPr>
            <a:cxnSpLocks/>
            <a:stCxn id="1034" idx="2"/>
          </p:cNvCxnSpPr>
          <p:nvPr/>
        </p:nvCxnSpPr>
        <p:spPr>
          <a:xfrm flipH="1">
            <a:off x="5879529" y="2309813"/>
            <a:ext cx="522773" cy="142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D2A2351-19B0-7DCB-0500-4B89C21B0AA4}"/>
              </a:ext>
            </a:extLst>
          </p:cNvPr>
          <p:cNvCxnSpPr>
            <a:cxnSpLocks/>
            <a:endCxn id="12" idx="0"/>
          </p:cNvCxnSpPr>
          <p:nvPr/>
        </p:nvCxnSpPr>
        <p:spPr>
          <a:xfrm>
            <a:off x="4115947" y="2184888"/>
            <a:ext cx="1725650" cy="1570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63EAB27-522C-A255-43B3-F5DD088E61B9}"/>
              </a:ext>
            </a:extLst>
          </p:cNvPr>
          <p:cNvCxnSpPr>
            <a:cxnSpLocks/>
          </p:cNvCxnSpPr>
          <p:nvPr/>
        </p:nvCxnSpPr>
        <p:spPr>
          <a:xfrm flipH="1">
            <a:off x="4372550" y="2326544"/>
            <a:ext cx="1903023" cy="1259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40" name="Picture 16">
            <a:extLst>
              <a:ext uri="{FF2B5EF4-FFF2-40B4-BE49-F238E27FC236}">
                <a16:creationId xmlns:a16="http://schemas.microsoft.com/office/drawing/2014/main" id="{C46EEC57-7692-56E5-093A-3E1884E48B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3898" y="3717746"/>
            <a:ext cx="988269" cy="988269"/>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a:extLst>
              <a:ext uri="{FF2B5EF4-FFF2-40B4-BE49-F238E27FC236}">
                <a16:creationId xmlns:a16="http://schemas.microsoft.com/office/drawing/2014/main" id="{9F94C392-092E-FCA0-DC19-52F312FBD571}"/>
              </a:ext>
            </a:extLst>
          </p:cNvPr>
          <p:cNvCxnSpPr>
            <a:cxnSpLocks/>
            <a:stCxn id="1034" idx="2"/>
            <a:endCxn id="1040" idx="0"/>
          </p:cNvCxnSpPr>
          <p:nvPr/>
        </p:nvCxnSpPr>
        <p:spPr>
          <a:xfrm>
            <a:off x="6402302" y="2309813"/>
            <a:ext cx="945731" cy="1407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DC59B58-5D01-BA86-97BF-174B2723951E}"/>
              </a:ext>
            </a:extLst>
          </p:cNvPr>
          <p:cNvCxnSpPr>
            <a:cxnSpLocks/>
          </p:cNvCxnSpPr>
          <p:nvPr/>
        </p:nvCxnSpPr>
        <p:spPr>
          <a:xfrm>
            <a:off x="4152654" y="2157349"/>
            <a:ext cx="3074623" cy="159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46" name="Picture 22" descr="Centos logo - Social media &amp; Logos Icons">
            <a:extLst>
              <a:ext uri="{FF2B5EF4-FFF2-40B4-BE49-F238E27FC236}">
                <a16:creationId xmlns:a16="http://schemas.microsoft.com/office/drawing/2014/main" id="{B1F23F79-4C3F-DCDB-50EA-2121704F4E0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3857" y="5695446"/>
            <a:ext cx="1449467" cy="72473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ubuntu Logo PNG Vector (SVG) Free Download">
            <a:extLst>
              <a:ext uri="{FF2B5EF4-FFF2-40B4-BE49-F238E27FC236}">
                <a16:creationId xmlns:a16="http://schemas.microsoft.com/office/drawing/2014/main" id="{73C426B3-8E88-02D6-8FF9-7EEFE1F067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7356" y="5731606"/>
            <a:ext cx="822357" cy="684378"/>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C4B8A300-B3D0-C585-1E51-2C5119EF6B1D}"/>
              </a:ext>
            </a:extLst>
          </p:cNvPr>
          <p:cNvCxnSpPr>
            <a:cxnSpLocks/>
          </p:cNvCxnSpPr>
          <p:nvPr/>
        </p:nvCxnSpPr>
        <p:spPr>
          <a:xfrm flipH="1">
            <a:off x="3169187" y="4602656"/>
            <a:ext cx="19766" cy="988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EF70D92-47C1-BF01-4CDA-B34016EDB0B5}"/>
              </a:ext>
            </a:extLst>
          </p:cNvPr>
          <p:cNvCxnSpPr>
            <a:cxnSpLocks/>
          </p:cNvCxnSpPr>
          <p:nvPr/>
        </p:nvCxnSpPr>
        <p:spPr>
          <a:xfrm>
            <a:off x="3231967" y="4600272"/>
            <a:ext cx="835420" cy="1074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0" name="Google Shape;86;g2809d5a1889_1_0" descr="A logo for a company&#10;&#10;Description automatically generated">
            <a:extLst>
              <a:ext uri="{FF2B5EF4-FFF2-40B4-BE49-F238E27FC236}">
                <a16:creationId xmlns:a16="http://schemas.microsoft.com/office/drawing/2014/main" id="{C84F1F5C-C213-56EC-F312-457A605567C9}"/>
              </a:ext>
            </a:extLst>
          </p:cNvPr>
          <p:cNvPicPr preferRelativeResize="0"/>
          <p:nvPr/>
        </p:nvPicPr>
        <p:blipFill rotWithShape="1">
          <a:blip r:embed="rId11">
            <a:alphaModFix/>
          </a:blip>
          <a:srcRect/>
          <a:stretch/>
        </p:blipFill>
        <p:spPr>
          <a:xfrm>
            <a:off x="146215" y="6133265"/>
            <a:ext cx="963617" cy="724735"/>
          </a:xfrm>
          <a:prstGeom prst="rect">
            <a:avLst/>
          </a:prstGeom>
          <a:noFill/>
          <a:ln>
            <a:noFill/>
          </a:ln>
        </p:spPr>
      </p:pic>
    </p:spTree>
    <p:extLst>
      <p:ext uri="{BB962C8B-B14F-4D97-AF65-F5344CB8AC3E}">
        <p14:creationId xmlns:p14="http://schemas.microsoft.com/office/powerpoint/2010/main" val="3155079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FDB05E-70D0-2BD5-5F75-65325C264704}"/>
              </a:ext>
            </a:extLst>
          </p:cNvPr>
          <p:cNvSpPr>
            <a:spLocks noGrp="1"/>
          </p:cNvSpPr>
          <p:nvPr>
            <p:ph type="title"/>
          </p:nvPr>
        </p:nvSpPr>
        <p:spPr>
          <a:xfrm>
            <a:off x="1136398" y="457201"/>
            <a:ext cx="10117810" cy="1150470"/>
          </a:xfrm>
        </p:spPr>
        <p:txBody>
          <a:bodyPr anchor="b">
            <a:normAutofit/>
          </a:bodyPr>
          <a:lstStyle/>
          <a:p>
            <a:r>
              <a:rPr lang="en-US" sz="4000" b="1" dirty="0"/>
              <a:t>Vagrant</a:t>
            </a:r>
          </a:p>
        </p:txBody>
      </p:sp>
      <p:sp>
        <p:nvSpPr>
          <p:cNvPr id="3" name="Content Placeholder 2">
            <a:extLst>
              <a:ext uri="{FF2B5EF4-FFF2-40B4-BE49-F238E27FC236}">
                <a16:creationId xmlns:a16="http://schemas.microsoft.com/office/drawing/2014/main" id="{ED345F33-F419-BBA6-BEDA-4495C4E9CCEB}"/>
              </a:ext>
            </a:extLst>
          </p:cNvPr>
          <p:cNvSpPr>
            <a:spLocks noGrp="1"/>
          </p:cNvSpPr>
          <p:nvPr>
            <p:ph idx="1"/>
          </p:nvPr>
        </p:nvSpPr>
        <p:spPr>
          <a:xfrm>
            <a:off x="1150286" y="1980775"/>
            <a:ext cx="6001836" cy="3632824"/>
          </a:xfrm>
        </p:spPr>
        <p:txBody>
          <a:bodyPr anchor="t">
            <a:normAutofit/>
          </a:bodyPr>
          <a:lstStyle/>
          <a:p>
            <a:r>
              <a:rPr lang="en-US" sz="2000" dirty="0">
                <a:latin typeface="Times New Roman" panose="02020603050405020304" pitchFamily="18" charset="0"/>
                <a:cs typeface="Times New Roman" panose="02020603050405020304" pitchFamily="18" charset="0"/>
              </a:rPr>
              <a:t>Vagrant is used to manage virtual machines automatically.</a:t>
            </a:r>
          </a:p>
          <a:p>
            <a:r>
              <a:rPr lang="en-US" sz="2000" dirty="0">
                <a:latin typeface="Times New Roman" panose="02020603050405020304" pitchFamily="18" charset="0"/>
                <a:cs typeface="Times New Roman" panose="02020603050405020304" pitchFamily="18" charset="0"/>
              </a:rPr>
              <a:t> In short, vagrant is a </a:t>
            </a:r>
            <a:r>
              <a:rPr lang="en-US" sz="2000" dirty="0" err="1">
                <a:latin typeface="Times New Roman" panose="02020603050405020304" pitchFamily="18" charset="0"/>
                <a:cs typeface="Times New Roman" panose="02020603050405020304" pitchFamily="18" charset="0"/>
              </a:rPr>
              <a:t>vm</a:t>
            </a:r>
            <a:r>
              <a:rPr lang="en-US" sz="2000" dirty="0">
                <a:latin typeface="Times New Roman" panose="02020603050405020304" pitchFamily="18" charset="0"/>
                <a:cs typeface="Times New Roman" panose="02020603050405020304" pitchFamily="18" charset="0"/>
              </a:rPr>
              <a:t> automation tool or manages </a:t>
            </a:r>
            <a:r>
              <a:rPr lang="en-US" sz="2000" dirty="0" err="1">
                <a:latin typeface="Times New Roman" panose="02020603050405020304" pitchFamily="18" charset="0"/>
                <a:cs typeface="Times New Roman" panose="02020603050405020304" pitchFamily="18" charset="0"/>
              </a:rPr>
              <a:t>vms</a:t>
            </a:r>
            <a:r>
              <a:rPr lang="en-US" sz="2000" dirty="0">
                <a:latin typeface="Times New Roman" panose="02020603050405020304" pitchFamily="18" charset="0"/>
                <a:cs typeface="Times New Roman" panose="02020603050405020304" pitchFamily="18" charset="0"/>
              </a:rPr>
              <a:t> lifecycle right from creating, making changes and cleaning up.</a:t>
            </a:r>
          </a:p>
          <a:p>
            <a:r>
              <a:rPr lang="en-US" sz="2000" dirty="0">
                <a:latin typeface="Times New Roman" panose="02020603050405020304" pitchFamily="18" charset="0"/>
                <a:cs typeface="Times New Roman" panose="02020603050405020304" pitchFamily="18" charset="0"/>
              </a:rPr>
              <a:t>Vagrant tool is not a replacement of any hypervisor like VMware or oracle </a:t>
            </a:r>
            <a:r>
              <a:rPr lang="en-US" sz="2000" dirty="0" err="1">
                <a:latin typeface="Times New Roman" panose="02020603050405020304" pitchFamily="18" charset="0"/>
                <a:cs typeface="Times New Roman" panose="02020603050405020304" pitchFamily="18" charset="0"/>
              </a:rPr>
              <a:t>virtualbox</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It uses those tools to create and manage virtual machines. </a:t>
            </a:r>
          </a:p>
        </p:txBody>
      </p:sp>
      <p:pic>
        <p:nvPicPr>
          <p:cNvPr id="4" name="Picture 4" descr="vagrant&quot; Icon - Download for free – Iconduck">
            <a:extLst>
              <a:ext uri="{FF2B5EF4-FFF2-40B4-BE49-F238E27FC236}">
                <a16:creationId xmlns:a16="http://schemas.microsoft.com/office/drawing/2014/main" id="{0FC8EB49-67EC-2C1E-9F01-10A2EC3A97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6220"/>
          <a:stretch/>
        </p:blipFill>
        <p:spPr bwMode="auto">
          <a:xfrm>
            <a:off x="7646838" y="1980775"/>
            <a:ext cx="3748858" cy="363282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oogle Shape;86;g2809d5a1889_1_0" descr="A logo for a company&#10;&#10;Description automatically generated">
            <a:extLst>
              <a:ext uri="{FF2B5EF4-FFF2-40B4-BE49-F238E27FC236}">
                <a16:creationId xmlns:a16="http://schemas.microsoft.com/office/drawing/2014/main" id="{95F59F84-990D-3706-AD8C-D1CAB12A9B30}"/>
              </a:ext>
            </a:extLst>
          </p:cNvPr>
          <p:cNvPicPr preferRelativeResize="0"/>
          <p:nvPr/>
        </p:nvPicPr>
        <p:blipFill rotWithShape="1">
          <a:blip r:embed="rId3">
            <a:alphaModFix/>
          </a:blip>
          <a:srcRect/>
          <a:stretch/>
        </p:blipFill>
        <p:spPr>
          <a:xfrm>
            <a:off x="11316" y="5257257"/>
            <a:ext cx="1138968" cy="1138968"/>
          </a:xfrm>
          <a:prstGeom prst="rect">
            <a:avLst/>
          </a:prstGeom>
          <a:noFill/>
          <a:ln>
            <a:noFill/>
          </a:ln>
        </p:spPr>
      </p:pic>
    </p:spTree>
    <p:extLst>
      <p:ext uri="{BB962C8B-B14F-4D97-AF65-F5344CB8AC3E}">
        <p14:creationId xmlns:p14="http://schemas.microsoft.com/office/powerpoint/2010/main" val="2463358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22A03-51A4-FE6C-6C7B-14619DCCBDC8}"/>
              </a:ext>
            </a:extLst>
          </p:cNvPr>
          <p:cNvSpPr>
            <a:spLocks noGrp="1"/>
          </p:cNvSpPr>
          <p:nvPr>
            <p:ph type="title"/>
          </p:nvPr>
        </p:nvSpPr>
        <p:spPr>
          <a:xfrm>
            <a:off x="586478" y="1683756"/>
            <a:ext cx="3115265" cy="2396359"/>
          </a:xfrm>
        </p:spPr>
        <p:txBody>
          <a:bodyPr anchor="b">
            <a:normAutofit/>
          </a:bodyPr>
          <a:lstStyle/>
          <a:p>
            <a:pPr algn="r"/>
            <a:r>
              <a:rPr lang="en-US" sz="4000" b="1" dirty="0">
                <a:solidFill>
                  <a:srgbClr val="FFFFFF"/>
                </a:solidFill>
              </a:rPr>
              <a:t>Issues Managing VMs Manually</a:t>
            </a:r>
          </a:p>
        </p:txBody>
      </p:sp>
      <p:graphicFrame>
        <p:nvGraphicFramePr>
          <p:cNvPr id="5" name="Content Placeholder 2">
            <a:extLst>
              <a:ext uri="{FF2B5EF4-FFF2-40B4-BE49-F238E27FC236}">
                <a16:creationId xmlns:a16="http://schemas.microsoft.com/office/drawing/2014/main" id="{AA91DB7C-5B0B-457C-6A97-E13ABD11ED6C}"/>
              </a:ext>
            </a:extLst>
          </p:cNvPr>
          <p:cNvGraphicFramePr>
            <a:graphicFrameLocks noGrp="1"/>
          </p:cNvGraphicFramePr>
          <p:nvPr>
            <p:ph idx="1"/>
            <p:extLst>
              <p:ext uri="{D42A27DB-BD31-4B8C-83A1-F6EECF244321}">
                <p14:modId xmlns:p14="http://schemas.microsoft.com/office/powerpoint/2010/main" val="18978088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781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EFAB4A-B75C-F9FB-4CAB-C6E023E7D53E}"/>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rPr>
              <a:t>Benefits of Vagrant for VMs</a:t>
            </a:r>
            <a:br>
              <a:rPr lang="en-US" sz="4000">
                <a:solidFill>
                  <a:srgbClr val="FFFFFF"/>
                </a:solidFill>
              </a:rPr>
            </a:b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69EF858C-1928-1B02-134F-12303F5A5C0E}"/>
              </a:ext>
            </a:extLst>
          </p:cNvPr>
          <p:cNvGraphicFramePr>
            <a:graphicFrameLocks noGrp="1"/>
          </p:cNvGraphicFramePr>
          <p:nvPr>
            <p:ph idx="1"/>
            <p:extLst>
              <p:ext uri="{D42A27DB-BD31-4B8C-83A1-F6EECF244321}">
                <p14:modId xmlns:p14="http://schemas.microsoft.com/office/powerpoint/2010/main" val="146975885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24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6879B-964D-48C8-6C4A-161801A86145}"/>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rPr>
              <a:t>Vagrantfile</a:t>
            </a:r>
          </a:p>
        </p:txBody>
      </p:sp>
      <p:graphicFrame>
        <p:nvGraphicFramePr>
          <p:cNvPr id="5" name="Content Placeholder 2">
            <a:extLst>
              <a:ext uri="{FF2B5EF4-FFF2-40B4-BE49-F238E27FC236}">
                <a16:creationId xmlns:a16="http://schemas.microsoft.com/office/drawing/2014/main" id="{08F56599-76C4-5154-21AB-8EA682148E62}"/>
              </a:ext>
            </a:extLst>
          </p:cNvPr>
          <p:cNvGraphicFramePr>
            <a:graphicFrameLocks noGrp="1"/>
          </p:cNvGraphicFramePr>
          <p:nvPr>
            <p:ph idx="1"/>
            <p:extLst>
              <p:ext uri="{D42A27DB-BD31-4B8C-83A1-F6EECF244321}">
                <p14:modId xmlns:p14="http://schemas.microsoft.com/office/powerpoint/2010/main" val="103880989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987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57BB7-C614-044B-5F1A-CF930EC55454}"/>
              </a:ext>
            </a:extLst>
          </p:cNvPr>
          <p:cNvSpPr>
            <a:spLocks noGrp="1"/>
          </p:cNvSpPr>
          <p:nvPr>
            <p:ph type="title"/>
          </p:nvPr>
        </p:nvSpPr>
        <p:spPr>
          <a:xfrm>
            <a:off x="586478" y="1683756"/>
            <a:ext cx="3115265" cy="2396359"/>
          </a:xfrm>
        </p:spPr>
        <p:txBody>
          <a:bodyPr anchor="b">
            <a:normAutofit/>
          </a:bodyPr>
          <a:lstStyle/>
          <a:p>
            <a:pPr algn="r"/>
            <a:br>
              <a:rPr lang="en-US" sz="4000">
                <a:solidFill>
                  <a:srgbClr val="FFFFFF"/>
                </a:solidFill>
              </a:rPr>
            </a:br>
            <a:r>
              <a:rPr lang="en-US" sz="4000">
                <a:solidFill>
                  <a:srgbClr val="FFFFFF"/>
                </a:solidFill>
              </a:rPr>
              <a:t>Simple Commands</a:t>
            </a:r>
            <a:br>
              <a:rPr lang="en-US" sz="4000">
                <a:solidFill>
                  <a:srgbClr val="FFFFFF"/>
                </a:solidFill>
              </a:rPr>
            </a:b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55BE879C-6E6A-C608-6FA2-61EAFEB9643D}"/>
              </a:ext>
            </a:extLst>
          </p:cNvPr>
          <p:cNvGraphicFramePr>
            <a:graphicFrameLocks noGrp="1"/>
          </p:cNvGraphicFramePr>
          <p:nvPr>
            <p:ph idx="1"/>
            <p:extLst>
              <p:ext uri="{D42A27DB-BD31-4B8C-83A1-F6EECF244321}">
                <p14:modId xmlns:p14="http://schemas.microsoft.com/office/powerpoint/2010/main" val="201700480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554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044812-5F98-250D-B017-52C4E599C64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Vagrant Architecture</a:t>
            </a:r>
          </a:p>
        </p:txBody>
      </p:sp>
      <p:pic>
        <p:nvPicPr>
          <p:cNvPr id="4" name="Content Placeholder 3" descr="A computer screen shot of a diagram&#10;&#10;Description automatically generated">
            <a:extLst>
              <a:ext uri="{FF2B5EF4-FFF2-40B4-BE49-F238E27FC236}">
                <a16:creationId xmlns:a16="http://schemas.microsoft.com/office/drawing/2014/main" id="{775EB0BE-2420-3100-DF75-542F812CF957}"/>
              </a:ext>
            </a:extLst>
          </p:cNvPr>
          <p:cNvPicPr>
            <a:picLocks noGrp="1" noChangeAspect="1"/>
          </p:cNvPicPr>
          <p:nvPr>
            <p:ph idx="1"/>
          </p:nvPr>
        </p:nvPicPr>
        <p:blipFill>
          <a:blip r:embed="rId2"/>
          <a:stretch>
            <a:fillRect/>
          </a:stretch>
        </p:blipFill>
        <p:spPr>
          <a:xfrm>
            <a:off x="1891025" y="1675227"/>
            <a:ext cx="8409950" cy="4394199"/>
          </a:xfrm>
          <a:prstGeom prst="rect">
            <a:avLst/>
          </a:prstGeom>
        </p:spPr>
      </p:pic>
    </p:spTree>
    <p:extLst>
      <p:ext uri="{BB962C8B-B14F-4D97-AF65-F5344CB8AC3E}">
        <p14:creationId xmlns:p14="http://schemas.microsoft.com/office/powerpoint/2010/main" val="54669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F1FDAE-9CE7-D6A6-F210-20E002BF59FC}"/>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Vagrant Architecture</a:t>
            </a:r>
            <a:br>
              <a:rPr lang="en-US" sz="4000">
                <a:solidFill>
                  <a:srgbClr val="FFFFFF"/>
                </a:solidFill>
              </a:rPr>
            </a:b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251475B5-4890-ADD9-0B8D-DD81F16B309B}"/>
              </a:ext>
            </a:extLst>
          </p:cNvPr>
          <p:cNvGraphicFramePr>
            <a:graphicFrameLocks noGrp="1"/>
          </p:cNvGraphicFramePr>
          <p:nvPr>
            <p:ph idx="1"/>
            <p:extLst>
              <p:ext uri="{D42A27DB-BD31-4B8C-83A1-F6EECF244321}">
                <p14:modId xmlns:p14="http://schemas.microsoft.com/office/powerpoint/2010/main" val="31281023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9765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433</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Github link</vt:lpstr>
      <vt:lpstr>Tools</vt:lpstr>
      <vt:lpstr>Vagrant</vt:lpstr>
      <vt:lpstr>Issues Managing VMs Manually</vt:lpstr>
      <vt:lpstr>Benefits of Vagrant for VMs </vt:lpstr>
      <vt:lpstr>Vagrantfile</vt:lpstr>
      <vt:lpstr> Simple Commands </vt:lpstr>
      <vt:lpstr>Vagrant Architecture</vt:lpstr>
      <vt:lpstr>Vagrant Architecture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fredrick ayivor</dc:creator>
  <cp:lastModifiedBy>fredrick ayivor</cp:lastModifiedBy>
  <cp:revision>4</cp:revision>
  <dcterms:created xsi:type="dcterms:W3CDTF">2023-09-24T11:57:36Z</dcterms:created>
  <dcterms:modified xsi:type="dcterms:W3CDTF">2023-09-24T18:04:37Z</dcterms:modified>
</cp:coreProperties>
</file>