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3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7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6021-7878-40D0-A648-F940FFD27BB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F518-89D2-4255-AC3E-A2FF559E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6">
                <a:lumMod val="90000"/>
              </a:schemeClr>
            </a:gs>
            <a:gs pos="100000">
              <a:schemeClr val="accent6">
                <a:lumMod val="91000"/>
                <a:lumOff val="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918648" cy="2736304"/>
          </a:xfrm>
        </p:spPr>
        <p:txBody>
          <a:bodyPr>
            <a:noAutofit/>
          </a:bodyPr>
          <a:lstStyle/>
          <a:p>
            <a:r>
              <a:rPr lang="en-US" sz="34400" dirty="0" smtClean="0">
                <a:solidFill>
                  <a:srgbClr val="FF0000"/>
                </a:solidFill>
                <a:latin typeface="Algerian" pitchFamily="82" charset="0"/>
              </a:rPr>
              <a:t>N</a:t>
            </a:r>
            <a:r>
              <a:rPr lang="en-US" sz="23900" dirty="0" smtClean="0">
                <a:solidFill>
                  <a:srgbClr val="FFC000"/>
                </a:solidFill>
                <a:latin typeface="Algerian" pitchFamily="82" charset="0"/>
              </a:rPr>
              <a:t>K</a:t>
            </a:r>
            <a:r>
              <a:rPr lang="en-US" sz="344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N</a:t>
            </a:r>
            <a:endParaRPr lang="en-US" sz="34400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5788855" cy="48160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5954" y="3945988"/>
            <a:ext cx="6710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nana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kofi</a:t>
            </a:r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nkrumah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3758190" y="1159365"/>
            <a:ext cx="1224136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10218" y="1483401"/>
            <a:ext cx="720080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NKN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NKN</dc:title>
  <dc:creator>EMMANUEL NKRUMAH</dc:creator>
  <cp:lastModifiedBy>EMMANUEL NKRUMAH</cp:lastModifiedBy>
  <cp:revision>5</cp:revision>
  <dcterms:created xsi:type="dcterms:W3CDTF">2022-07-08T19:14:50Z</dcterms:created>
  <dcterms:modified xsi:type="dcterms:W3CDTF">2022-07-08T21:05:39Z</dcterms:modified>
</cp:coreProperties>
</file>