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0602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TC\Threshold%20measurement&#12394;&#12394;&#65297;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214626944497793"/>
          <c:y val="7.0373180993085191E-2"/>
          <c:w val="0.82762447186479726"/>
          <c:h val="0.7771675803438986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'Threshold measurementなな１'!$C$1</c:f>
              <c:strCache>
                <c:ptCount val="1"/>
                <c:pt idx="0">
                  <c:v>FSR-408 Above(left)</c:v>
                </c:pt>
              </c:strCache>
            </c:strRef>
          </c:tx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xVal>
            <c:numRef>
              <c:f>'Threshold measurementなな１'!$A$2:$A$1137</c:f>
              <c:numCache>
                <c:formatCode>General</c:formatCode>
                <c:ptCount val="1136"/>
                <c:pt idx="0">
                  <c:v>0</c:v>
                </c:pt>
                <c:pt idx="1">
                  <c:v>0.03</c:v>
                </c:pt>
                <c:pt idx="2">
                  <c:v>0.06</c:v>
                </c:pt>
                <c:pt idx="3">
                  <c:v>0.09</c:v>
                </c:pt>
                <c:pt idx="4">
                  <c:v>0.12</c:v>
                </c:pt>
                <c:pt idx="5">
                  <c:v>0.15</c:v>
                </c:pt>
                <c:pt idx="6">
                  <c:v>0.18</c:v>
                </c:pt>
                <c:pt idx="7">
                  <c:v>0.21</c:v>
                </c:pt>
                <c:pt idx="8">
                  <c:v>0.24</c:v>
                </c:pt>
                <c:pt idx="9">
                  <c:v>0.27</c:v>
                </c:pt>
                <c:pt idx="10">
                  <c:v>0.30000000000000004</c:v>
                </c:pt>
                <c:pt idx="11">
                  <c:v>0.33000000000000007</c:v>
                </c:pt>
                <c:pt idx="12">
                  <c:v>0.3600000000000001</c:v>
                </c:pt>
                <c:pt idx="13">
                  <c:v>0.39000000000000012</c:v>
                </c:pt>
                <c:pt idx="14">
                  <c:v>0.42000000000000015</c:v>
                </c:pt>
                <c:pt idx="15">
                  <c:v>0.45000000000000018</c:v>
                </c:pt>
                <c:pt idx="16">
                  <c:v>0.4800000000000002</c:v>
                </c:pt>
                <c:pt idx="17">
                  <c:v>0.51000000000000023</c:v>
                </c:pt>
                <c:pt idx="18">
                  <c:v>0.54000000000000026</c:v>
                </c:pt>
                <c:pt idx="19">
                  <c:v>0.57000000000000028</c:v>
                </c:pt>
                <c:pt idx="20">
                  <c:v>0.60000000000000031</c:v>
                </c:pt>
                <c:pt idx="21">
                  <c:v>0.63000000000000034</c:v>
                </c:pt>
                <c:pt idx="22">
                  <c:v>0.66000000000000036</c:v>
                </c:pt>
                <c:pt idx="23">
                  <c:v>0.69000000000000039</c:v>
                </c:pt>
                <c:pt idx="24">
                  <c:v>0.72000000000000042</c:v>
                </c:pt>
                <c:pt idx="25">
                  <c:v>0.75000000000000044</c:v>
                </c:pt>
                <c:pt idx="26">
                  <c:v>0.78000000000000047</c:v>
                </c:pt>
                <c:pt idx="27">
                  <c:v>0.8100000000000005</c:v>
                </c:pt>
                <c:pt idx="28">
                  <c:v>0.84000000000000052</c:v>
                </c:pt>
                <c:pt idx="29">
                  <c:v>0.87000000000000055</c:v>
                </c:pt>
                <c:pt idx="30">
                  <c:v>0.90000000000000058</c:v>
                </c:pt>
                <c:pt idx="31">
                  <c:v>0.9300000000000006</c:v>
                </c:pt>
                <c:pt idx="32">
                  <c:v>0.96000000000000063</c:v>
                </c:pt>
                <c:pt idx="33">
                  <c:v>0.99000000000000066</c:v>
                </c:pt>
                <c:pt idx="34">
                  <c:v>1.0200000000000007</c:v>
                </c:pt>
                <c:pt idx="35">
                  <c:v>1.0500000000000007</c:v>
                </c:pt>
                <c:pt idx="36">
                  <c:v>1.0800000000000007</c:v>
                </c:pt>
                <c:pt idx="37">
                  <c:v>1.1100000000000008</c:v>
                </c:pt>
                <c:pt idx="38">
                  <c:v>1.1400000000000008</c:v>
                </c:pt>
                <c:pt idx="39">
                  <c:v>1.1700000000000008</c:v>
                </c:pt>
                <c:pt idx="40">
                  <c:v>1.2000000000000008</c:v>
                </c:pt>
                <c:pt idx="41">
                  <c:v>1.2300000000000009</c:v>
                </c:pt>
                <c:pt idx="42">
                  <c:v>1.2600000000000009</c:v>
                </c:pt>
                <c:pt idx="43">
                  <c:v>1.2900000000000009</c:v>
                </c:pt>
                <c:pt idx="44">
                  <c:v>1.320000000000001</c:v>
                </c:pt>
                <c:pt idx="45">
                  <c:v>1.350000000000001</c:v>
                </c:pt>
                <c:pt idx="46">
                  <c:v>1.380000000000001</c:v>
                </c:pt>
                <c:pt idx="47">
                  <c:v>1.410000000000001</c:v>
                </c:pt>
                <c:pt idx="48">
                  <c:v>1.4400000000000011</c:v>
                </c:pt>
                <c:pt idx="49">
                  <c:v>1.4700000000000011</c:v>
                </c:pt>
                <c:pt idx="50">
                  <c:v>1.5000000000000011</c:v>
                </c:pt>
                <c:pt idx="51">
                  <c:v>1.5300000000000011</c:v>
                </c:pt>
                <c:pt idx="52">
                  <c:v>1.5600000000000012</c:v>
                </c:pt>
                <c:pt idx="53">
                  <c:v>1.5900000000000012</c:v>
                </c:pt>
                <c:pt idx="54">
                  <c:v>1.6200000000000012</c:v>
                </c:pt>
                <c:pt idx="55">
                  <c:v>1.6500000000000012</c:v>
                </c:pt>
                <c:pt idx="56">
                  <c:v>1.6800000000000013</c:v>
                </c:pt>
                <c:pt idx="57">
                  <c:v>1.7100000000000013</c:v>
                </c:pt>
                <c:pt idx="58">
                  <c:v>1.7400000000000013</c:v>
                </c:pt>
                <c:pt idx="59">
                  <c:v>1.7700000000000014</c:v>
                </c:pt>
                <c:pt idx="60">
                  <c:v>1.8000000000000014</c:v>
                </c:pt>
                <c:pt idx="61">
                  <c:v>1.8300000000000014</c:v>
                </c:pt>
                <c:pt idx="62">
                  <c:v>1.8600000000000014</c:v>
                </c:pt>
                <c:pt idx="63">
                  <c:v>1.8900000000000015</c:v>
                </c:pt>
                <c:pt idx="64">
                  <c:v>1.9200000000000015</c:v>
                </c:pt>
                <c:pt idx="65">
                  <c:v>1.9500000000000015</c:v>
                </c:pt>
                <c:pt idx="66">
                  <c:v>1.9800000000000015</c:v>
                </c:pt>
                <c:pt idx="67">
                  <c:v>2.0100000000000016</c:v>
                </c:pt>
                <c:pt idx="68">
                  <c:v>2.0400000000000014</c:v>
                </c:pt>
                <c:pt idx="69">
                  <c:v>2.0700000000000012</c:v>
                </c:pt>
                <c:pt idx="70">
                  <c:v>2.100000000000001</c:v>
                </c:pt>
                <c:pt idx="71">
                  <c:v>2.1300000000000008</c:v>
                </c:pt>
                <c:pt idx="72">
                  <c:v>2.1600000000000006</c:v>
                </c:pt>
                <c:pt idx="73">
                  <c:v>2.1900000000000004</c:v>
                </c:pt>
                <c:pt idx="74">
                  <c:v>2.2200000000000002</c:v>
                </c:pt>
                <c:pt idx="75">
                  <c:v>2.25</c:v>
                </c:pt>
                <c:pt idx="76">
                  <c:v>2.2799999999999998</c:v>
                </c:pt>
                <c:pt idx="77">
                  <c:v>2.3099999999999996</c:v>
                </c:pt>
                <c:pt idx="78">
                  <c:v>2.3399999999999994</c:v>
                </c:pt>
                <c:pt idx="79">
                  <c:v>2.3699999999999992</c:v>
                </c:pt>
                <c:pt idx="80">
                  <c:v>2.399999999999999</c:v>
                </c:pt>
                <c:pt idx="81">
                  <c:v>2.4299999999999988</c:v>
                </c:pt>
                <c:pt idx="82">
                  <c:v>2.4599999999999986</c:v>
                </c:pt>
                <c:pt idx="83">
                  <c:v>2.4899999999999984</c:v>
                </c:pt>
                <c:pt idx="84">
                  <c:v>2.5199999999999982</c:v>
                </c:pt>
                <c:pt idx="85">
                  <c:v>2.549999999999998</c:v>
                </c:pt>
                <c:pt idx="86">
                  <c:v>2.5799999999999979</c:v>
                </c:pt>
                <c:pt idx="87">
                  <c:v>2.6099999999999977</c:v>
                </c:pt>
                <c:pt idx="88">
                  <c:v>2.6399999999999975</c:v>
                </c:pt>
                <c:pt idx="89">
                  <c:v>2.6699999999999973</c:v>
                </c:pt>
                <c:pt idx="90">
                  <c:v>2.6999999999999971</c:v>
                </c:pt>
                <c:pt idx="91">
                  <c:v>2.7299999999999969</c:v>
                </c:pt>
                <c:pt idx="92">
                  <c:v>2.7599999999999967</c:v>
                </c:pt>
                <c:pt idx="93">
                  <c:v>2.7899999999999965</c:v>
                </c:pt>
                <c:pt idx="94">
                  <c:v>2.8199999999999963</c:v>
                </c:pt>
                <c:pt idx="95">
                  <c:v>2.8499999999999961</c:v>
                </c:pt>
                <c:pt idx="96">
                  <c:v>2.8799999999999959</c:v>
                </c:pt>
                <c:pt idx="97">
                  <c:v>2.9099999999999957</c:v>
                </c:pt>
                <c:pt idx="98">
                  <c:v>2.9399999999999955</c:v>
                </c:pt>
                <c:pt idx="99">
                  <c:v>2.9699999999999953</c:v>
                </c:pt>
                <c:pt idx="100">
                  <c:v>2.9999999999999951</c:v>
                </c:pt>
                <c:pt idx="101">
                  <c:v>3.0299999999999949</c:v>
                </c:pt>
                <c:pt idx="102">
                  <c:v>3.0599999999999947</c:v>
                </c:pt>
                <c:pt idx="103">
                  <c:v>3.0899999999999945</c:v>
                </c:pt>
                <c:pt idx="104">
                  <c:v>3.1199999999999943</c:v>
                </c:pt>
                <c:pt idx="105">
                  <c:v>3.1499999999999941</c:v>
                </c:pt>
                <c:pt idx="106">
                  <c:v>3.1799999999999939</c:v>
                </c:pt>
                <c:pt idx="107">
                  <c:v>3.2099999999999937</c:v>
                </c:pt>
                <c:pt idx="108">
                  <c:v>3.2399999999999936</c:v>
                </c:pt>
                <c:pt idx="109">
                  <c:v>3.2699999999999934</c:v>
                </c:pt>
                <c:pt idx="110">
                  <c:v>3.2999999999999932</c:v>
                </c:pt>
                <c:pt idx="111">
                  <c:v>3.329999999999993</c:v>
                </c:pt>
                <c:pt idx="112">
                  <c:v>3.3599999999999928</c:v>
                </c:pt>
                <c:pt idx="113">
                  <c:v>3.3899999999999926</c:v>
                </c:pt>
                <c:pt idx="114">
                  <c:v>3.4199999999999924</c:v>
                </c:pt>
                <c:pt idx="115">
                  <c:v>3.4499999999999922</c:v>
                </c:pt>
                <c:pt idx="116">
                  <c:v>3.479999999999992</c:v>
                </c:pt>
                <c:pt idx="117">
                  <c:v>3.5099999999999918</c:v>
                </c:pt>
                <c:pt idx="118">
                  <c:v>3.5399999999999916</c:v>
                </c:pt>
                <c:pt idx="119">
                  <c:v>3.5699999999999914</c:v>
                </c:pt>
                <c:pt idx="120">
                  <c:v>3.5999999999999912</c:v>
                </c:pt>
                <c:pt idx="121">
                  <c:v>3.629999999999991</c:v>
                </c:pt>
                <c:pt idx="122">
                  <c:v>3.6599999999999908</c:v>
                </c:pt>
                <c:pt idx="123">
                  <c:v>3.6899999999999906</c:v>
                </c:pt>
                <c:pt idx="124">
                  <c:v>3.7199999999999904</c:v>
                </c:pt>
                <c:pt idx="125">
                  <c:v>3.7499999999999902</c:v>
                </c:pt>
                <c:pt idx="126">
                  <c:v>3.77999999999999</c:v>
                </c:pt>
                <c:pt idx="127">
                  <c:v>3.8099999999999898</c:v>
                </c:pt>
                <c:pt idx="128">
                  <c:v>3.8399999999999896</c:v>
                </c:pt>
                <c:pt idx="129">
                  <c:v>3.8699999999999894</c:v>
                </c:pt>
                <c:pt idx="130">
                  <c:v>3.8999999999999893</c:v>
                </c:pt>
                <c:pt idx="131">
                  <c:v>3.9299999999999891</c:v>
                </c:pt>
                <c:pt idx="132">
                  <c:v>3.9599999999999889</c:v>
                </c:pt>
                <c:pt idx="133">
                  <c:v>3.9899999999999887</c:v>
                </c:pt>
                <c:pt idx="134">
                  <c:v>4.0199999999999889</c:v>
                </c:pt>
                <c:pt idx="135">
                  <c:v>4.0499999999999892</c:v>
                </c:pt>
                <c:pt idx="136">
                  <c:v>4.0799999999999894</c:v>
                </c:pt>
                <c:pt idx="137">
                  <c:v>4.1099999999999897</c:v>
                </c:pt>
                <c:pt idx="138">
                  <c:v>4.1399999999999899</c:v>
                </c:pt>
                <c:pt idx="139">
                  <c:v>4.1699999999999902</c:v>
                </c:pt>
                <c:pt idx="140">
                  <c:v>4.1999999999999904</c:v>
                </c:pt>
                <c:pt idx="141">
                  <c:v>4.2299999999999907</c:v>
                </c:pt>
                <c:pt idx="142">
                  <c:v>4.2599999999999909</c:v>
                </c:pt>
                <c:pt idx="143">
                  <c:v>4.2899999999999912</c:v>
                </c:pt>
                <c:pt idx="144">
                  <c:v>4.3199999999999914</c:v>
                </c:pt>
                <c:pt idx="145">
                  <c:v>4.3499999999999917</c:v>
                </c:pt>
                <c:pt idx="146">
                  <c:v>4.3799999999999919</c:v>
                </c:pt>
                <c:pt idx="147">
                  <c:v>4.4099999999999921</c:v>
                </c:pt>
                <c:pt idx="148">
                  <c:v>4.4399999999999924</c:v>
                </c:pt>
                <c:pt idx="149">
                  <c:v>4.4699999999999926</c:v>
                </c:pt>
                <c:pt idx="150">
                  <c:v>4.4999999999999929</c:v>
                </c:pt>
                <c:pt idx="151">
                  <c:v>4.5299999999999931</c:v>
                </c:pt>
                <c:pt idx="152">
                  <c:v>4.5599999999999934</c:v>
                </c:pt>
                <c:pt idx="153">
                  <c:v>4.5899999999999936</c:v>
                </c:pt>
                <c:pt idx="154">
                  <c:v>4.6199999999999939</c:v>
                </c:pt>
                <c:pt idx="155">
                  <c:v>4.6499999999999941</c:v>
                </c:pt>
                <c:pt idx="156">
                  <c:v>4.6799999999999944</c:v>
                </c:pt>
                <c:pt idx="157">
                  <c:v>4.7099999999999946</c:v>
                </c:pt>
                <c:pt idx="158">
                  <c:v>4.7399999999999949</c:v>
                </c:pt>
                <c:pt idx="159">
                  <c:v>4.7699999999999951</c:v>
                </c:pt>
                <c:pt idx="160">
                  <c:v>4.7999999999999954</c:v>
                </c:pt>
                <c:pt idx="161">
                  <c:v>4.8299999999999956</c:v>
                </c:pt>
                <c:pt idx="162">
                  <c:v>4.8599999999999959</c:v>
                </c:pt>
                <c:pt idx="163">
                  <c:v>4.8899999999999961</c:v>
                </c:pt>
                <c:pt idx="164">
                  <c:v>4.9199999999999964</c:v>
                </c:pt>
                <c:pt idx="165">
                  <c:v>4.9499999999999966</c:v>
                </c:pt>
                <c:pt idx="166">
                  <c:v>4.9799999999999969</c:v>
                </c:pt>
                <c:pt idx="167">
                  <c:v>5.0099999999999971</c:v>
                </c:pt>
                <c:pt idx="168">
                  <c:v>5.0399999999999974</c:v>
                </c:pt>
                <c:pt idx="169">
                  <c:v>5.0699999999999976</c:v>
                </c:pt>
                <c:pt idx="170">
                  <c:v>5.0999999999999979</c:v>
                </c:pt>
                <c:pt idx="171">
                  <c:v>5.1299999999999981</c:v>
                </c:pt>
                <c:pt idx="172">
                  <c:v>5.1599999999999984</c:v>
                </c:pt>
                <c:pt idx="173">
                  <c:v>5.1899999999999986</c:v>
                </c:pt>
                <c:pt idx="174">
                  <c:v>5.2199999999999989</c:v>
                </c:pt>
                <c:pt idx="175">
                  <c:v>5.2499999999999991</c:v>
                </c:pt>
                <c:pt idx="176">
                  <c:v>5.2799999999999994</c:v>
                </c:pt>
                <c:pt idx="177">
                  <c:v>5.31</c:v>
                </c:pt>
                <c:pt idx="178">
                  <c:v>5.34</c:v>
                </c:pt>
                <c:pt idx="179">
                  <c:v>5.37</c:v>
                </c:pt>
                <c:pt idx="180">
                  <c:v>5.4</c:v>
                </c:pt>
                <c:pt idx="181">
                  <c:v>5.4300000000000006</c:v>
                </c:pt>
                <c:pt idx="182">
                  <c:v>5.4600000000000009</c:v>
                </c:pt>
                <c:pt idx="183">
                  <c:v>5.4900000000000011</c:v>
                </c:pt>
                <c:pt idx="184">
                  <c:v>5.5200000000000014</c:v>
                </c:pt>
                <c:pt idx="185">
                  <c:v>5.5500000000000016</c:v>
                </c:pt>
                <c:pt idx="186">
                  <c:v>5.5800000000000018</c:v>
                </c:pt>
                <c:pt idx="187">
                  <c:v>5.6100000000000021</c:v>
                </c:pt>
                <c:pt idx="188">
                  <c:v>5.6400000000000023</c:v>
                </c:pt>
                <c:pt idx="189">
                  <c:v>5.6700000000000026</c:v>
                </c:pt>
                <c:pt idx="190">
                  <c:v>5.7000000000000028</c:v>
                </c:pt>
                <c:pt idx="191">
                  <c:v>5.7300000000000031</c:v>
                </c:pt>
                <c:pt idx="192">
                  <c:v>5.7600000000000033</c:v>
                </c:pt>
                <c:pt idx="193">
                  <c:v>5.7900000000000036</c:v>
                </c:pt>
                <c:pt idx="194">
                  <c:v>5.8200000000000038</c:v>
                </c:pt>
                <c:pt idx="195">
                  <c:v>5.8500000000000041</c:v>
                </c:pt>
                <c:pt idx="196">
                  <c:v>5.8800000000000043</c:v>
                </c:pt>
                <c:pt idx="197">
                  <c:v>5.9100000000000046</c:v>
                </c:pt>
                <c:pt idx="198">
                  <c:v>5.9400000000000048</c:v>
                </c:pt>
                <c:pt idx="199">
                  <c:v>5.9700000000000051</c:v>
                </c:pt>
                <c:pt idx="200">
                  <c:v>6.0000000000000053</c:v>
                </c:pt>
                <c:pt idx="201">
                  <c:v>6.0300000000000056</c:v>
                </c:pt>
                <c:pt idx="202">
                  <c:v>6.0600000000000058</c:v>
                </c:pt>
                <c:pt idx="203">
                  <c:v>6.0900000000000061</c:v>
                </c:pt>
                <c:pt idx="204">
                  <c:v>6.1200000000000063</c:v>
                </c:pt>
                <c:pt idx="205">
                  <c:v>6.1500000000000066</c:v>
                </c:pt>
                <c:pt idx="206">
                  <c:v>6.1800000000000068</c:v>
                </c:pt>
                <c:pt idx="207">
                  <c:v>6.2100000000000071</c:v>
                </c:pt>
                <c:pt idx="208">
                  <c:v>6.2400000000000073</c:v>
                </c:pt>
                <c:pt idx="209">
                  <c:v>6.2700000000000076</c:v>
                </c:pt>
                <c:pt idx="210">
                  <c:v>6.3000000000000078</c:v>
                </c:pt>
                <c:pt idx="211">
                  <c:v>6.3300000000000081</c:v>
                </c:pt>
                <c:pt idx="212">
                  <c:v>6.3600000000000083</c:v>
                </c:pt>
                <c:pt idx="213">
                  <c:v>6.3900000000000086</c:v>
                </c:pt>
                <c:pt idx="214">
                  <c:v>6.4200000000000088</c:v>
                </c:pt>
                <c:pt idx="215">
                  <c:v>6.4500000000000091</c:v>
                </c:pt>
                <c:pt idx="216">
                  <c:v>6.4800000000000093</c:v>
                </c:pt>
                <c:pt idx="217">
                  <c:v>6.5100000000000096</c:v>
                </c:pt>
                <c:pt idx="218">
                  <c:v>6.5400000000000098</c:v>
                </c:pt>
                <c:pt idx="219">
                  <c:v>6.5700000000000101</c:v>
                </c:pt>
                <c:pt idx="220">
                  <c:v>6.6000000000000103</c:v>
                </c:pt>
                <c:pt idx="221">
                  <c:v>6.6300000000000106</c:v>
                </c:pt>
                <c:pt idx="222">
                  <c:v>6.6600000000000108</c:v>
                </c:pt>
                <c:pt idx="223">
                  <c:v>6.690000000000011</c:v>
                </c:pt>
                <c:pt idx="224">
                  <c:v>6.7200000000000113</c:v>
                </c:pt>
                <c:pt idx="225">
                  <c:v>6.7500000000000115</c:v>
                </c:pt>
                <c:pt idx="226">
                  <c:v>6.7800000000000118</c:v>
                </c:pt>
                <c:pt idx="227">
                  <c:v>6.810000000000012</c:v>
                </c:pt>
                <c:pt idx="228">
                  <c:v>6.8400000000000123</c:v>
                </c:pt>
                <c:pt idx="229">
                  <c:v>6.8700000000000125</c:v>
                </c:pt>
                <c:pt idx="230">
                  <c:v>6.9000000000000128</c:v>
                </c:pt>
                <c:pt idx="231">
                  <c:v>6.930000000000013</c:v>
                </c:pt>
                <c:pt idx="232">
                  <c:v>6.9600000000000133</c:v>
                </c:pt>
                <c:pt idx="233">
                  <c:v>6.9900000000000135</c:v>
                </c:pt>
                <c:pt idx="234">
                  <c:v>7.0200000000000138</c:v>
                </c:pt>
                <c:pt idx="235">
                  <c:v>7.050000000000014</c:v>
                </c:pt>
                <c:pt idx="236">
                  <c:v>7.0800000000000143</c:v>
                </c:pt>
                <c:pt idx="237">
                  <c:v>7.1100000000000145</c:v>
                </c:pt>
                <c:pt idx="238">
                  <c:v>7.1400000000000148</c:v>
                </c:pt>
                <c:pt idx="239">
                  <c:v>7.170000000000015</c:v>
                </c:pt>
                <c:pt idx="240">
                  <c:v>7.2000000000000153</c:v>
                </c:pt>
                <c:pt idx="241">
                  <c:v>7.2300000000000155</c:v>
                </c:pt>
                <c:pt idx="242">
                  <c:v>7.2600000000000158</c:v>
                </c:pt>
                <c:pt idx="243">
                  <c:v>7.290000000000016</c:v>
                </c:pt>
                <c:pt idx="244">
                  <c:v>7.3200000000000163</c:v>
                </c:pt>
                <c:pt idx="245">
                  <c:v>7.3500000000000165</c:v>
                </c:pt>
                <c:pt idx="246">
                  <c:v>7.3800000000000168</c:v>
                </c:pt>
                <c:pt idx="247">
                  <c:v>7.410000000000017</c:v>
                </c:pt>
                <c:pt idx="248">
                  <c:v>7.4400000000000173</c:v>
                </c:pt>
                <c:pt idx="249">
                  <c:v>7.4700000000000175</c:v>
                </c:pt>
                <c:pt idx="250">
                  <c:v>7.5000000000000178</c:v>
                </c:pt>
                <c:pt idx="251">
                  <c:v>7.530000000000018</c:v>
                </c:pt>
                <c:pt idx="252">
                  <c:v>7.5600000000000183</c:v>
                </c:pt>
                <c:pt idx="253">
                  <c:v>7.5900000000000185</c:v>
                </c:pt>
                <c:pt idx="254">
                  <c:v>7.6200000000000188</c:v>
                </c:pt>
                <c:pt idx="255">
                  <c:v>7.650000000000019</c:v>
                </c:pt>
                <c:pt idx="256">
                  <c:v>7.6800000000000193</c:v>
                </c:pt>
                <c:pt idx="257">
                  <c:v>7.7100000000000195</c:v>
                </c:pt>
                <c:pt idx="258">
                  <c:v>7.7400000000000198</c:v>
                </c:pt>
                <c:pt idx="259">
                  <c:v>7.77000000000002</c:v>
                </c:pt>
                <c:pt idx="260">
                  <c:v>7.8000000000000203</c:v>
                </c:pt>
                <c:pt idx="261">
                  <c:v>7.8300000000000205</c:v>
                </c:pt>
                <c:pt idx="262">
                  <c:v>7.8600000000000207</c:v>
                </c:pt>
                <c:pt idx="263">
                  <c:v>7.890000000000021</c:v>
                </c:pt>
                <c:pt idx="264">
                  <c:v>7.9200000000000212</c:v>
                </c:pt>
                <c:pt idx="265">
                  <c:v>7.9500000000000215</c:v>
                </c:pt>
                <c:pt idx="266">
                  <c:v>7.9800000000000217</c:v>
                </c:pt>
                <c:pt idx="267">
                  <c:v>8.0100000000000211</c:v>
                </c:pt>
                <c:pt idx="268">
                  <c:v>8.0400000000000205</c:v>
                </c:pt>
                <c:pt idx="269">
                  <c:v>8.0700000000000198</c:v>
                </c:pt>
                <c:pt idx="270">
                  <c:v>8.1000000000000192</c:v>
                </c:pt>
                <c:pt idx="271">
                  <c:v>8.1300000000000185</c:v>
                </c:pt>
                <c:pt idx="272">
                  <c:v>8.1600000000000179</c:v>
                </c:pt>
                <c:pt idx="273">
                  <c:v>8.1900000000000173</c:v>
                </c:pt>
                <c:pt idx="274">
                  <c:v>8.2200000000000166</c:v>
                </c:pt>
                <c:pt idx="275">
                  <c:v>8.250000000000016</c:v>
                </c:pt>
                <c:pt idx="276">
                  <c:v>8.2800000000000153</c:v>
                </c:pt>
                <c:pt idx="277">
                  <c:v>8.3100000000000147</c:v>
                </c:pt>
                <c:pt idx="278">
                  <c:v>8.3400000000000141</c:v>
                </c:pt>
                <c:pt idx="279">
                  <c:v>8.3700000000000134</c:v>
                </c:pt>
                <c:pt idx="280">
                  <c:v>8.4000000000000128</c:v>
                </c:pt>
                <c:pt idx="281">
                  <c:v>8.4300000000000122</c:v>
                </c:pt>
                <c:pt idx="282">
                  <c:v>8.4600000000000115</c:v>
                </c:pt>
                <c:pt idx="283">
                  <c:v>8.4900000000000109</c:v>
                </c:pt>
                <c:pt idx="284">
                  <c:v>8.5200000000000102</c:v>
                </c:pt>
                <c:pt idx="285">
                  <c:v>8.5500000000000096</c:v>
                </c:pt>
                <c:pt idx="286">
                  <c:v>8.580000000000009</c:v>
                </c:pt>
                <c:pt idx="287">
                  <c:v>8.6100000000000083</c:v>
                </c:pt>
                <c:pt idx="288">
                  <c:v>8.6400000000000077</c:v>
                </c:pt>
                <c:pt idx="289">
                  <c:v>8.670000000000007</c:v>
                </c:pt>
                <c:pt idx="290">
                  <c:v>8.7000000000000064</c:v>
                </c:pt>
                <c:pt idx="291">
                  <c:v>8.7300000000000058</c:v>
                </c:pt>
                <c:pt idx="292">
                  <c:v>8.7600000000000051</c:v>
                </c:pt>
                <c:pt idx="293">
                  <c:v>8.7900000000000045</c:v>
                </c:pt>
                <c:pt idx="294">
                  <c:v>8.8200000000000038</c:v>
                </c:pt>
                <c:pt idx="295">
                  <c:v>8.8500000000000032</c:v>
                </c:pt>
                <c:pt idx="296">
                  <c:v>8.8800000000000026</c:v>
                </c:pt>
                <c:pt idx="297">
                  <c:v>8.9100000000000019</c:v>
                </c:pt>
                <c:pt idx="298">
                  <c:v>8.9400000000000013</c:v>
                </c:pt>
                <c:pt idx="299">
                  <c:v>8.9700000000000006</c:v>
                </c:pt>
                <c:pt idx="300">
                  <c:v>9</c:v>
                </c:pt>
                <c:pt idx="301">
                  <c:v>9.0299999999999994</c:v>
                </c:pt>
                <c:pt idx="302">
                  <c:v>9.0599999999999987</c:v>
                </c:pt>
                <c:pt idx="303">
                  <c:v>9.0899999999999981</c:v>
                </c:pt>
                <c:pt idx="304">
                  <c:v>9.1199999999999974</c:v>
                </c:pt>
                <c:pt idx="305">
                  <c:v>9.1499999999999968</c:v>
                </c:pt>
                <c:pt idx="306">
                  <c:v>9.1799999999999962</c:v>
                </c:pt>
                <c:pt idx="307">
                  <c:v>9.2099999999999955</c:v>
                </c:pt>
                <c:pt idx="308">
                  <c:v>9.2399999999999949</c:v>
                </c:pt>
                <c:pt idx="309">
                  <c:v>9.2699999999999942</c:v>
                </c:pt>
                <c:pt idx="310">
                  <c:v>9.2999999999999936</c:v>
                </c:pt>
                <c:pt idx="311">
                  <c:v>9.329999999999993</c:v>
                </c:pt>
                <c:pt idx="312">
                  <c:v>9.3599999999999923</c:v>
                </c:pt>
                <c:pt idx="313">
                  <c:v>9.3899999999999917</c:v>
                </c:pt>
                <c:pt idx="314">
                  <c:v>9.419999999999991</c:v>
                </c:pt>
                <c:pt idx="315">
                  <c:v>9.4499999999999904</c:v>
                </c:pt>
                <c:pt idx="316">
                  <c:v>9.4799999999999898</c:v>
                </c:pt>
                <c:pt idx="317">
                  <c:v>9.5099999999999891</c:v>
                </c:pt>
                <c:pt idx="318">
                  <c:v>9.5399999999999885</c:v>
                </c:pt>
                <c:pt idx="319">
                  <c:v>9.5699999999999878</c:v>
                </c:pt>
                <c:pt idx="320">
                  <c:v>9.5999999999999872</c:v>
                </c:pt>
                <c:pt idx="321">
                  <c:v>9.6299999999999866</c:v>
                </c:pt>
                <c:pt idx="322">
                  <c:v>9.6599999999999859</c:v>
                </c:pt>
                <c:pt idx="323">
                  <c:v>9.6899999999999853</c:v>
                </c:pt>
                <c:pt idx="324">
                  <c:v>9.7199999999999847</c:v>
                </c:pt>
                <c:pt idx="325">
                  <c:v>9.749999999999984</c:v>
                </c:pt>
                <c:pt idx="326">
                  <c:v>9.7799999999999834</c:v>
                </c:pt>
                <c:pt idx="327">
                  <c:v>9.8099999999999827</c:v>
                </c:pt>
                <c:pt idx="328">
                  <c:v>9.8399999999999821</c:v>
                </c:pt>
                <c:pt idx="329">
                  <c:v>9.8699999999999815</c:v>
                </c:pt>
                <c:pt idx="330">
                  <c:v>9.8999999999999808</c:v>
                </c:pt>
                <c:pt idx="331">
                  <c:v>9.9299999999999802</c:v>
                </c:pt>
                <c:pt idx="332">
                  <c:v>9.9599999999999795</c:v>
                </c:pt>
                <c:pt idx="333">
                  <c:v>9.9899999999999789</c:v>
                </c:pt>
                <c:pt idx="334">
                  <c:v>10.019999999999978</c:v>
                </c:pt>
                <c:pt idx="335">
                  <c:v>10.049999999999978</c:v>
                </c:pt>
                <c:pt idx="336">
                  <c:v>10.079999999999977</c:v>
                </c:pt>
                <c:pt idx="337">
                  <c:v>10.109999999999976</c:v>
                </c:pt>
                <c:pt idx="338">
                  <c:v>10.139999999999976</c:v>
                </c:pt>
                <c:pt idx="339">
                  <c:v>10.169999999999975</c:v>
                </c:pt>
                <c:pt idx="340">
                  <c:v>10.199999999999974</c:v>
                </c:pt>
                <c:pt idx="341">
                  <c:v>10.229999999999974</c:v>
                </c:pt>
                <c:pt idx="342">
                  <c:v>10.259999999999973</c:v>
                </c:pt>
                <c:pt idx="343">
                  <c:v>10.289999999999973</c:v>
                </c:pt>
                <c:pt idx="344">
                  <c:v>10.319999999999972</c:v>
                </c:pt>
                <c:pt idx="345">
                  <c:v>10.349999999999971</c:v>
                </c:pt>
                <c:pt idx="346">
                  <c:v>10.379999999999971</c:v>
                </c:pt>
                <c:pt idx="347">
                  <c:v>10.40999999999997</c:v>
                </c:pt>
                <c:pt idx="348">
                  <c:v>10.439999999999969</c:v>
                </c:pt>
                <c:pt idx="349">
                  <c:v>10.469999999999969</c:v>
                </c:pt>
                <c:pt idx="350">
                  <c:v>10.499999999999968</c:v>
                </c:pt>
                <c:pt idx="351">
                  <c:v>10.529999999999967</c:v>
                </c:pt>
                <c:pt idx="352">
                  <c:v>10.559999999999967</c:v>
                </c:pt>
                <c:pt idx="353">
                  <c:v>10.589999999999966</c:v>
                </c:pt>
                <c:pt idx="354">
                  <c:v>10.619999999999965</c:v>
                </c:pt>
                <c:pt idx="355">
                  <c:v>10.649999999999965</c:v>
                </c:pt>
                <c:pt idx="356">
                  <c:v>10.679999999999964</c:v>
                </c:pt>
                <c:pt idx="357">
                  <c:v>10.709999999999964</c:v>
                </c:pt>
                <c:pt idx="358">
                  <c:v>10.739999999999963</c:v>
                </c:pt>
                <c:pt idx="359">
                  <c:v>10.769999999999962</c:v>
                </c:pt>
                <c:pt idx="360">
                  <c:v>10.799999999999962</c:v>
                </c:pt>
                <c:pt idx="361">
                  <c:v>10.829999999999961</c:v>
                </c:pt>
                <c:pt idx="362">
                  <c:v>10.85999999999996</c:v>
                </c:pt>
                <c:pt idx="363">
                  <c:v>10.88999999999996</c:v>
                </c:pt>
                <c:pt idx="364">
                  <c:v>10.919999999999959</c:v>
                </c:pt>
                <c:pt idx="365">
                  <c:v>10.949999999999958</c:v>
                </c:pt>
                <c:pt idx="366">
                  <c:v>10.979999999999958</c:v>
                </c:pt>
                <c:pt idx="367">
                  <c:v>11.009999999999957</c:v>
                </c:pt>
                <c:pt idx="368">
                  <c:v>11.039999999999957</c:v>
                </c:pt>
                <c:pt idx="369">
                  <c:v>11.069999999999956</c:v>
                </c:pt>
                <c:pt idx="370">
                  <c:v>11.099999999999955</c:v>
                </c:pt>
                <c:pt idx="371">
                  <c:v>11.129999999999955</c:v>
                </c:pt>
                <c:pt idx="372">
                  <c:v>11.159999999999954</c:v>
                </c:pt>
                <c:pt idx="373">
                  <c:v>11.189999999999953</c:v>
                </c:pt>
                <c:pt idx="374">
                  <c:v>11.219999999999953</c:v>
                </c:pt>
                <c:pt idx="375">
                  <c:v>11.249999999999952</c:v>
                </c:pt>
                <c:pt idx="376">
                  <c:v>11.279999999999951</c:v>
                </c:pt>
                <c:pt idx="377">
                  <c:v>11.309999999999951</c:v>
                </c:pt>
                <c:pt idx="378">
                  <c:v>11.33999999999995</c:v>
                </c:pt>
                <c:pt idx="379">
                  <c:v>11.369999999999949</c:v>
                </c:pt>
                <c:pt idx="380">
                  <c:v>11.399999999999949</c:v>
                </c:pt>
                <c:pt idx="381">
                  <c:v>11.429999999999948</c:v>
                </c:pt>
                <c:pt idx="382">
                  <c:v>11.459999999999948</c:v>
                </c:pt>
                <c:pt idx="383">
                  <c:v>11.489999999999947</c:v>
                </c:pt>
                <c:pt idx="384">
                  <c:v>11.519999999999946</c:v>
                </c:pt>
                <c:pt idx="385">
                  <c:v>11.549999999999946</c:v>
                </c:pt>
                <c:pt idx="386">
                  <c:v>11.579999999999945</c:v>
                </c:pt>
                <c:pt idx="387">
                  <c:v>11.609999999999944</c:v>
                </c:pt>
                <c:pt idx="388">
                  <c:v>11.639999999999944</c:v>
                </c:pt>
                <c:pt idx="389">
                  <c:v>11.669999999999943</c:v>
                </c:pt>
                <c:pt idx="390">
                  <c:v>11.699999999999942</c:v>
                </c:pt>
                <c:pt idx="391">
                  <c:v>11.729999999999942</c:v>
                </c:pt>
                <c:pt idx="392">
                  <c:v>11.759999999999941</c:v>
                </c:pt>
                <c:pt idx="393">
                  <c:v>11.789999999999941</c:v>
                </c:pt>
                <c:pt idx="394">
                  <c:v>11.81999999999994</c:v>
                </c:pt>
                <c:pt idx="395">
                  <c:v>11.849999999999939</c:v>
                </c:pt>
                <c:pt idx="396">
                  <c:v>11.879999999999939</c:v>
                </c:pt>
                <c:pt idx="397">
                  <c:v>11.909999999999938</c:v>
                </c:pt>
                <c:pt idx="398">
                  <c:v>11.939999999999937</c:v>
                </c:pt>
                <c:pt idx="399">
                  <c:v>11.969999999999937</c:v>
                </c:pt>
                <c:pt idx="400">
                  <c:v>11.999999999999936</c:v>
                </c:pt>
                <c:pt idx="401">
                  <c:v>12.029999999999935</c:v>
                </c:pt>
                <c:pt idx="402">
                  <c:v>12.059999999999935</c:v>
                </c:pt>
                <c:pt idx="403">
                  <c:v>12.089999999999934</c:v>
                </c:pt>
                <c:pt idx="404">
                  <c:v>12.119999999999933</c:v>
                </c:pt>
                <c:pt idx="405">
                  <c:v>12.149999999999933</c:v>
                </c:pt>
                <c:pt idx="406">
                  <c:v>12.179999999999932</c:v>
                </c:pt>
                <c:pt idx="407">
                  <c:v>12.209999999999932</c:v>
                </c:pt>
                <c:pt idx="408">
                  <c:v>12.239999999999931</c:v>
                </c:pt>
                <c:pt idx="409">
                  <c:v>12.26999999999993</c:v>
                </c:pt>
                <c:pt idx="410">
                  <c:v>12.29999999999993</c:v>
                </c:pt>
                <c:pt idx="411">
                  <c:v>12.329999999999929</c:v>
                </c:pt>
                <c:pt idx="412">
                  <c:v>12.359999999999928</c:v>
                </c:pt>
                <c:pt idx="413">
                  <c:v>12.389999999999928</c:v>
                </c:pt>
                <c:pt idx="414">
                  <c:v>12.419999999999927</c:v>
                </c:pt>
                <c:pt idx="415">
                  <c:v>12.449999999999926</c:v>
                </c:pt>
                <c:pt idx="416">
                  <c:v>12.479999999999926</c:v>
                </c:pt>
                <c:pt idx="417">
                  <c:v>12.509999999999925</c:v>
                </c:pt>
                <c:pt idx="418">
                  <c:v>12.539999999999925</c:v>
                </c:pt>
                <c:pt idx="419">
                  <c:v>12.569999999999924</c:v>
                </c:pt>
                <c:pt idx="420">
                  <c:v>12.599999999999923</c:v>
                </c:pt>
                <c:pt idx="421">
                  <c:v>12.629999999999923</c:v>
                </c:pt>
                <c:pt idx="422">
                  <c:v>12.659999999999922</c:v>
                </c:pt>
                <c:pt idx="423">
                  <c:v>12.689999999999921</c:v>
                </c:pt>
                <c:pt idx="424">
                  <c:v>12.719999999999921</c:v>
                </c:pt>
                <c:pt idx="425">
                  <c:v>12.74999999999992</c:v>
                </c:pt>
                <c:pt idx="426">
                  <c:v>12.779999999999919</c:v>
                </c:pt>
                <c:pt idx="427">
                  <c:v>12.809999999999919</c:v>
                </c:pt>
                <c:pt idx="428">
                  <c:v>12.839999999999918</c:v>
                </c:pt>
                <c:pt idx="429">
                  <c:v>12.869999999999918</c:v>
                </c:pt>
                <c:pt idx="430">
                  <c:v>12.899999999999917</c:v>
                </c:pt>
                <c:pt idx="431">
                  <c:v>12.929999999999916</c:v>
                </c:pt>
                <c:pt idx="432">
                  <c:v>12.959999999999916</c:v>
                </c:pt>
                <c:pt idx="433">
                  <c:v>12.989999999999915</c:v>
                </c:pt>
                <c:pt idx="434">
                  <c:v>13.019999999999914</c:v>
                </c:pt>
                <c:pt idx="435">
                  <c:v>13.049999999999914</c:v>
                </c:pt>
                <c:pt idx="436">
                  <c:v>13.079999999999913</c:v>
                </c:pt>
                <c:pt idx="437">
                  <c:v>13.109999999999912</c:v>
                </c:pt>
                <c:pt idx="438">
                  <c:v>13.139999999999912</c:v>
                </c:pt>
                <c:pt idx="439">
                  <c:v>13.169999999999911</c:v>
                </c:pt>
                <c:pt idx="440">
                  <c:v>13.19999999999991</c:v>
                </c:pt>
                <c:pt idx="441">
                  <c:v>13.22999999999991</c:v>
                </c:pt>
                <c:pt idx="442">
                  <c:v>13.259999999999909</c:v>
                </c:pt>
                <c:pt idx="443">
                  <c:v>13.289999999999909</c:v>
                </c:pt>
                <c:pt idx="444">
                  <c:v>13.319999999999908</c:v>
                </c:pt>
                <c:pt idx="445">
                  <c:v>13.349999999999907</c:v>
                </c:pt>
                <c:pt idx="446">
                  <c:v>13.379999999999907</c:v>
                </c:pt>
                <c:pt idx="447">
                  <c:v>13.409999999999906</c:v>
                </c:pt>
                <c:pt idx="448">
                  <c:v>13.439999999999905</c:v>
                </c:pt>
                <c:pt idx="449">
                  <c:v>13.469999999999905</c:v>
                </c:pt>
                <c:pt idx="450">
                  <c:v>13.499999999999904</c:v>
                </c:pt>
                <c:pt idx="451">
                  <c:v>13.529999999999903</c:v>
                </c:pt>
                <c:pt idx="452">
                  <c:v>13.559999999999903</c:v>
                </c:pt>
                <c:pt idx="453">
                  <c:v>13.589999999999902</c:v>
                </c:pt>
                <c:pt idx="454">
                  <c:v>13.619999999999902</c:v>
                </c:pt>
                <c:pt idx="455">
                  <c:v>13.649999999999901</c:v>
                </c:pt>
                <c:pt idx="456">
                  <c:v>13.6799999999999</c:v>
                </c:pt>
                <c:pt idx="457">
                  <c:v>13.7099999999999</c:v>
                </c:pt>
                <c:pt idx="458">
                  <c:v>13.739999999999899</c:v>
                </c:pt>
                <c:pt idx="459">
                  <c:v>13.769999999999898</c:v>
                </c:pt>
                <c:pt idx="460">
                  <c:v>13.799999999999898</c:v>
                </c:pt>
                <c:pt idx="461">
                  <c:v>13.829999999999897</c:v>
                </c:pt>
                <c:pt idx="462">
                  <c:v>13.859999999999896</c:v>
                </c:pt>
                <c:pt idx="463">
                  <c:v>13.889999999999896</c:v>
                </c:pt>
                <c:pt idx="464">
                  <c:v>13.919999999999895</c:v>
                </c:pt>
                <c:pt idx="465">
                  <c:v>13.949999999999894</c:v>
                </c:pt>
                <c:pt idx="466">
                  <c:v>13.979999999999894</c:v>
                </c:pt>
                <c:pt idx="467">
                  <c:v>14.009999999999893</c:v>
                </c:pt>
                <c:pt idx="468">
                  <c:v>14.039999999999893</c:v>
                </c:pt>
                <c:pt idx="469">
                  <c:v>14.069999999999892</c:v>
                </c:pt>
                <c:pt idx="470">
                  <c:v>14.099999999999891</c:v>
                </c:pt>
                <c:pt idx="471">
                  <c:v>14.129999999999891</c:v>
                </c:pt>
                <c:pt idx="472">
                  <c:v>14.15999999999989</c:v>
                </c:pt>
                <c:pt idx="473">
                  <c:v>14.189999999999889</c:v>
                </c:pt>
                <c:pt idx="474">
                  <c:v>14.219999999999889</c:v>
                </c:pt>
                <c:pt idx="475">
                  <c:v>14.249999999999888</c:v>
                </c:pt>
                <c:pt idx="476">
                  <c:v>14.279999999999887</c:v>
                </c:pt>
                <c:pt idx="477">
                  <c:v>14.309999999999887</c:v>
                </c:pt>
                <c:pt idx="478">
                  <c:v>14.339999999999886</c:v>
                </c:pt>
                <c:pt idx="479">
                  <c:v>14.369999999999886</c:v>
                </c:pt>
                <c:pt idx="480">
                  <c:v>14.399999999999885</c:v>
                </c:pt>
                <c:pt idx="481">
                  <c:v>14.429999999999884</c:v>
                </c:pt>
                <c:pt idx="482">
                  <c:v>14.459999999999884</c:v>
                </c:pt>
                <c:pt idx="483">
                  <c:v>14.489999999999883</c:v>
                </c:pt>
                <c:pt idx="484">
                  <c:v>14.519999999999882</c:v>
                </c:pt>
                <c:pt idx="485">
                  <c:v>14.549999999999882</c:v>
                </c:pt>
                <c:pt idx="486">
                  <c:v>14.579999999999881</c:v>
                </c:pt>
                <c:pt idx="487">
                  <c:v>14.60999999999988</c:v>
                </c:pt>
                <c:pt idx="488">
                  <c:v>14.63999999999988</c:v>
                </c:pt>
                <c:pt idx="489">
                  <c:v>14.669999999999879</c:v>
                </c:pt>
                <c:pt idx="490">
                  <c:v>14.699999999999878</c:v>
                </c:pt>
                <c:pt idx="491">
                  <c:v>14.729999999999878</c:v>
                </c:pt>
                <c:pt idx="492">
                  <c:v>14.759999999999877</c:v>
                </c:pt>
                <c:pt idx="493">
                  <c:v>14.789999999999877</c:v>
                </c:pt>
                <c:pt idx="494">
                  <c:v>14.819999999999876</c:v>
                </c:pt>
                <c:pt idx="495">
                  <c:v>14.849999999999875</c:v>
                </c:pt>
                <c:pt idx="496">
                  <c:v>14.879999999999875</c:v>
                </c:pt>
                <c:pt idx="497">
                  <c:v>14.909999999999874</c:v>
                </c:pt>
                <c:pt idx="498">
                  <c:v>14.939999999999873</c:v>
                </c:pt>
                <c:pt idx="499">
                  <c:v>14.969999999999873</c:v>
                </c:pt>
                <c:pt idx="500">
                  <c:v>14.999999999999872</c:v>
                </c:pt>
                <c:pt idx="501">
                  <c:v>15.029999999999871</c:v>
                </c:pt>
                <c:pt idx="502">
                  <c:v>15.059999999999871</c:v>
                </c:pt>
                <c:pt idx="503">
                  <c:v>15.08999999999987</c:v>
                </c:pt>
                <c:pt idx="504">
                  <c:v>15.11999999999987</c:v>
                </c:pt>
                <c:pt idx="505">
                  <c:v>15.149999999999869</c:v>
                </c:pt>
                <c:pt idx="506">
                  <c:v>15.179999999999868</c:v>
                </c:pt>
                <c:pt idx="507">
                  <c:v>15.209999999999868</c:v>
                </c:pt>
                <c:pt idx="508">
                  <c:v>15.239999999999867</c:v>
                </c:pt>
                <c:pt idx="509">
                  <c:v>15.269999999999866</c:v>
                </c:pt>
                <c:pt idx="510">
                  <c:v>15.299999999999866</c:v>
                </c:pt>
                <c:pt idx="511">
                  <c:v>15.329999999999865</c:v>
                </c:pt>
                <c:pt idx="512">
                  <c:v>15.359999999999864</c:v>
                </c:pt>
                <c:pt idx="513">
                  <c:v>15.389999999999864</c:v>
                </c:pt>
                <c:pt idx="514">
                  <c:v>15.419999999999863</c:v>
                </c:pt>
                <c:pt idx="515">
                  <c:v>15.449999999999863</c:v>
                </c:pt>
                <c:pt idx="516">
                  <c:v>15.479999999999862</c:v>
                </c:pt>
                <c:pt idx="517">
                  <c:v>15.509999999999861</c:v>
                </c:pt>
                <c:pt idx="518">
                  <c:v>15.539999999999861</c:v>
                </c:pt>
                <c:pt idx="519">
                  <c:v>15.56999999999986</c:v>
                </c:pt>
                <c:pt idx="520">
                  <c:v>15.599999999999859</c:v>
                </c:pt>
                <c:pt idx="521">
                  <c:v>15.629999999999859</c:v>
                </c:pt>
                <c:pt idx="522">
                  <c:v>15.659999999999858</c:v>
                </c:pt>
                <c:pt idx="523">
                  <c:v>15.689999999999857</c:v>
                </c:pt>
                <c:pt idx="524">
                  <c:v>15.719999999999857</c:v>
                </c:pt>
                <c:pt idx="525">
                  <c:v>15.749999999999856</c:v>
                </c:pt>
                <c:pt idx="526">
                  <c:v>15.779999999999855</c:v>
                </c:pt>
                <c:pt idx="527">
                  <c:v>15.809999999999855</c:v>
                </c:pt>
                <c:pt idx="528">
                  <c:v>15.839999999999854</c:v>
                </c:pt>
                <c:pt idx="529">
                  <c:v>15.869999999999854</c:v>
                </c:pt>
                <c:pt idx="530">
                  <c:v>15.899999999999853</c:v>
                </c:pt>
                <c:pt idx="531">
                  <c:v>15.929999999999852</c:v>
                </c:pt>
                <c:pt idx="532">
                  <c:v>15.959999999999852</c:v>
                </c:pt>
                <c:pt idx="533">
                  <c:v>15.989999999999851</c:v>
                </c:pt>
                <c:pt idx="534">
                  <c:v>16.01999999999985</c:v>
                </c:pt>
                <c:pt idx="535">
                  <c:v>16.049999999999851</c:v>
                </c:pt>
                <c:pt idx="536">
                  <c:v>16.079999999999853</c:v>
                </c:pt>
                <c:pt idx="537">
                  <c:v>16.109999999999854</c:v>
                </c:pt>
                <c:pt idx="538">
                  <c:v>16.139999999999855</c:v>
                </c:pt>
                <c:pt idx="539">
                  <c:v>16.169999999999856</c:v>
                </c:pt>
                <c:pt idx="540">
                  <c:v>16.199999999999857</c:v>
                </c:pt>
                <c:pt idx="541">
                  <c:v>16.229999999999858</c:v>
                </c:pt>
                <c:pt idx="542">
                  <c:v>16.259999999999859</c:v>
                </c:pt>
                <c:pt idx="543">
                  <c:v>16.289999999999861</c:v>
                </c:pt>
                <c:pt idx="544">
                  <c:v>16.319999999999862</c:v>
                </c:pt>
                <c:pt idx="545">
                  <c:v>16.349999999999863</c:v>
                </c:pt>
                <c:pt idx="546">
                  <c:v>16.379999999999864</c:v>
                </c:pt>
                <c:pt idx="547">
                  <c:v>16.409999999999865</c:v>
                </c:pt>
                <c:pt idx="548">
                  <c:v>16.439999999999866</c:v>
                </c:pt>
                <c:pt idx="549">
                  <c:v>16.469999999999867</c:v>
                </c:pt>
                <c:pt idx="550">
                  <c:v>16.499999999999869</c:v>
                </c:pt>
                <c:pt idx="551">
                  <c:v>16.52999999999987</c:v>
                </c:pt>
                <c:pt idx="552">
                  <c:v>16.559999999999871</c:v>
                </c:pt>
                <c:pt idx="553">
                  <c:v>16.589999999999872</c:v>
                </c:pt>
                <c:pt idx="554">
                  <c:v>16.619999999999873</c:v>
                </c:pt>
                <c:pt idx="555">
                  <c:v>16.649999999999874</c:v>
                </c:pt>
                <c:pt idx="556">
                  <c:v>16.679999999999875</c:v>
                </c:pt>
                <c:pt idx="557">
                  <c:v>16.709999999999877</c:v>
                </c:pt>
                <c:pt idx="558">
                  <c:v>16.739999999999878</c:v>
                </c:pt>
                <c:pt idx="559">
                  <c:v>16.769999999999879</c:v>
                </c:pt>
                <c:pt idx="560">
                  <c:v>16.79999999999988</c:v>
                </c:pt>
                <c:pt idx="561">
                  <c:v>16.829999999999881</c:v>
                </c:pt>
                <c:pt idx="562">
                  <c:v>16.859999999999882</c:v>
                </c:pt>
                <c:pt idx="563">
                  <c:v>16.889999999999883</c:v>
                </c:pt>
                <c:pt idx="564">
                  <c:v>16.919999999999884</c:v>
                </c:pt>
                <c:pt idx="565">
                  <c:v>16.949999999999886</c:v>
                </c:pt>
                <c:pt idx="566">
                  <c:v>16.979999999999887</c:v>
                </c:pt>
                <c:pt idx="567">
                  <c:v>17.009999999999888</c:v>
                </c:pt>
                <c:pt idx="568">
                  <c:v>17.039999999999889</c:v>
                </c:pt>
                <c:pt idx="569">
                  <c:v>17.06999999999989</c:v>
                </c:pt>
                <c:pt idx="570">
                  <c:v>17.099999999999891</c:v>
                </c:pt>
                <c:pt idx="571">
                  <c:v>17.129999999999892</c:v>
                </c:pt>
                <c:pt idx="572">
                  <c:v>17.159999999999894</c:v>
                </c:pt>
                <c:pt idx="573">
                  <c:v>17.189999999999895</c:v>
                </c:pt>
                <c:pt idx="574">
                  <c:v>17.219999999999896</c:v>
                </c:pt>
                <c:pt idx="575">
                  <c:v>17.249999999999897</c:v>
                </c:pt>
                <c:pt idx="576">
                  <c:v>17.279999999999898</c:v>
                </c:pt>
                <c:pt idx="577">
                  <c:v>17.309999999999899</c:v>
                </c:pt>
                <c:pt idx="578">
                  <c:v>17.3399999999999</c:v>
                </c:pt>
                <c:pt idx="579">
                  <c:v>17.369999999999902</c:v>
                </c:pt>
                <c:pt idx="580">
                  <c:v>17.399999999999903</c:v>
                </c:pt>
                <c:pt idx="581">
                  <c:v>17.429999999999904</c:v>
                </c:pt>
                <c:pt idx="582">
                  <c:v>17.459999999999905</c:v>
                </c:pt>
                <c:pt idx="583">
                  <c:v>17.489999999999906</c:v>
                </c:pt>
                <c:pt idx="584">
                  <c:v>17.519999999999907</c:v>
                </c:pt>
                <c:pt idx="585">
                  <c:v>17.549999999999908</c:v>
                </c:pt>
                <c:pt idx="586">
                  <c:v>17.579999999999909</c:v>
                </c:pt>
                <c:pt idx="587">
                  <c:v>17.609999999999911</c:v>
                </c:pt>
                <c:pt idx="588">
                  <c:v>17.639999999999912</c:v>
                </c:pt>
                <c:pt idx="589">
                  <c:v>17.669999999999913</c:v>
                </c:pt>
                <c:pt idx="590">
                  <c:v>17.699999999999914</c:v>
                </c:pt>
                <c:pt idx="591">
                  <c:v>17.729999999999915</c:v>
                </c:pt>
                <c:pt idx="592">
                  <c:v>17.759999999999916</c:v>
                </c:pt>
                <c:pt idx="593">
                  <c:v>17.789999999999917</c:v>
                </c:pt>
                <c:pt idx="594">
                  <c:v>17.819999999999919</c:v>
                </c:pt>
                <c:pt idx="595">
                  <c:v>17.84999999999992</c:v>
                </c:pt>
                <c:pt idx="596">
                  <c:v>17.879999999999921</c:v>
                </c:pt>
                <c:pt idx="597">
                  <c:v>17.909999999999922</c:v>
                </c:pt>
                <c:pt idx="598">
                  <c:v>17.939999999999923</c:v>
                </c:pt>
                <c:pt idx="599">
                  <c:v>17.969999999999924</c:v>
                </c:pt>
                <c:pt idx="600">
                  <c:v>17.999999999999925</c:v>
                </c:pt>
                <c:pt idx="601">
                  <c:v>18.029999999999927</c:v>
                </c:pt>
                <c:pt idx="602">
                  <c:v>18.059999999999928</c:v>
                </c:pt>
                <c:pt idx="603">
                  <c:v>18.089999999999929</c:v>
                </c:pt>
                <c:pt idx="604">
                  <c:v>18.11999999999993</c:v>
                </c:pt>
                <c:pt idx="605">
                  <c:v>18.149999999999931</c:v>
                </c:pt>
                <c:pt idx="606">
                  <c:v>18.179999999999932</c:v>
                </c:pt>
                <c:pt idx="607">
                  <c:v>18.209999999999933</c:v>
                </c:pt>
                <c:pt idx="608">
                  <c:v>18.239999999999934</c:v>
                </c:pt>
                <c:pt idx="609">
                  <c:v>18.269999999999936</c:v>
                </c:pt>
                <c:pt idx="610">
                  <c:v>18.299999999999937</c:v>
                </c:pt>
                <c:pt idx="611">
                  <c:v>18.329999999999938</c:v>
                </c:pt>
                <c:pt idx="612">
                  <c:v>18.359999999999939</c:v>
                </c:pt>
                <c:pt idx="613">
                  <c:v>18.38999999999994</c:v>
                </c:pt>
                <c:pt idx="614">
                  <c:v>18.419999999999941</c:v>
                </c:pt>
                <c:pt idx="615">
                  <c:v>18.449999999999942</c:v>
                </c:pt>
                <c:pt idx="616">
                  <c:v>18.479999999999944</c:v>
                </c:pt>
                <c:pt idx="617">
                  <c:v>18.509999999999945</c:v>
                </c:pt>
                <c:pt idx="618">
                  <c:v>18.539999999999946</c:v>
                </c:pt>
                <c:pt idx="619">
                  <c:v>18.569999999999947</c:v>
                </c:pt>
                <c:pt idx="620">
                  <c:v>18.599999999999948</c:v>
                </c:pt>
                <c:pt idx="621">
                  <c:v>18.629999999999949</c:v>
                </c:pt>
                <c:pt idx="622">
                  <c:v>18.65999999999995</c:v>
                </c:pt>
                <c:pt idx="623">
                  <c:v>18.689999999999952</c:v>
                </c:pt>
                <c:pt idx="624">
                  <c:v>18.719999999999953</c:v>
                </c:pt>
                <c:pt idx="625">
                  <c:v>18.749999999999954</c:v>
                </c:pt>
                <c:pt idx="626">
                  <c:v>18.779999999999955</c:v>
                </c:pt>
                <c:pt idx="627">
                  <c:v>18.809999999999956</c:v>
                </c:pt>
                <c:pt idx="628">
                  <c:v>18.839999999999957</c:v>
                </c:pt>
                <c:pt idx="629">
                  <c:v>18.869999999999958</c:v>
                </c:pt>
                <c:pt idx="630">
                  <c:v>18.899999999999959</c:v>
                </c:pt>
                <c:pt idx="631">
                  <c:v>18.929999999999961</c:v>
                </c:pt>
                <c:pt idx="632">
                  <c:v>18.959999999999962</c:v>
                </c:pt>
                <c:pt idx="633">
                  <c:v>18.989999999999963</c:v>
                </c:pt>
                <c:pt idx="634">
                  <c:v>19.019999999999964</c:v>
                </c:pt>
                <c:pt idx="635">
                  <c:v>19.049999999999965</c:v>
                </c:pt>
                <c:pt idx="636">
                  <c:v>19.079999999999966</c:v>
                </c:pt>
                <c:pt idx="637">
                  <c:v>19.109999999999967</c:v>
                </c:pt>
                <c:pt idx="638">
                  <c:v>19.139999999999969</c:v>
                </c:pt>
                <c:pt idx="639">
                  <c:v>19.16999999999997</c:v>
                </c:pt>
                <c:pt idx="640">
                  <c:v>19.199999999999971</c:v>
                </c:pt>
                <c:pt idx="641">
                  <c:v>19.229999999999972</c:v>
                </c:pt>
                <c:pt idx="642">
                  <c:v>19.259999999999973</c:v>
                </c:pt>
                <c:pt idx="643">
                  <c:v>19.289999999999974</c:v>
                </c:pt>
                <c:pt idx="644">
                  <c:v>19.319999999999975</c:v>
                </c:pt>
                <c:pt idx="645">
                  <c:v>19.349999999999977</c:v>
                </c:pt>
                <c:pt idx="646">
                  <c:v>19.379999999999978</c:v>
                </c:pt>
                <c:pt idx="647">
                  <c:v>19.409999999999979</c:v>
                </c:pt>
                <c:pt idx="648">
                  <c:v>19.43999999999998</c:v>
                </c:pt>
                <c:pt idx="649">
                  <c:v>19.469999999999981</c:v>
                </c:pt>
                <c:pt idx="650">
                  <c:v>19.499999999999982</c:v>
                </c:pt>
                <c:pt idx="651">
                  <c:v>19.529999999999983</c:v>
                </c:pt>
                <c:pt idx="652">
                  <c:v>19.559999999999985</c:v>
                </c:pt>
                <c:pt idx="653">
                  <c:v>19.589999999999986</c:v>
                </c:pt>
                <c:pt idx="654">
                  <c:v>19.619999999999987</c:v>
                </c:pt>
                <c:pt idx="655">
                  <c:v>19.649999999999988</c:v>
                </c:pt>
                <c:pt idx="656">
                  <c:v>19.679999999999989</c:v>
                </c:pt>
                <c:pt idx="657">
                  <c:v>19.70999999999999</c:v>
                </c:pt>
                <c:pt idx="658">
                  <c:v>19.739999999999991</c:v>
                </c:pt>
                <c:pt idx="659">
                  <c:v>19.769999999999992</c:v>
                </c:pt>
                <c:pt idx="660">
                  <c:v>19.799999999999994</c:v>
                </c:pt>
                <c:pt idx="661">
                  <c:v>19.829999999999995</c:v>
                </c:pt>
                <c:pt idx="662">
                  <c:v>19.859999999999996</c:v>
                </c:pt>
                <c:pt idx="663">
                  <c:v>19.889999999999997</c:v>
                </c:pt>
                <c:pt idx="664">
                  <c:v>19.919999999999998</c:v>
                </c:pt>
                <c:pt idx="665">
                  <c:v>19.95</c:v>
                </c:pt>
                <c:pt idx="666">
                  <c:v>19.98</c:v>
                </c:pt>
                <c:pt idx="667">
                  <c:v>20.010000000000002</c:v>
                </c:pt>
                <c:pt idx="668">
                  <c:v>20.040000000000003</c:v>
                </c:pt>
                <c:pt idx="669">
                  <c:v>20.070000000000004</c:v>
                </c:pt>
                <c:pt idx="670">
                  <c:v>20.100000000000005</c:v>
                </c:pt>
                <c:pt idx="671">
                  <c:v>20.130000000000006</c:v>
                </c:pt>
                <c:pt idx="672">
                  <c:v>20.160000000000007</c:v>
                </c:pt>
                <c:pt idx="673">
                  <c:v>20.190000000000008</c:v>
                </c:pt>
                <c:pt idx="674">
                  <c:v>20.22000000000001</c:v>
                </c:pt>
                <c:pt idx="675">
                  <c:v>20.250000000000011</c:v>
                </c:pt>
                <c:pt idx="676">
                  <c:v>20.280000000000012</c:v>
                </c:pt>
                <c:pt idx="677">
                  <c:v>20.310000000000013</c:v>
                </c:pt>
                <c:pt idx="678">
                  <c:v>20.340000000000014</c:v>
                </c:pt>
                <c:pt idx="679">
                  <c:v>20.370000000000015</c:v>
                </c:pt>
                <c:pt idx="680">
                  <c:v>20.400000000000016</c:v>
                </c:pt>
                <c:pt idx="681">
                  <c:v>20.430000000000017</c:v>
                </c:pt>
                <c:pt idx="682">
                  <c:v>20.460000000000019</c:v>
                </c:pt>
                <c:pt idx="683">
                  <c:v>20.49000000000002</c:v>
                </c:pt>
                <c:pt idx="684">
                  <c:v>20.520000000000021</c:v>
                </c:pt>
                <c:pt idx="685">
                  <c:v>20.550000000000022</c:v>
                </c:pt>
                <c:pt idx="686">
                  <c:v>20.580000000000023</c:v>
                </c:pt>
                <c:pt idx="687">
                  <c:v>20.610000000000024</c:v>
                </c:pt>
                <c:pt idx="688">
                  <c:v>20.640000000000025</c:v>
                </c:pt>
                <c:pt idx="689">
                  <c:v>20.670000000000027</c:v>
                </c:pt>
                <c:pt idx="690">
                  <c:v>20.700000000000028</c:v>
                </c:pt>
                <c:pt idx="691">
                  <c:v>20.730000000000029</c:v>
                </c:pt>
                <c:pt idx="692">
                  <c:v>20.76000000000003</c:v>
                </c:pt>
                <c:pt idx="693">
                  <c:v>20.790000000000031</c:v>
                </c:pt>
                <c:pt idx="694">
                  <c:v>20.820000000000032</c:v>
                </c:pt>
                <c:pt idx="695">
                  <c:v>20.850000000000033</c:v>
                </c:pt>
                <c:pt idx="696">
                  <c:v>20.880000000000035</c:v>
                </c:pt>
                <c:pt idx="697">
                  <c:v>20.910000000000036</c:v>
                </c:pt>
                <c:pt idx="698">
                  <c:v>20.940000000000037</c:v>
                </c:pt>
                <c:pt idx="699">
                  <c:v>20.970000000000038</c:v>
                </c:pt>
                <c:pt idx="700">
                  <c:v>21.000000000000039</c:v>
                </c:pt>
                <c:pt idx="701">
                  <c:v>21.03000000000004</c:v>
                </c:pt>
                <c:pt idx="702">
                  <c:v>21.060000000000041</c:v>
                </c:pt>
                <c:pt idx="703">
                  <c:v>21.090000000000042</c:v>
                </c:pt>
                <c:pt idx="704">
                  <c:v>21.120000000000044</c:v>
                </c:pt>
                <c:pt idx="705">
                  <c:v>21.150000000000045</c:v>
                </c:pt>
                <c:pt idx="706">
                  <c:v>21.180000000000046</c:v>
                </c:pt>
                <c:pt idx="707">
                  <c:v>21.210000000000047</c:v>
                </c:pt>
                <c:pt idx="708">
                  <c:v>21.240000000000048</c:v>
                </c:pt>
                <c:pt idx="709">
                  <c:v>21.270000000000049</c:v>
                </c:pt>
                <c:pt idx="710">
                  <c:v>21.30000000000005</c:v>
                </c:pt>
                <c:pt idx="711">
                  <c:v>21.330000000000052</c:v>
                </c:pt>
                <c:pt idx="712">
                  <c:v>21.360000000000053</c:v>
                </c:pt>
                <c:pt idx="713">
                  <c:v>21.390000000000054</c:v>
                </c:pt>
                <c:pt idx="714">
                  <c:v>21.420000000000055</c:v>
                </c:pt>
                <c:pt idx="715">
                  <c:v>21.450000000000056</c:v>
                </c:pt>
                <c:pt idx="716">
                  <c:v>21.480000000000057</c:v>
                </c:pt>
                <c:pt idx="717">
                  <c:v>21.510000000000058</c:v>
                </c:pt>
                <c:pt idx="718">
                  <c:v>21.54000000000006</c:v>
                </c:pt>
                <c:pt idx="719">
                  <c:v>21.570000000000061</c:v>
                </c:pt>
                <c:pt idx="720">
                  <c:v>21.600000000000062</c:v>
                </c:pt>
                <c:pt idx="721">
                  <c:v>21.630000000000063</c:v>
                </c:pt>
                <c:pt idx="722">
                  <c:v>21.660000000000064</c:v>
                </c:pt>
                <c:pt idx="723">
                  <c:v>21.690000000000065</c:v>
                </c:pt>
                <c:pt idx="724">
                  <c:v>21.720000000000066</c:v>
                </c:pt>
                <c:pt idx="725">
                  <c:v>21.750000000000068</c:v>
                </c:pt>
                <c:pt idx="726">
                  <c:v>21.780000000000069</c:v>
                </c:pt>
                <c:pt idx="727">
                  <c:v>21.81000000000007</c:v>
                </c:pt>
                <c:pt idx="728">
                  <c:v>21.840000000000071</c:v>
                </c:pt>
                <c:pt idx="729">
                  <c:v>21.870000000000072</c:v>
                </c:pt>
                <c:pt idx="730">
                  <c:v>21.900000000000073</c:v>
                </c:pt>
                <c:pt idx="731">
                  <c:v>21.930000000000074</c:v>
                </c:pt>
                <c:pt idx="732">
                  <c:v>21.960000000000075</c:v>
                </c:pt>
                <c:pt idx="733">
                  <c:v>21.990000000000077</c:v>
                </c:pt>
                <c:pt idx="734">
                  <c:v>22.020000000000078</c:v>
                </c:pt>
                <c:pt idx="735">
                  <c:v>22.050000000000079</c:v>
                </c:pt>
                <c:pt idx="736">
                  <c:v>22.08000000000008</c:v>
                </c:pt>
                <c:pt idx="737">
                  <c:v>22.110000000000081</c:v>
                </c:pt>
                <c:pt idx="738">
                  <c:v>22.140000000000082</c:v>
                </c:pt>
                <c:pt idx="739">
                  <c:v>22.170000000000083</c:v>
                </c:pt>
                <c:pt idx="740">
                  <c:v>22.200000000000085</c:v>
                </c:pt>
                <c:pt idx="741">
                  <c:v>22.230000000000086</c:v>
                </c:pt>
                <c:pt idx="742">
                  <c:v>22.260000000000087</c:v>
                </c:pt>
                <c:pt idx="743">
                  <c:v>22.290000000000088</c:v>
                </c:pt>
                <c:pt idx="744">
                  <c:v>22.320000000000089</c:v>
                </c:pt>
                <c:pt idx="745">
                  <c:v>22.35000000000009</c:v>
                </c:pt>
                <c:pt idx="746">
                  <c:v>22.380000000000091</c:v>
                </c:pt>
                <c:pt idx="747">
                  <c:v>22.410000000000093</c:v>
                </c:pt>
                <c:pt idx="748">
                  <c:v>22.440000000000094</c:v>
                </c:pt>
                <c:pt idx="749">
                  <c:v>22.470000000000095</c:v>
                </c:pt>
                <c:pt idx="750">
                  <c:v>22.500000000000096</c:v>
                </c:pt>
                <c:pt idx="751">
                  <c:v>22.530000000000097</c:v>
                </c:pt>
                <c:pt idx="752">
                  <c:v>22.560000000000098</c:v>
                </c:pt>
                <c:pt idx="753">
                  <c:v>22.590000000000099</c:v>
                </c:pt>
                <c:pt idx="754">
                  <c:v>22.6200000000001</c:v>
                </c:pt>
                <c:pt idx="755">
                  <c:v>22.650000000000102</c:v>
                </c:pt>
                <c:pt idx="756">
                  <c:v>22.680000000000103</c:v>
                </c:pt>
                <c:pt idx="757">
                  <c:v>22.710000000000104</c:v>
                </c:pt>
                <c:pt idx="758">
                  <c:v>22.740000000000105</c:v>
                </c:pt>
                <c:pt idx="759">
                  <c:v>22.770000000000106</c:v>
                </c:pt>
                <c:pt idx="760">
                  <c:v>22.800000000000107</c:v>
                </c:pt>
                <c:pt idx="761">
                  <c:v>22.830000000000108</c:v>
                </c:pt>
                <c:pt idx="762">
                  <c:v>22.86000000000011</c:v>
                </c:pt>
                <c:pt idx="763">
                  <c:v>22.890000000000111</c:v>
                </c:pt>
                <c:pt idx="764">
                  <c:v>22.920000000000112</c:v>
                </c:pt>
                <c:pt idx="765">
                  <c:v>22.950000000000113</c:v>
                </c:pt>
                <c:pt idx="766">
                  <c:v>22.980000000000114</c:v>
                </c:pt>
                <c:pt idx="767">
                  <c:v>23.010000000000115</c:v>
                </c:pt>
                <c:pt idx="768">
                  <c:v>23.040000000000116</c:v>
                </c:pt>
                <c:pt idx="769">
                  <c:v>23.070000000000118</c:v>
                </c:pt>
                <c:pt idx="770">
                  <c:v>23.100000000000119</c:v>
                </c:pt>
                <c:pt idx="771">
                  <c:v>23.13000000000012</c:v>
                </c:pt>
                <c:pt idx="772">
                  <c:v>23.160000000000121</c:v>
                </c:pt>
                <c:pt idx="773">
                  <c:v>23.190000000000122</c:v>
                </c:pt>
                <c:pt idx="774">
                  <c:v>23.220000000000123</c:v>
                </c:pt>
                <c:pt idx="775">
                  <c:v>23.250000000000124</c:v>
                </c:pt>
                <c:pt idx="776">
                  <c:v>23.280000000000125</c:v>
                </c:pt>
                <c:pt idx="777">
                  <c:v>23.310000000000127</c:v>
                </c:pt>
                <c:pt idx="778">
                  <c:v>23.340000000000128</c:v>
                </c:pt>
                <c:pt idx="779">
                  <c:v>23.370000000000129</c:v>
                </c:pt>
                <c:pt idx="780">
                  <c:v>23.40000000000013</c:v>
                </c:pt>
                <c:pt idx="781">
                  <c:v>23.430000000000131</c:v>
                </c:pt>
                <c:pt idx="782">
                  <c:v>23.460000000000132</c:v>
                </c:pt>
                <c:pt idx="783">
                  <c:v>23.490000000000133</c:v>
                </c:pt>
                <c:pt idx="784">
                  <c:v>23.520000000000135</c:v>
                </c:pt>
                <c:pt idx="785">
                  <c:v>23.550000000000136</c:v>
                </c:pt>
                <c:pt idx="786">
                  <c:v>23.580000000000137</c:v>
                </c:pt>
                <c:pt idx="787">
                  <c:v>23.610000000000138</c:v>
                </c:pt>
                <c:pt idx="788">
                  <c:v>23.640000000000139</c:v>
                </c:pt>
                <c:pt idx="789">
                  <c:v>23.67000000000014</c:v>
                </c:pt>
                <c:pt idx="790">
                  <c:v>23.700000000000141</c:v>
                </c:pt>
                <c:pt idx="791">
                  <c:v>23.730000000000143</c:v>
                </c:pt>
                <c:pt idx="792">
                  <c:v>23.760000000000144</c:v>
                </c:pt>
                <c:pt idx="793">
                  <c:v>23.790000000000145</c:v>
                </c:pt>
                <c:pt idx="794">
                  <c:v>23.820000000000146</c:v>
                </c:pt>
                <c:pt idx="795">
                  <c:v>23.850000000000147</c:v>
                </c:pt>
                <c:pt idx="796">
                  <c:v>23.880000000000148</c:v>
                </c:pt>
                <c:pt idx="797">
                  <c:v>23.910000000000149</c:v>
                </c:pt>
                <c:pt idx="798">
                  <c:v>23.94000000000015</c:v>
                </c:pt>
                <c:pt idx="799">
                  <c:v>23.970000000000152</c:v>
                </c:pt>
                <c:pt idx="800">
                  <c:v>24.000000000000153</c:v>
                </c:pt>
                <c:pt idx="801">
                  <c:v>24.030000000000154</c:v>
                </c:pt>
                <c:pt idx="802">
                  <c:v>24.060000000000155</c:v>
                </c:pt>
                <c:pt idx="803">
                  <c:v>24.090000000000156</c:v>
                </c:pt>
                <c:pt idx="804">
                  <c:v>24.120000000000157</c:v>
                </c:pt>
                <c:pt idx="805">
                  <c:v>24.150000000000158</c:v>
                </c:pt>
                <c:pt idx="806">
                  <c:v>24.18000000000016</c:v>
                </c:pt>
                <c:pt idx="807">
                  <c:v>24.210000000000161</c:v>
                </c:pt>
                <c:pt idx="808">
                  <c:v>24.240000000000162</c:v>
                </c:pt>
                <c:pt idx="809">
                  <c:v>24.270000000000163</c:v>
                </c:pt>
                <c:pt idx="810">
                  <c:v>24.300000000000164</c:v>
                </c:pt>
                <c:pt idx="811">
                  <c:v>24.330000000000165</c:v>
                </c:pt>
                <c:pt idx="812">
                  <c:v>24.360000000000166</c:v>
                </c:pt>
                <c:pt idx="813">
                  <c:v>24.390000000000168</c:v>
                </c:pt>
                <c:pt idx="814">
                  <c:v>24.420000000000169</c:v>
                </c:pt>
                <c:pt idx="815">
                  <c:v>24.45000000000017</c:v>
                </c:pt>
                <c:pt idx="816">
                  <c:v>24.480000000000171</c:v>
                </c:pt>
                <c:pt idx="817">
                  <c:v>24.510000000000172</c:v>
                </c:pt>
                <c:pt idx="818">
                  <c:v>24.540000000000173</c:v>
                </c:pt>
                <c:pt idx="819">
                  <c:v>24.570000000000174</c:v>
                </c:pt>
                <c:pt idx="820">
                  <c:v>24.600000000000176</c:v>
                </c:pt>
                <c:pt idx="821">
                  <c:v>24.630000000000177</c:v>
                </c:pt>
                <c:pt idx="822">
                  <c:v>24.660000000000178</c:v>
                </c:pt>
                <c:pt idx="823">
                  <c:v>24.690000000000179</c:v>
                </c:pt>
                <c:pt idx="824">
                  <c:v>24.72000000000018</c:v>
                </c:pt>
                <c:pt idx="825">
                  <c:v>24.750000000000181</c:v>
                </c:pt>
                <c:pt idx="826">
                  <c:v>24.780000000000182</c:v>
                </c:pt>
                <c:pt idx="827">
                  <c:v>24.810000000000183</c:v>
                </c:pt>
                <c:pt idx="828">
                  <c:v>24.840000000000185</c:v>
                </c:pt>
                <c:pt idx="829">
                  <c:v>24.870000000000186</c:v>
                </c:pt>
                <c:pt idx="830">
                  <c:v>24.900000000000187</c:v>
                </c:pt>
                <c:pt idx="831">
                  <c:v>24.930000000000188</c:v>
                </c:pt>
                <c:pt idx="832">
                  <c:v>24.960000000000189</c:v>
                </c:pt>
                <c:pt idx="833">
                  <c:v>24.99000000000019</c:v>
                </c:pt>
                <c:pt idx="834">
                  <c:v>25.020000000000191</c:v>
                </c:pt>
                <c:pt idx="835">
                  <c:v>25.050000000000193</c:v>
                </c:pt>
                <c:pt idx="836">
                  <c:v>25.080000000000194</c:v>
                </c:pt>
                <c:pt idx="837">
                  <c:v>25.110000000000195</c:v>
                </c:pt>
                <c:pt idx="838">
                  <c:v>25.140000000000196</c:v>
                </c:pt>
                <c:pt idx="839">
                  <c:v>25.170000000000197</c:v>
                </c:pt>
                <c:pt idx="840">
                  <c:v>25.200000000000198</c:v>
                </c:pt>
                <c:pt idx="841">
                  <c:v>25.230000000000199</c:v>
                </c:pt>
                <c:pt idx="842">
                  <c:v>25.260000000000201</c:v>
                </c:pt>
                <c:pt idx="843">
                  <c:v>25.290000000000202</c:v>
                </c:pt>
                <c:pt idx="844">
                  <c:v>25.320000000000203</c:v>
                </c:pt>
                <c:pt idx="845">
                  <c:v>25.350000000000204</c:v>
                </c:pt>
                <c:pt idx="846">
                  <c:v>25.380000000000205</c:v>
                </c:pt>
                <c:pt idx="847">
                  <c:v>25.410000000000206</c:v>
                </c:pt>
                <c:pt idx="848">
                  <c:v>25.440000000000207</c:v>
                </c:pt>
                <c:pt idx="849">
                  <c:v>25.470000000000208</c:v>
                </c:pt>
                <c:pt idx="850">
                  <c:v>25.50000000000021</c:v>
                </c:pt>
                <c:pt idx="851">
                  <c:v>25.530000000000211</c:v>
                </c:pt>
                <c:pt idx="852">
                  <c:v>25.560000000000212</c:v>
                </c:pt>
                <c:pt idx="853">
                  <c:v>25.590000000000213</c:v>
                </c:pt>
                <c:pt idx="854">
                  <c:v>25.620000000000214</c:v>
                </c:pt>
                <c:pt idx="855">
                  <c:v>25.650000000000215</c:v>
                </c:pt>
                <c:pt idx="856">
                  <c:v>25.680000000000216</c:v>
                </c:pt>
                <c:pt idx="857">
                  <c:v>25.710000000000218</c:v>
                </c:pt>
                <c:pt idx="858">
                  <c:v>25.740000000000219</c:v>
                </c:pt>
                <c:pt idx="859">
                  <c:v>25.77000000000022</c:v>
                </c:pt>
                <c:pt idx="860">
                  <c:v>25.800000000000221</c:v>
                </c:pt>
                <c:pt idx="861">
                  <c:v>25.830000000000222</c:v>
                </c:pt>
                <c:pt idx="862">
                  <c:v>25.860000000000223</c:v>
                </c:pt>
                <c:pt idx="863">
                  <c:v>25.890000000000224</c:v>
                </c:pt>
                <c:pt idx="864">
                  <c:v>25.920000000000226</c:v>
                </c:pt>
                <c:pt idx="865">
                  <c:v>25.950000000000227</c:v>
                </c:pt>
                <c:pt idx="866">
                  <c:v>25.980000000000228</c:v>
                </c:pt>
                <c:pt idx="867">
                  <c:v>26.010000000000229</c:v>
                </c:pt>
                <c:pt idx="868">
                  <c:v>26.04000000000023</c:v>
                </c:pt>
                <c:pt idx="869">
                  <c:v>26.070000000000231</c:v>
                </c:pt>
                <c:pt idx="870">
                  <c:v>26.100000000000232</c:v>
                </c:pt>
                <c:pt idx="871">
                  <c:v>26.130000000000233</c:v>
                </c:pt>
                <c:pt idx="872">
                  <c:v>26.160000000000235</c:v>
                </c:pt>
                <c:pt idx="873">
                  <c:v>26.190000000000236</c:v>
                </c:pt>
                <c:pt idx="874">
                  <c:v>26.220000000000237</c:v>
                </c:pt>
                <c:pt idx="875">
                  <c:v>26.250000000000238</c:v>
                </c:pt>
                <c:pt idx="876">
                  <c:v>26.280000000000239</c:v>
                </c:pt>
                <c:pt idx="877">
                  <c:v>26.31000000000024</c:v>
                </c:pt>
                <c:pt idx="878">
                  <c:v>26.340000000000241</c:v>
                </c:pt>
                <c:pt idx="879">
                  <c:v>26.370000000000243</c:v>
                </c:pt>
                <c:pt idx="880">
                  <c:v>26.400000000000244</c:v>
                </c:pt>
                <c:pt idx="881">
                  <c:v>26.430000000000245</c:v>
                </c:pt>
                <c:pt idx="882">
                  <c:v>26.460000000000246</c:v>
                </c:pt>
                <c:pt idx="883">
                  <c:v>26.490000000000247</c:v>
                </c:pt>
                <c:pt idx="884">
                  <c:v>26.520000000000248</c:v>
                </c:pt>
                <c:pt idx="885">
                  <c:v>26.550000000000249</c:v>
                </c:pt>
                <c:pt idx="886">
                  <c:v>26.580000000000251</c:v>
                </c:pt>
                <c:pt idx="887">
                  <c:v>26.610000000000252</c:v>
                </c:pt>
                <c:pt idx="888">
                  <c:v>26.640000000000253</c:v>
                </c:pt>
                <c:pt idx="889">
                  <c:v>26.670000000000254</c:v>
                </c:pt>
                <c:pt idx="890">
                  <c:v>26.700000000000255</c:v>
                </c:pt>
                <c:pt idx="891">
                  <c:v>26.730000000000256</c:v>
                </c:pt>
                <c:pt idx="892">
                  <c:v>26.760000000000257</c:v>
                </c:pt>
                <c:pt idx="893">
                  <c:v>26.790000000000258</c:v>
                </c:pt>
                <c:pt idx="894">
                  <c:v>26.82000000000026</c:v>
                </c:pt>
                <c:pt idx="895">
                  <c:v>26.850000000000261</c:v>
                </c:pt>
                <c:pt idx="896">
                  <c:v>26.880000000000262</c:v>
                </c:pt>
                <c:pt idx="897">
                  <c:v>26.910000000000263</c:v>
                </c:pt>
                <c:pt idx="898">
                  <c:v>26.940000000000264</c:v>
                </c:pt>
                <c:pt idx="899">
                  <c:v>26.970000000000265</c:v>
                </c:pt>
                <c:pt idx="900">
                  <c:v>27.000000000000266</c:v>
                </c:pt>
                <c:pt idx="901">
                  <c:v>27.030000000000268</c:v>
                </c:pt>
                <c:pt idx="902">
                  <c:v>27.060000000000269</c:v>
                </c:pt>
                <c:pt idx="903">
                  <c:v>27.09000000000027</c:v>
                </c:pt>
                <c:pt idx="904">
                  <c:v>27.120000000000271</c:v>
                </c:pt>
                <c:pt idx="905">
                  <c:v>27.150000000000272</c:v>
                </c:pt>
                <c:pt idx="906">
                  <c:v>27.180000000000273</c:v>
                </c:pt>
                <c:pt idx="907">
                  <c:v>27.210000000000274</c:v>
                </c:pt>
                <c:pt idx="908">
                  <c:v>27.240000000000276</c:v>
                </c:pt>
                <c:pt idx="909">
                  <c:v>27.270000000000277</c:v>
                </c:pt>
                <c:pt idx="910">
                  <c:v>27.300000000000278</c:v>
                </c:pt>
                <c:pt idx="911">
                  <c:v>27.330000000000279</c:v>
                </c:pt>
                <c:pt idx="912">
                  <c:v>27.36000000000028</c:v>
                </c:pt>
                <c:pt idx="913">
                  <c:v>27.390000000000281</c:v>
                </c:pt>
                <c:pt idx="914">
                  <c:v>27.420000000000282</c:v>
                </c:pt>
                <c:pt idx="915">
                  <c:v>27.450000000000284</c:v>
                </c:pt>
                <c:pt idx="916">
                  <c:v>27.480000000000285</c:v>
                </c:pt>
                <c:pt idx="917">
                  <c:v>27.510000000000286</c:v>
                </c:pt>
                <c:pt idx="918">
                  <c:v>27.540000000000287</c:v>
                </c:pt>
                <c:pt idx="919">
                  <c:v>27.570000000000288</c:v>
                </c:pt>
                <c:pt idx="920">
                  <c:v>27.600000000000289</c:v>
                </c:pt>
                <c:pt idx="921">
                  <c:v>27.63000000000029</c:v>
                </c:pt>
                <c:pt idx="922">
                  <c:v>27.660000000000291</c:v>
                </c:pt>
                <c:pt idx="923">
                  <c:v>27.690000000000293</c:v>
                </c:pt>
                <c:pt idx="924">
                  <c:v>27.720000000000294</c:v>
                </c:pt>
                <c:pt idx="925">
                  <c:v>27.750000000000295</c:v>
                </c:pt>
                <c:pt idx="926">
                  <c:v>27.780000000000296</c:v>
                </c:pt>
                <c:pt idx="927">
                  <c:v>27.810000000000297</c:v>
                </c:pt>
                <c:pt idx="928">
                  <c:v>27.840000000000298</c:v>
                </c:pt>
                <c:pt idx="929">
                  <c:v>27.870000000000299</c:v>
                </c:pt>
                <c:pt idx="930">
                  <c:v>27.900000000000301</c:v>
                </c:pt>
                <c:pt idx="931">
                  <c:v>27.930000000000302</c:v>
                </c:pt>
                <c:pt idx="932">
                  <c:v>27.960000000000303</c:v>
                </c:pt>
                <c:pt idx="933">
                  <c:v>27.990000000000304</c:v>
                </c:pt>
                <c:pt idx="934">
                  <c:v>28.020000000000305</c:v>
                </c:pt>
                <c:pt idx="935">
                  <c:v>28.050000000000306</c:v>
                </c:pt>
                <c:pt idx="936">
                  <c:v>28.080000000000307</c:v>
                </c:pt>
                <c:pt idx="937">
                  <c:v>28.110000000000309</c:v>
                </c:pt>
                <c:pt idx="938">
                  <c:v>28.14000000000031</c:v>
                </c:pt>
                <c:pt idx="939">
                  <c:v>28.170000000000311</c:v>
                </c:pt>
                <c:pt idx="940">
                  <c:v>28.200000000000312</c:v>
                </c:pt>
                <c:pt idx="941">
                  <c:v>28.230000000000313</c:v>
                </c:pt>
                <c:pt idx="942">
                  <c:v>28.260000000000314</c:v>
                </c:pt>
                <c:pt idx="943">
                  <c:v>28.290000000000315</c:v>
                </c:pt>
                <c:pt idx="944">
                  <c:v>28.320000000000316</c:v>
                </c:pt>
                <c:pt idx="945">
                  <c:v>28.350000000000318</c:v>
                </c:pt>
                <c:pt idx="946">
                  <c:v>28.380000000000319</c:v>
                </c:pt>
                <c:pt idx="947">
                  <c:v>28.41000000000032</c:v>
                </c:pt>
                <c:pt idx="948">
                  <c:v>28.440000000000321</c:v>
                </c:pt>
                <c:pt idx="949">
                  <c:v>28.470000000000322</c:v>
                </c:pt>
                <c:pt idx="950">
                  <c:v>28.500000000000323</c:v>
                </c:pt>
                <c:pt idx="951">
                  <c:v>28.530000000000324</c:v>
                </c:pt>
                <c:pt idx="952">
                  <c:v>28.560000000000326</c:v>
                </c:pt>
                <c:pt idx="953">
                  <c:v>28.590000000000327</c:v>
                </c:pt>
                <c:pt idx="954">
                  <c:v>28.620000000000328</c:v>
                </c:pt>
                <c:pt idx="955">
                  <c:v>28.650000000000329</c:v>
                </c:pt>
                <c:pt idx="956">
                  <c:v>28.68000000000033</c:v>
                </c:pt>
                <c:pt idx="957">
                  <c:v>28.710000000000331</c:v>
                </c:pt>
                <c:pt idx="958">
                  <c:v>28.740000000000332</c:v>
                </c:pt>
                <c:pt idx="959">
                  <c:v>28.770000000000334</c:v>
                </c:pt>
                <c:pt idx="960">
                  <c:v>28.800000000000335</c:v>
                </c:pt>
                <c:pt idx="961">
                  <c:v>28.830000000000336</c:v>
                </c:pt>
                <c:pt idx="962">
                  <c:v>28.860000000000337</c:v>
                </c:pt>
                <c:pt idx="963">
                  <c:v>28.890000000000338</c:v>
                </c:pt>
                <c:pt idx="964">
                  <c:v>28.920000000000339</c:v>
                </c:pt>
                <c:pt idx="965">
                  <c:v>28.95000000000034</c:v>
                </c:pt>
                <c:pt idx="966">
                  <c:v>28.980000000000341</c:v>
                </c:pt>
                <c:pt idx="967">
                  <c:v>29.010000000000343</c:v>
                </c:pt>
                <c:pt idx="968">
                  <c:v>29.040000000000344</c:v>
                </c:pt>
                <c:pt idx="969">
                  <c:v>29.070000000000345</c:v>
                </c:pt>
                <c:pt idx="970">
                  <c:v>29.100000000000346</c:v>
                </c:pt>
                <c:pt idx="971">
                  <c:v>29.130000000000347</c:v>
                </c:pt>
                <c:pt idx="972">
                  <c:v>29.160000000000348</c:v>
                </c:pt>
                <c:pt idx="973">
                  <c:v>29.190000000000349</c:v>
                </c:pt>
                <c:pt idx="974">
                  <c:v>29.220000000000351</c:v>
                </c:pt>
                <c:pt idx="975">
                  <c:v>29.250000000000352</c:v>
                </c:pt>
                <c:pt idx="976">
                  <c:v>29.280000000000353</c:v>
                </c:pt>
                <c:pt idx="977">
                  <c:v>29.310000000000354</c:v>
                </c:pt>
                <c:pt idx="978">
                  <c:v>29.340000000000355</c:v>
                </c:pt>
                <c:pt idx="979">
                  <c:v>29.370000000000356</c:v>
                </c:pt>
                <c:pt idx="980">
                  <c:v>29.400000000000357</c:v>
                </c:pt>
                <c:pt idx="981">
                  <c:v>29.430000000000359</c:v>
                </c:pt>
                <c:pt idx="982">
                  <c:v>29.46000000000036</c:v>
                </c:pt>
                <c:pt idx="983">
                  <c:v>29.490000000000361</c:v>
                </c:pt>
                <c:pt idx="984">
                  <c:v>29.520000000000362</c:v>
                </c:pt>
                <c:pt idx="985">
                  <c:v>29.550000000000363</c:v>
                </c:pt>
                <c:pt idx="986">
                  <c:v>29.580000000000364</c:v>
                </c:pt>
                <c:pt idx="987">
                  <c:v>29.610000000000365</c:v>
                </c:pt>
                <c:pt idx="988">
                  <c:v>29.640000000000366</c:v>
                </c:pt>
                <c:pt idx="989">
                  <c:v>29.670000000000368</c:v>
                </c:pt>
                <c:pt idx="990">
                  <c:v>29.700000000000369</c:v>
                </c:pt>
                <c:pt idx="991">
                  <c:v>29.73000000000037</c:v>
                </c:pt>
                <c:pt idx="992">
                  <c:v>29.760000000000371</c:v>
                </c:pt>
                <c:pt idx="993">
                  <c:v>29.790000000000372</c:v>
                </c:pt>
                <c:pt idx="994">
                  <c:v>29.820000000000373</c:v>
                </c:pt>
                <c:pt idx="995">
                  <c:v>29.850000000000374</c:v>
                </c:pt>
                <c:pt idx="996">
                  <c:v>29.880000000000376</c:v>
                </c:pt>
                <c:pt idx="997">
                  <c:v>29.910000000000377</c:v>
                </c:pt>
                <c:pt idx="998">
                  <c:v>29.940000000000378</c:v>
                </c:pt>
                <c:pt idx="999">
                  <c:v>29.970000000000379</c:v>
                </c:pt>
                <c:pt idx="1000">
                  <c:v>30.00000000000038</c:v>
                </c:pt>
                <c:pt idx="1001">
                  <c:v>30.030000000000381</c:v>
                </c:pt>
                <c:pt idx="1002">
                  <c:v>30.060000000000382</c:v>
                </c:pt>
                <c:pt idx="1003">
                  <c:v>30.090000000000384</c:v>
                </c:pt>
                <c:pt idx="1004">
                  <c:v>30.120000000000385</c:v>
                </c:pt>
                <c:pt idx="1005">
                  <c:v>30.150000000000386</c:v>
                </c:pt>
                <c:pt idx="1006">
                  <c:v>30.180000000000387</c:v>
                </c:pt>
                <c:pt idx="1007">
                  <c:v>30.210000000000388</c:v>
                </c:pt>
                <c:pt idx="1008">
                  <c:v>30.240000000000389</c:v>
                </c:pt>
                <c:pt idx="1009">
                  <c:v>30.27000000000039</c:v>
                </c:pt>
                <c:pt idx="1010">
                  <c:v>30.300000000000392</c:v>
                </c:pt>
                <c:pt idx="1011">
                  <c:v>30.330000000000393</c:v>
                </c:pt>
                <c:pt idx="1012">
                  <c:v>30.360000000000394</c:v>
                </c:pt>
                <c:pt idx="1013">
                  <c:v>30.390000000000395</c:v>
                </c:pt>
                <c:pt idx="1014">
                  <c:v>30.420000000000396</c:v>
                </c:pt>
                <c:pt idx="1015">
                  <c:v>30.450000000000397</c:v>
                </c:pt>
                <c:pt idx="1016">
                  <c:v>30.480000000000398</c:v>
                </c:pt>
                <c:pt idx="1017">
                  <c:v>30.510000000000399</c:v>
                </c:pt>
                <c:pt idx="1018">
                  <c:v>30.540000000000401</c:v>
                </c:pt>
                <c:pt idx="1019">
                  <c:v>30.570000000000402</c:v>
                </c:pt>
                <c:pt idx="1020">
                  <c:v>30.600000000000403</c:v>
                </c:pt>
                <c:pt idx="1021">
                  <c:v>30.630000000000404</c:v>
                </c:pt>
                <c:pt idx="1022">
                  <c:v>30.660000000000405</c:v>
                </c:pt>
                <c:pt idx="1023">
                  <c:v>30.690000000000406</c:v>
                </c:pt>
                <c:pt idx="1024">
                  <c:v>30.720000000000407</c:v>
                </c:pt>
                <c:pt idx="1025">
                  <c:v>30.750000000000409</c:v>
                </c:pt>
                <c:pt idx="1026">
                  <c:v>30.78000000000041</c:v>
                </c:pt>
                <c:pt idx="1027">
                  <c:v>30.810000000000411</c:v>
                </c:pt>
                <c:pt idx="1028">
                  <c:v>30.840000000000412</c:v>
                </c:pt>
                <c:pt idx="1029">
                  <c:v>30.870000000000413</c:v>
                </c:pt>
                <c:pt idx="1030">
                  <c:v>30.900000000000414</c:v>
                </c:pt>
                <c:pt idx="1031">
                  <c:v>30.930000000000415</c:v>
                </c:pt>
                <c:pt idx="1032">
                  <c:v>30.960000000000417</c:v>
                </c:pt>
                <c:pt idx="1033">
                  <c:v>30.990000000000418</c:v>
                </c:pt>
                <c:pt idx="1034">
                  <c:v>31.020000000000419</c:v>
                </c:pt>
                <c:pt idx="1035">
                  <c:v>31.05000000000042</c:v>
                </c:pt>
                <c:pt idx="1036">
                  <c:v>31.080000000000421</c:v>
                </c:pt>
                <c:pt idx="1037">
                  <c:v>31.110000000000422</c:v>
                </c:pt>
                <c:pt idx="1038">
                  <c:v>31.140000000000423</c:v>
                </c:pt>
                <c:pt idx="1039">
                  <c:v>31.170000000000424</c:v>
                </c:pt>
                <c:pt idx="1040">
                  <c:v>31.200000000000426</c:v>
                </c:pt>
                <c:pt idx="1041">
                  <c:v>31.230000000000427</c:v>
                </c:pt>
                <c:pt idx="1042">
                  <c:v>31.260000000000428</c:v>
                </c:pt>
                <c:pt idx="1043">
                  <c:v>31.290000000000429</c:v>
                </c:pt>
                <c:pt idx="1044">
                  <c:v>31.32000000000043</c:v>
                </c:pt>
                <c:pt idx="1045">
                  <c:v>31.350000000000431</c:v>
                </c:pt>
                <c:pt idx="1046">
                  <c:v>31.380000000000432</c:v>
                </c:pt>
                <c:pt idx="1047">
                  <c:v>31.410000000000434</c:v>
                </c:pt>
                <c:pt idx="1048">
                  <c:v>31.440000000000435</c:v>
                </c:pt>
                <c:pt idx="1049">
                  <c:v>31.470000000000436</c:v>
                </c:pt>
                <c:pt idx="1050">
                  <c:v>31.500000000000437</c:v>
                </c:pt>
                <c:pt idx="1051">
                  <c:v>31.530000000000438</c:v>
                </c:pt>
                <c:pt idx="1052">
                  <c:v>31.560000000000439</c:v>
                </c:pt>
                <c:pt idx="1053">
                  <c:v>31.59000000000044</c:v>
                </c:pt>
                <c:pt idx="1054">
                  <c:v>31.620000000000442</c:v>
                </c:pt>
                <c:pt idx="1055">
                  <c:v>31.650000000000443</c:v>
                </c:pt>
                <c:pt idx="1056">
                  <c:v>31.680000000000444</c:v>
                </c:pt>
                <c:pt idx="1057">
                  <c:v>31.710000000000445</c:v>
                </c:pt>
                <c:pt idx="1058">
                  <c:v>31.740000000000446</c:v>
                </c:pt>
                <c:pt idx="1059">
                  <c:v>31.770000000000447</c:v>
                </c:pt>
                <c:pt idx="1060">
                  <c:v>31.800000000000448</c:v>
                </c:pt>
                <c:pt idx="1061">
                  <c:v>31.830000000000449</c:v>
                </c:pt>
                <c:pt idx="1062">
                  <c:v>31.860000000000451</c:v>
                </c:pt>
                <c:pt idx="1063">
                  <c:v>31.890000000000452</c:v>
                </c:pt>
                <c:pt idx="1064">
                  <c:v>31.920000000000453</c:v>
                </c:pt>
                <c:pt idx="1065">
                  <c:v>31.950000000000454</c:v>
                </c:pt>
                <c:pt idx="1066">
                  <c:v>31.980000000000455</c:v>
                </c:pt>
                <c:pt idx="1067">
                  <c:v>32.010000000000453</c:v>
                </c:pt>
                <c:pt idx="1068">
                  <c:v>32.040000000000454</c:v>
                </c:pt>
                <c:pt idx="1069">
                  <c:v>32.070000000000455</c:v>
                </c:pt>
                <c:pt idx="1070">
                  <c:v>32.100000000000456</c:v>
                </c:pt>
                <c:pt idx="1071">
                  <c:v>32.130000000000457</c:v>
                </c:pt>
                <c:pt idx="1072">
                  <c:v>32.160000000000458</c:v>
                </c:pt>
                <c:pt idx="1073">
                  <c:v>32.19000000000046</c:v>
                </c:pt>
                <c:pt idx="1074">
                  <c:v>32.220000000000461</c:v>
                </c:pt>
                <c:pt idx="1075">
                  <c:v>32.250000000000462</c:v>
                </c:pt>
                <c:pt idx="1076">
                  <c:v>32.280000000000463</c:v>
                </c:pt>
                <c:pt idx="1077">
                  <c:v>32.310000000000464</c:v>
                </c:pt>
                <c:pt idx="1078">
                  <c:v>32.340000000000465</c:v>
                </c:pt>
                <c:pt idx="1079">
                  <c:v>32.370000000000466</c:v>
                </c:pt>
                <c:pt idx="1080">
                  <c:v>32.400000000000468</c:v>
                </c:pt>
                <c:pt idx="1081">
                  <c:v>32.430000000000469</c:v>
                </c:pt>
                <c:pt idx="1082">
                  <c:v>32.46000000000047</c:v>
                </c:pt>
                <c:pt idx="1083">
                  <c:v>32.490000000000471</c:v>
                </c:pt>
                <c:pt idx="1084">
                  <c:v>32.520000000000472</c:v>
                </c:pt>
                <c:pt idx="1085">
                  <c:v>32.550000000000473</c:v>
                </c:pt>
                <c:pt idx="1086">
                  <c:v>32.580000000000474</c:v>
                </c:pt>
                <c:pt idx="1087">
                  <c:v>32.610000000000475</c:v>
                </c:pt>
                <c:pt idx="1088">
                  <c:v>32.640000000000477</c:v>
                </c:pt>
                <c:pt idx="1089">
                  <c:v>32.670000000000478</c:v>
                </c:pt>
                <c:pt idx="1090">
                  <c:v>32.700000000000479</c:v>
                </c:pt>
                <c:pt idx="1091">
                  <c:v>32.73000000000048</c:v>
                </c:pt>
                <c:pt idx="1092">
                  <c:v>32.760000000000481</c:v>
                </c:pt>
                <c:pt idx="1093">
                  <c:v>32.790000000000482</c:v>
                </c:pt>
                <c:pt idx="1094">
                  <c:v>32.820000000000483</c:v>
                </c:pt>
                <c:pt idx="1095">
                  <c:v>32.850000000000485</c:v>
                </c:pt>
                <c:pt idx="1096">
                  <c:v>32.880000000000486</c:v>
                </c:pt>
                <c:pt idx="1097">
                  <c:v>32.910000000000487</c:v>
                </c:pt>
                <c:pt idx="1098">
                  <c:v>32.940000000000488</c:v>
                </c:pt>
                <c:pt idx="1099">
                  <c:v>32.970000000000489</c:v>
                </c:pt>
                <c:pt idx="1100">
                  <c:v>33.00000000000049</c:v>
                </c:pt>
                <c:pt idx="1101">
                  <c:v>33.030000000000491</c:v>
                </c:pt>
                <c:pt idx="1102">
                  <c:v>33.060000000000493</c:v>
                </c:pt>
                <c:pt idx="1103">
                  <c:v>33.090000000000494</c:v>
                </c:pt>
                <c:pt idx="1104">
                  <c:v>33.120000000000495</c:v>
                </c:pt>
                <c:pt idx="1105">
                  <c:v>33.150000000000496</c:v>
                </c:pt>
                <c:pt idx="1106">
                  <c:v>33.180000000000497</c:v>
                </c:pt>
                <c:pt idx="1107">
                  <c:v>33.210000000000498</c:v>
                </c:pt>
                <c:pt idx="1108">
                  <c:v>33.240000000000499</c:v>
                </c:pt>
                <c:pt idx="1109">
                  <c:v>33.270000000000501</c:v>
                </c:pt>
                <c:pt idx="1110">
                  <c:v>33.300000000000502</c:v>
                </c:pt>
                <c:pt idx="1111">
                  <c:v>33.330000000000503</c:v>
                </c:pt>
                <c:pt idx="1112">
                  <c:v>33.360000000000504</c:v>
                </c:pt>
                <c:pt idx="1113">
                  <c:v>33.390000000000505</c:v>
                </c:pt>
                <c:pt idx="1114">
                  <c:v>33.420000000000506</c:v>
                </c:pt>
                <c:pt idx="1115">
                  <c:v>33.450000000000507</c:v>
                </c:pt>
                <c:pt idx="1116">
                  <c:v>33.480000000000508</c:v>
                </c:pt>
                <c:pt idx="1117">
                  <c:v>33.51000000000051</c:v>
                </c:pt>
                <c:pt idx="1118">
                  <c:v>33.540000000000511</c:v>
                </c:pt>
                <c:pt idx="1119">
                  <c:v>33.570000000000512</c:v>
                </c:pt>
                <c:pt idx="1120">
                  <c:v>33.600000000000513</c:v>
                </c:pt>
                <c:pt idx="1121">
                  <c:v>33.630000000000514</c:v>
                </c:pt>
                <c:pt idx="1122">
                  <c:v>33.660000000000515</c:v>
                </c:pt>
                <c:pt idx="1123">
                  <c:v>33.690000000000516</c:v>
                </c:pt>
                <c:pt idx="1124">
                  <c:v>33.720000000000518</c:v>
                </c:pt>
                <c:pt idx="1125">
                  <c:v>33.750000000000519</c:v>
                </c:pt>
                <c:pt idx="1126">
                  <c:v>33.78000000000052</c:v>
                </c:pt>
                <c:pt idx="1127">
                  <c:v>33.810000000000521</c:v>
                </c:pt>
                <c:pt idx="1128">
                  <c:v>33.840000000000522</c:v>
                </c:pt>
                <c:pt idx="1129">
                  <c:v>33.870000000000523</c:v>
                </c:pt>
                <c:pt idx="1130">
                  <c:v>33.900000000000524</c:v>
                </c:pt>
                <c:pt idx="1131">
                  <c:v>33.930000000000526</c:v>
                </c:pt>
                <c:pt idx="1132">
                  <c:v>33.960000000000527</c:v>
                </c:pt>
                <c:pt idx="1133">
                  <c:v>33.990000000000528</c:v>
                </c:pt>
                <c:pt idx="1134">
                  <c:v>34.020000000000529</c:v>
                </c:pt>
                <c:pt idx="1135">
                  <c:v>34.05000000000053</c:v>
                </c:pt>
              </c:numCache>
            </c:numRef>
          </c:xVal>
          <c:yVal>
            <c:numRef>
              <c:f>'Threshold measurementなな１'!$C$2:$C$1137</c:f>
              <c:numCache>
                <c:formatCode>General</c:formatCode>
                <c:ptCount val="1136"/>
                <c:pt idx="0">
                  <c:v>1.77</c:v>
                </c:pt>
                <c:pt idx="1">
                  <c:v>1.77</c:v>
                </c:pt>
                <c:pt idx="2">
                  <c:v>1.77</c:v>
                </c:pt>
                <c:pt idx="3">
                  <c:v>1.77</c:v>
                </c:pt>
                <c:pt idx="4">
                  <c:v>1.77</c:v>
                </c:pt>
                <c:pt idx="5">
                  <c:v>1.77</c:v>
                </c:pt>
                <c:pt idx="6">
                  <c:v>1.77</c:v>
                </c:pt>
                <c:pt idx="7">
                  <c:v>1.77</c:v>
                </c:pt>
                <c:pt idx="8">
                  <c:v>1.77</c:v>
                </c:pt>
                <c:pt idx="9">
                  <c:v>1.77</c:v>
                </c:pt>
                <c:pt idx="10">
                  <c:v>1.77</c:v>
                </c:pt>
                <c:pt idx="11">
                  <c:v>1.77</c:v>
                </c:pt>
                <c:pt idx="12">
                  <c:v>1.77</c:v>
                </c:pt>
                <c:pt idx="13">
                  <c:v>1.77</c:v>
                </c:pt>
                <c:pt idx="14">
                  <c:v>1.77</c:v>
                </c:pt>
                <c:pt idx="15">
                  <c:v>1.77</c:v>
                </c:pt>
                <c:pt idx="16">
                  <c:v>1.77</c:v>
                </c:pt>
                <c:pt idx="17">
                  <c:v>1.77</c:v>
                </c:pt>
                <c:pt idx="18">
                  <c:v>1.77</c:v>
                </c:pt>
                <c:pt idx="19">
                  <c:v>1.77</c:v>
                </c:pt>
                <c:pt idx="20">
                  <c:v>1.77</c:v>
                </c:pt>
                <c:pt idx="21">
                  <c:v>1.77</c:v>
                </c:pt>
                <c:pt idx="22">
                  <c:v>1.77</c:v>
                </c:pt>
                <c:pt idx="23">
                  <c:v>1.77</c:v>
                </c:pt>
                <c:pt idx="24">
                  <c:v>1.77</c:v>
                </c:pt>
                <c:pt idx="25">
                  <c:v>1.77</c:v>
                </c:pt>
                <c:pt idx="26">
                  <c:v>1.77</c:v>
                </c:pt>
                <c:pt idx="27">
                  <c:v>1.77</c:v>
                </c:pt>
                <c:pt idx="28">
                  <c:v>1.77</c:v>
                </c:pt>
                <c:pt idx="29">
                  <c:v>1.77</c:v>
                </c:pt>
                <c:pt idx="30">
                  <c:v>1.77</c:v>
                </c:pt>
                <c:pt idx="31">
                  <c:v>1.77</c:v>
                </c:pt>
                <c:pt idx="32">
                  <c:v>1.77</c:v>
                </c:pt>
                <c:pt idx="33">
                  <c:v>1.77</c:v>
                </c:pt>
                <c:pt idx="34">
                  <c:v>1.77</c:v>
                </c:pt>
                <c:pt idx="35">
                  <c:v>1.77</c:v>
                </c:pt>
                <c:pt idx="36">
                  <c:v>1.77</c:v>
                </c:pt>
                <c:pt idx="37">
                  <c:v>1.77</c:v>
                </c:pt>
                <c:pt idx="38">
                  <c:v>1.77</c:v>
                </c:pt>
                <c:pt idx="39">
                  <c:v>1.77</c:v>
                </c:pt>
                <c:pt idx="40">
                  <c:v>1.77</c:v>
                </c:pt>
                <c:pt idx="41">
                  <c:v>1.77</c:v>
                </c:pt>
                <c:pt idx="42">
                  <c:v>1.77</c:v>
                </c:pt>
                <c:pt idx="43">
                  <c:v>1.77</c:v>
                </c:pt>
                <c:pt idx="44">
                  <c:v>1.77</c:v>
                </c:pt>
                <c:pt idx="45">
                  <c:v>1.77</c:v>
                </c:pt>
                <c:pt idx="46">
                  <c:v>1.77</c:v>
                </c:pt>
                <c:pt idx="47">
                  <c:v>1.77</c:v>
                </c:pt>
                <c:pt idx="48">
                  <c:v>1.77</c:v>
                </c:pt>
                <c:pt idx="49">
                  <c:v>1.77</c:v>
                </c:pt>
                <c:pt idx="50">
                  <c:v>1.77</c:v>
                </c:pt>
                <c:pt idx="51">
                  <c:v>1.77</c:v>
                </c:pt>
                <c:pt idx="52">
                  <c:v>1.77</c:v>
                </c:pt>
                <c:pt idx="53">
                  <c:v>1.77</c:v>
                </c:pt>
                <c:pt idx="54">
                  <c:v>1.77</c:v>
                </c:pt>
                <c:pt idx="55">
                  <c:v>1.77</c:v>
                </c:pt>
                <c:pt idx="56">
                  <c:v>1.77</c:v>
                </c:pt>
                <c:pt idx="57">
                  <c:v>1.77</c:v>
                </c:pt>
                <c:pt idx="58">
                  <c:v>1.77</c:v>
                </c:pt>
                <c:pt idx="59">
                  <c:v>1.77</c:v>
                </c:pt>
                <c:pt idx="60">
                  <c:v>1.77</c:v>
                </c:pt>
                <c:pt idx="61">
                  <c:v>1.77</c:v>
                </c:pt>
                <c:pt idx="62">
                  <c:v>1.77</c:v>
                </c:pt>
                <c:pt idx="63">
                  <c:v>1.77</c:v>
                </c:pt>
                <c:pt idx="64">
                  <c:v>1.77</c:v>
                </c:pt>
                <c:pt idx="65">
                  <c:v>1.77</c:v>
                </c:pt>
                <c:pt idx="66">
                  <c:v>1.77</c:v>
                </c:pt>
                <c:pt idx="67">
                  <c:v>1.77</c:v>
                </c:pt>
                <c:pt idx="68">
                  <c:v>1.77</c:v>
                </c:pt>
                <c:pt idx="69">
                  <c:v>1.77</c:v>
                </c:pt>
                <c:pt idx="70">
                  <c:v>1.77</c:v>
                </c:pt>
                <c:pt idx="71">
                  <c:v>1.77</c:v>
                </c:pt>
                <c:pt idx="72">
                  <c:v>1.77</c:v>
                </c:pt>
                <c:pt idx="73">
                  <c:v>1.77</c:v>
                </c:pt>
                <c:pt idx="74">
                  <c:v>1.77</c:v>
                </c:pt>
                <c:pt idx="75">
                  <c:v>1.77</c:v>
                </c:pt>
                <c:pt idx="76">
                  <c:v>1.77</c:v>
                </c:pt>
                <c:pt idx="77">
                  <c:v>1.77</c:v>
                </c:pt>
                <c:pt idx="78">
                  <c:v>1.77</c:v>
                </c:pt>
                <c:pt idx="79">
                  <c:v>1.77</c:v>
                </c:pt>
                <c:pt idx="80">
                  <c:v>1.77</c:v>
                </c:pt>
                <c:pt idx="81">
                  <c:v>1.77</c:v>
                </c:pt>
                <c:pt idx="82">
                  <c:v>1.77</c:v>
                </c:pt>
                <c:pt idx="83">
                  <c:v>1.77</c:v>
                </c:pt>
                <c:pt idx="84">
                  <c:v>1.77</c:v>
                </c:pt>
                <c:pt idx="85">
                  <c:v>1.77</c:v>
                </c:pt>
                <c:pt idx="86">
                  <c:v>1.77</c:v>
                </c:pt>
                <c:pt idx="87">
                  <c:v>1.77</c:v>
                </c:pt>
                <c:pt idx="88">
                  <c:v>1.77</c:v>
                </c:pt>
                <c:pt idx="89">
                  <c:v>1.77</c:v>
                </c:pt>
                <c:pt idx="90">
                  <c:v>1.77</c:v>
                </c:pt>
                <c:pt idx="91">
                  <c:v>1.77</c:v>
                </c:pt>
                <c:pt idx="92">
                  <c:v>1.77</c:v>
                </c:pt>
                <c:pt idx="93">
                  <c:v>1.77</c:v>
                </c:pt>
                <c:pt idx="94">
                  <c:v>1.77</c:v>
                </c:pt>
                <c:pt idx="95">
                  <c:v>1.77</c:v>
                </c:pt>
                <c:pt idx="96">
                  <c:v>1.77</c:v>
                </c:pt>
                <c:pt idx="97">
                  <c:v>1.77</c:v>
                </c:pt>
                <c:pt idx="98">
                  <c:v>1.77</c:v>
                </c:pt>
                <c:pt idx="99">
                  <c:v>1.77</c:v>
                </c:pt>
                <c:pt idx="100">
                  <c:v>1.77</c:v>
                </c:pt>
                <c:pt idx="101">
                  <c:v>1.802</c:v>
                </c:pt>
                <c:pt idx="102">
                  <c:v>1.802</c:v>
                </c:pt>
                <c:pt idx="103">
                  <c:v>1.802</c:v>
                </c:pt>
                <c:pt idx="104">
                  <c:v>1.802</c:v>
                </c:pt>
                <c:pt idx="105">
                  <c:v>1.802</c:v>
                </c:pt>
                <c:pt idx="106">
                  <c:v>1.74</c:v>
                </c:pt>
                <c:pt idx="107">
                  <c:v>1.74</c:v>
                </c:pt>
                <c:pt idx="108">
                  <c:v>1.74</c:v>
                </c:pt>
                <c:pt idx="109">
                  <c:v>1.74</c:v>
                </c:pt>
                <c:pt idx="110">
                  <c:v>1.74</c:v>
                </c:pt>
                <c:pt idx="111">
                  <c:v>1.77</c:v>
                </c:pt>
                <c:pt idx="112">
                  <c:v>1.77</c:v>
                </c:pt>
                <c:pt idx="113">
                  <c:v>1.77</c:v>
                </c:pt>
                <c:pt idx="114">
                  <c:v>1.77</c:v>
                </c:pt>
                <c:pt idx="115">
                  <c:v>1.77</c:v>
                </c:pt>
                <c:pt idx="116">
                  <c:v>1.77</c:v>
                </c:pt>
                <c:pt idx="117">
                  <c:v>1.77</c:v>
                </c:pt>
                <c:pt idx="118">
                  <c:v>1.77</c:v>
                </c:pt>
                <c:pt idx="119">
                  <c:v>1.77</c:v>
                </c:pt>
                <c:pt idx="120">
                  <c:v>1.77</c:v>
                </c:pt>
                <c:pt idx="121">
                  <c:v>1.77</c:v>
                </c:pt>
                <c:pt idx="122">
                  <c:v>1.77</c:v>
                </c:pt>
                <c:pt idx="123">
                  <c:v>1.77</c:v>
                </c:pt>
                <c:pt idx="124">
                  <c:v>1.77</c:v>
                </c:pt>
                <c:pt idx="125">
                  <c:v>1.77</c:v>
                </c:pt>
                <c:pt idx="126">
                  <c:v>1.77</c:v>
                </c:pt>
                <c:pt idx="127">
                  <c:v>1.77</c:v>
                </c:pt>
                <c:pt idx="128">
                  <c:v>1.77</c:v>
                </c:pt>
                <c:pt idx="129">
                  <c:v>1.77</c:v>
                </c:pt>
                <c:pt idx="130">
                  <c:v>1.77</c:v>
                </c:pt>
                <c:pt idx="131">
                  <c:v>1.77</c:v>
                </c:pt>
                <c:pt idx="132">
                  <c:v>1.77</c:v>
                </c:pt>
                <c:pt idx="133">
                  <c:v>1.77</c:v>
                </c:pt>
                <c:pt idx="134">
                  <c:v>1.77</c:v>
                </c:pt>
                <c:pt idx="135">
                  <c:v>1.77</c:v>
                </c:pt>
                <c:pt idx="136">
                  <c:v>1.77</c:v>
                </c:pt>
                <c:pt idx="137">
                  <c:v>1.77</c:v>
                </c:pt>
                <c:pt idx="138">
                  <c:v>1.77</c:v>
                </c:pt>
                <c:pt idx="139">
                  <c:v>1.77</c:v>
                </c:pt>
                <c:pt idx="140">
                  <c:v>1.77</c:v>
                </c:pt>
                <c:pt idx="141">
                  <c:v>1.77</c:v>
                </c:pt>
                <c:pt idx="142">
                  <c:v>1.74</c:v>
                </c:pt>
                <c:pt idx="143">
                  <c:v>1.74</c:v>
                </c:pt>
                <c:pt idx="144">
                  <c:v>1.77</c:v>
                </c:pt>
                <c:pt idx="145">
                  <c:v>1.77</c:v>
                </c:pt>
                <c:pt idx="146">
                  <c:v>1.77</c:v>
                </c:pt>
                <c:pt idx="147">
                  <c:v>1.802</c:v>
                </c:pt>
                <c:pt idx="148">
                  <c:v>1.802</c:v>
                </c:pt>
                <c:pt idx="149">
                  <c:v>1.802</c:v>
                </c:pt>
                <c:pt idx="150">
                  <c:v>1.77</c:v>
                </c:pt>
                <c:pt idx="151">
                  <c:v>1.77</c:v>
                </c:pt>
                <c:pt idx="152">
                  <c:v>1.77</c:v>
                </c:pt>
                <c:pt idx="153">
                  <c:v>1.77</c:v>
                </c:pt>
                <c:pt idx="154">
                  <c:v>1.77</c:v>
                </c:pt>
                <c:pt idx="155">
                  <c:v>1.77</c:v>
                </c:pt>
                <c:pt idx="156">
                  <c:v>1.77</c:v>
                </c:pt>
                <c:pt idx="157">
                  <c:v>1.77</c:v>
                </c:pt>
                <c:pt idx="158">
                  <c:v>1.77</c:v>
                </c:pt>
                <c:pt idx="159">
                  <c:v>1.77</c:v>
                </c:pt>
                <c:pt idx="160">
                  <c:v>1.77</c:v>
                </c:pt>
                <c:pt idx="161">
                  <c:v>1.77</c:v>
                </c:pt>
                <c:pt idx="162">
                  <c:v>1.77</c:v>
                </c:pt>
                <c:pt idx="163">
                  <c:v>1.77</c:v>
                </c:pt>
                <c:pt idx="164">
                  <c:v>1.77</c:v>
                </c:pt>
                <c:pt idx="165">
                  <c:v>1.77</c:v>
                </c:pt>
                <c:pt idx="166">
                  <c:v>1.77</c:v>
                </c:pt>
                <c:pt idx="167">
                  <c:v>1.77</c:v>
                </c:pt>
                <c:pt idx="168">
                  <c:v>1.77</c:v>
                </c:pt>
                <c:pt idx="169">
                  <c:v>1.77</c:v>
                </c:pt>
                <c:pt idx="170">
                  <c:v>1.77</c:v>
                </c:pt>
                <c:pt idx="171">
                  <c:v>1.77</c:v>
                </c:pt>
                <c:pt idx="172">
                  <c:v>1.77</c:v>
                </c:pt>
                <c:pt idx="173">
                  <c:v>1.77</c:v>
                </c:pt>
                <c:pt idx="174">
                  <c:v>1.77</c:v>
                </c:pt>
                <c:pt idx="175">
                  <c:v>1.77</c:v>
                </c:pt>
                <c:pt idx="176">
                  <c:v>1.77</c:v>
                </c:pt>
                <c:pt idx="177">
                  <c:v>1.77</c:v>
                </c:pt>
                <c:pt idx="178">
                  <c:v>1.77</c:v>
                </c:pt>
                <c:pt idx="179">
                  <c:v>1.77</c:v>
                </c:pt>
                <c:pt idx="180">
                  <c:v>1.77</c:v>
                </c:pt>
                <c:pt idx="181">
                  <c:v>1.77</c:v>
                </c:pt>
                <c:pt idx="182">
                  <c:v>1.77</c:v>
                </c:pt>
                <c:pt idx="183">
                  <c:v>1.77</c:v>
                </c:pt>
                <c:pt idx="184">
                  <c:v>1.77</c:v>
                </c:pt>
                <c:pt idx="185">
                  <c:v>1.77</c:v>
                </c:pt>
                <c:pt idx="186">
                  <c:v>1.77</c:v>
                </c:pt>
                <c:pt idx="187">
                  <c:v>1.77</c:v>
                </c:pt>
                <c:pt idx="188">
                  <c:v>1.77</c:v>
                </c:pt>
                <c:pt idx="189">
                  <c:v>1.77</c:v>
                </c:pt>
                <c:pt idx="190">
                  <c:v>1.77</c:v>
                </c:pt>
                <c:pt idx="191">
                  <c:v>1.77</c:v>
                </c:pt>
                <c:pt idx="192">
                  <c:v>1.77</c:v>
                </c:pt>
                <c:pt idx="193">
                  <c:v>1.77</c:v>
                </c:pt>
                <c:pt idx="194">
                  <c:v>1.77</c:v>
                </c:pt>
                <c:pt idx="195">
                  <c:v>1.802</c:v>
                </c:pt>
                <c:pt idx="196">
                  <c:v>1.802</c:v>
                </c:pt>
                <c:pt idx="197">
                  <c:v>1.802</c:v>
                </c:pt>
                <c:pt idx="198">
                  <c:v>1.77</c:v>
                </c:pt>
                <c:pt idx="199">
                  <c:v>1.77</c:v>
                </c:pt>
                <c:pt idx="200">
                  <c:v>1.77</c:v>
                </c:pt>
                <c:pt idx="201">
                  <c:v>1.77</c:v>
                </c:pt>
                <c:pt idx="202">
                  <c:v>1.77</c:v>
                </c:pt>
                <c:pt idx="203">
                  <c:v>1.77</c:v>
                </c:pt>
                <c:pt idx="204">
                  <c:v>1.77</c:v>
                </c:pt>
                <c:pt idx="205">
                  <c:v>1.77</c:v>
                </c:pt>
                <c:pt idx="206">
                  <c:v>1.802</c:v>
                </c:pt>
                <c:pt idx="207">
                  <c:v>1.802</c:v>
                </c:pt>
                <c:pt idx="208">
                  <c:v>1.802</c:v>
                </c:pt>
                <c:pt idx="209">
                  <c:v>1.77</c:v>
                </c:pt>
                <c:pt idx="210">
                  <c:v>1.77</c:v>
                </c:pt>
                <c:pt idx="211">
                  <c:v>1.77</c:v>
                </c:pt>
                <c:pt idx="212">
                  <c:v>1.77</c:v>
                </c:pt>
                <c:pt idx="213">
                  <c:v>1.77</c:v>
                </c:pt>
                <c:pt idx="214">
                  <c:v>1.802</c:v>
                </c:pt>
                <c:pt idx="215">
                  <c:v>1.802</c:v>
                </c:pt>
                <c:pt idx="216">
                  <c:v>1.802</c:v>
                </c:pt>
                <c:pt idx="217">
                  <c:v>1.77</c:v>
                </c:pt>
                <c:pt idx="218">
                  <c:v>1.77</c:v>
                </c:pt>
                <c:pt idx="219">
                  <c:v>1.77</c:v>
                </c:pt>
                <c:pt idx="220">
                  <c:v>1.77</c:v>
                </c:pt>
                <c:pt idx="221">
                  <c:v>1.77</c:v>
                </c:pt>
                <c:pt idx="222">
                  <c:v>1.77</c:v>
                </c:pt>
                <c:pt idx="223">
                  <c:v>1.77</c:v>
                </c:pt>
                <c:pt idx="224">
                  <c:v>1.77</c:v>
                </c:pt>
                <c:pt idx="225">
                  <c:v>1.77</c:v>
                </c:pt>
                <c:pt idx="226">
                  <c:v>1.77</c:v>
                </c:pt>
                <c:pt idx="227">
                  <c:v>1.77</c:v>
                </c:pt>
                <c:pt idx="228">
                  <c:v>1.77</c:v>
                </c:pt>
                <c:pt idx="229">
                  <c:v>1.77</c:v>
                </c:pt>
                <c:pt idx="230">
                  <c:v>1.77</c:v>
                </c:pt>
                <c:pt idx="231">
                  <c:v>1.77</c:v>
                </c:pt>
                <c:pt idx="232">
                  <c:v>1.77</c:v>
                </c:pt>
                <c:pt idx="233">
                  <c:v>1.77</c:v>
                </c:pt>
                <c:pt idx="234">
                  <c:v>1.77</c:v>
                </c:pt>
                <c:pt idx="235">
                  <c:v>1.77</c:v>
                </c:pt>
                <c:pt idx="236">
                  <c:v>1.77</c:v>
                </c:pt>
                <c:pt idx="237">
                  <c:v>1.802</c:v>
                </c:pt>
                <c:pt idx="238">
                  <c:v>1.802</c:v>
                </c:pt>
                <c:pt idx="239">
                  <c:v>1.802</c:v>
                </c:pt>
                <c:pt idx="240">
                  <c:v>1.802</c:v>
                </c:pt>
                <c:pt idx="241">
                  <c:v>1.77</c:v>
                </c:pt>
                <c:pt idx="242">
                  <c:v>1.77</c:v>
                </c:pt>
                <c:pt idx="243">
                  <c:v>1.77</c:v>
                </c:pt>
                <c:pt idx="244">
                  <c:v>1.802</c:v>
                </c:pt>
                <c:pt idx="245">
                  <c:v>1.802</c:v>
                </c:pt>
                <c:pt idx="246">
                  <c:v>1.802</c:v>
                </c:pt>
                <c:pt idx="247">
                  <c:v>1.77</c:v>
                </c:pt>
                <c:pt idx="248">
                  <c:v>1.77</c:v>
                </c:pt>
                <c:pt idx="249">
                  <c:v>1.77</c:v>
                </c:pt>
                <c:pt idx="250">
                  <c:v>1.77</c:v>
                </c:pt>
                <c:pt idx="251">
                  <c:v>1.77</c:v>
                </c:pt>
                <c:pt idx="252">
                  <c:v>1.77</c:v>
                </c:pt>
                <c:pt idx="253">
                  <c:v>1.77</c:v>
                </c:pt>
                <c:pt idx="254">
                  <c:v>1.77</c:v>
                </c:pt>
                <c:pt idx="255">
                  <c:v>1.77</c:v>
                </c:pt>
                <c:pt idx="256">
                  <c:v>1.77</c:v>
                </c:pt>
                <c:pt idx="257">
                  <c:v>1.77</c:v>
                </c:pt>
                <c:pt idx="258">
                  <c:v>1.77</c:v>
                </c:pt>
                <c:pt idx="259">
                  <c:v>1.77</c:v>
                </c:pt>
                <c:pt idx="260">
                  <c:v>1.77</c:v>
                </c:pt>
                <c:pt idx="261">
                  <c:v>1.77</c:v>
                </c:pt>
                <c:pt idx="262">
                  <c:v>1.77</c:v>
                </c:pt>
                <c:pt idx="263">
                  <c:v>1.77</c:v>
                </c:pt>
                <c:pt idx="264">
                  <c:v>1.77</c:v>
                </c:pt>
                <c:pt idx="265">
                  <c:v>1.77</c:v>
                </c:pt>
                <c:pt idx="266">
                  <c:v>1.77</c:v>
                </c:pt>
                <c:pt idx="267">
                  <c:v>1.77</c:v>
                </c:pt>
                <c:pt idx="268">
                  <c:v>1.77</c:v>
                </c:pt>
                <c:pt idx="269">
                  <c:v>1.77</c:v>
                </c:pt>
                <c:pt idx="270">
                  <c:v>1.77</c:v>
                </c:pt>
                <c:pt idx="271">
                  <c:v>1.77</c:v>
                </c:pt>
                <c:pt idx="272">
                  <c:v>1.77</c:v>
                </c:pt>
                <c:pt idx="273">
                  <c:v>1.77</c:v>
                </c:pt>
                <c:pt idx="274">
                  <c:v>1.77</c:v>
                </c:pt>
                <c:pt idx="275">
                  <c:v>1.77</c:v>
                </c:pt>
                <c:pt idx="276">
                  <c:v>1.77</c:v>
                </c:pt>
                <c:pt idx="277">
                  <c:v>1.802</c:v>
                </c:pt>
                <c:pt idx="278">
                  <c:v>1.802</c:v>
                </c:pt>
                <c:pt idx="279">
                  <c:v>1.802</c:v>
                </c:pt>
                <c:pt idx="280">
                  <c:v>1.802</c:v>
                </c:pt>
                <c:pt idx="281">
                  <c:v>1.77</c:v>
                </c:pt>
                <c:pt idx="282">
                  <c:v>1.77</c:v>
                </c:pt>
                <c:pt idx="283">
                  <c:v>1.77</c:v>
                </c:pt>
                <c:pt idx="284">
                  <c:v>1.77</c:v>
                </c:pt>
                <c:pt idx="285">
                  <c:v>1.77</c:v>
                </c:pt>
                <c:pt idx="286">
                  <c:v>1.77</c:v>
                </c:pt>
                <c:pt idx="287">
                  <c:v>1.77</c:v>
                </c:pt>
                <c:pt idx="288">
                  <c:v>1.77</c:v>
                </c:pt>
                <c:pt idx="289">
                  <c:v>1.77</c:v>
                </c:pt>
                <c:pt idx="290">
                  <c:v>1.77</c:v>
                </c:pt>
                <c:pt idx="291">
                  <c:v>1.77</c:v>
                </c:pt>
                <c:pt idx="292">
                  <c:v>1.77</c:v>
                </c:pt>
                <c:pt idx="293">
                  <c:v>1.77</c:v>
                </c:pt>
                <c:pt idx="294">
                  <c:v>1.77</c:v>
                </c:pt>
                <c:pt idx="295">
                  <c:v>1.77</c:v>
                </c:pt>
                <c:pt idx="296">
                  <c:v>1.77</c:v>
                </c:pt>
                <c:pt idx="297">
                  <c:v>1.77</c:v>
                </c:pt>
                <c:pt idx="298">
                  <c:v>1.77</c:v>
                </c:pt>
                <c:pt idx="299">
                  <c:v>1.77</c:v>
                </c:pt>
                <c:pt idx="300">
                  <c:v>1.77</c:v>
                </c:pt>
                <c:pt idx="301">
                  <c:v>1.77</c:v>
                </c:pt>
                <c:pt idx="302">
                  <c:v>1.77</c:v>
                </c:pt>
                <c:pt idx="303">
                  <c:v>1.77</c:v>
                </c:pt>
                <c:pt idx="304">
                  <c:v>1.77</c:v>
                </c:pt>
                <c:pt idx="305">
                  <c:v>1.77</c:v>
                </c:pt>
                <c:pt idx="306">
                  <c:v>1.77</c:v>
                </c:pt>
                <c:pt idx="307">
                  <c:v>1.77</c:v>
                </c:pt>
                <c:pt idx="308">
                  <c:v>1.77</c:v>
                </c:pt>
                <c:pt idx="309">
                  <c:v>1.77</c:v>
                </c:pt>
                <c:pt idx="310">
                  <c:v>1.77</c:v>
                </c:pt>
                <c:pt idx="311">
                  <c:v>1.77</c:v>
                </c:pt>
                <c:pt idx="312">
                  <c:v>1.77</c:v>
                </c:pt>
                <c:pt idx="313">
                  <c:v>1.77</c:v>
                </c:pt>
                <c:pt idx="314">
                  <c:v>1.77</c:v>
                </c:pt>
                <c:pt idx="315">
                  <c:v>1.77</c:v>
                </c:pt>
                <c:pt idx="316">
                  <c:v>1.77</c:v>
                </c:pt>
                <c:pt idx="317">
                  <c:v>1.77</c:v>
                </c:pt>
                <c:pt idx="318">
                  <c:v>1.77</c:v>
                </c:pt>
                <c:pt idx="319">
                  <c:v>1.77</c:v>
                </c:pt>
                <c:pt idx="320">
                  <c:v>1.74</c:v>
                </c:pt>
                <c:pt idx="321">
                  <c:v>1.74</c:v>
                </c:pt>
                <c:pt idx="322">
                  <c:v>1.77</c:v>
                </c:pt>
                <c:pt idx="323">
                  <c:v>1.77</c:v>
                </c:pt>
                <c:pt idx="324">
                  <c:v>1.77</c:v>
                </c:pt>
                <c:pt idx="325">
                  <c:v>1.77</c:v>
                </c:pt>
                <c:pt idx="326">
                  <c:v>1.77</c:v>
                </c:pt>
                <c:pt idx="327">
                  <c:v>1.77</c:v>
                </c:pt>
                <c:pt idx="328">
                  <c:v>1.74</c:v>
                </c:pt>
                <c:pt idx="329">
                  <c:v>1.74</c:v>
                </c:pt>
                <c:pt idx="330">
                  <c:v>1.74</c:v>
                </c:pt>
                <c:pt idx="331">
                  <c:v>1.74</c:v>
                </c:pt>
                <c:pt idx="332">
                  <c:v>1.74</c:v>
                </c:pt>
                <c:pt idx="333">
                  <c:v>1.77</c:v>
                </c:pt>
                <c:pt idx="334">
                  <c:v>1.77</c:v>
                </c:pt>
                <c:pt idx="335">
                  <c:v>1.77</c:v>
                </c:pt>
                <c:pt idx="336">
                  <c:v>1.77</c:v>
                </c:pt>
                <c:pt idx="337">
                  <c:v>1.74</c:v>
                </c:pt>
                <c:pt idx="338">
                  <c:v>1.74</c:v>
                </c:pt>
                <c:pt idx="339">
                  <c:v>1.74</c:v>
                </c:pt>
                <c:pt idx="340">
                  <c:v>1.74</c:v>
                </c:pt>
                <c:pt idx="341">
                  <c:v>1.74</c:v>
                </c:pt>
                <c:pt idx="342">
                  <c:v>1.74</c:v>
                </c:pt>
                <c:pt idx="343">
                  <c:v>1.74</c:v>
                </c:pt>
                <c:pt idx="344">
                  <c:v>1.74</c:v>
                </c:pt>
                <c:pt idx="345">
                  <c:v>1.74</c:v>
                </c:pt>
                <c:pt idx="346">
                  <c:v>1.74</c:v>
                </c:pt>
                <c:pt idx="347">
                  <c:v>1.74</c:v>
                </c:pt>
                <c:pt idx="348">
                  <c:v>1.74</c:v>
                </c:pt>
                <c:pt idx="349">
                  <c:v>1.74</c:v>
                </c:pt>
                <c:pt idx="350">
                  <c:v>1.77</c:v>
                </c:pt>
                <c:pt idx="351">
                  <c:v>1.77</c:v>
                </c:pt>
                <c:pt idx="352">
                  <c:v>1.74</c:v>
                </c:pt>
                <c:pt idx="353">
                  <c:v>1.74</c:v>
                </c:pt>
                <c:pt idx="354">
                  <c:v>1.74</c:v>
                </c:pt>
                <c:pt idx="355">
                  <c:v>1.74</c:v>
                </c:pt>
                <c:pt idx="356">
                  <c:v>1.74</c:v>
                </c:pt>
                <c:pt idx="357">
                  <c:v>1.74</c:v>
                </c:pt>
                <c:pt idx="358">
                  <c:v>1.74</c:v>
                </c:pt>
                <c:pt idx="359">
                  <c:v>1.74</c:v>
                </c:pt>
                <c:pt idx="360">
                  <c:v>1.74</c:v>
                </c:pt>
                <c:pt idx="361">
                  <c:v>1.74</c:v>
                </c:pt>
                <c:pt idx="362">
                  <c:v>1.74</c:v>
                </c:pt>
                <c:pt idx="363">
                  <c:v>1.74</c:v>
                </c:pt>
                <c:pt idx="364">
                  <c:v>1.74</c:v>
                </c:pt>
                <c:pt idx="365">
                  <c:v>1.74</c:v>
                </c:pt>
                <c:pt idx="366">
                  <c:v>1.74</c:v>
                </c:pt>
                <c:pt idx="367">
                  <c:v>1.74</c:v>
                </c:pt>
                <c:pt idx="368">
                  <c:v>1.74</c:v>
                </c:pt>
                <c:pt idx="369">
                  <c:v>1.74</c:v>
                </c:pt>
                <c:pt idx="370">
                  <c:v>1.74</c:v>
                </c:pt>
                <c:pt idx="371">
                  <c:v>1.74</c:v>
                </c:pt>
                <c:pt idx="372">
                  <c:v>1.74</c:v>
                </c:pt>
                <c:pt idx="373">
                  <c:v>1.74</c:v>
                </c:pt>
                <c:pt idx="374">
                  <c:v>1.74</c:v>
                </c:pt>
                <c:pt idx="375">
                  <c:v>1.74</c:v>
                </c:pt>
                <c:pt idx="376">
                  <c:v>1.74</c:v>
                </c:pt>
                <c:pt idx="377">
                  <c:v>1.77</c:v>
                </c:pt>
                <c:pt idx="378">
                  <c:v>1.77</c:v>
                </c:pt>
                <c:pt idx="379">
                  <c:v>1.74</c:v>
                </c:pt>
                <c:pt idx="380">
                  <c:v>1.74</c:v>
                </c:pt>
                <c:pt idx="381">
                  <c:v>1.74</c:v>
                </c:pt>
                <c:pt idx="382">
                  <c:v>1.74</c:v>
                </c:pt>
                <c:pt idx="383">
                  <c:v>1.74</c:v>
                </c:pt>
                <c:pt idx="384">
                  <c:v>1.74</c:v>
                </c:pt>
                <c:pt idx="385">
                  <c:v>1.77</c:v>
                </c:pt>
                <c:pt idx="386">
                  <c:v>1.77</c:v>
                </c:pt>
                <c:pt idx="387">
                  <c:v>1.74</c:v>
                </c:pt>
                <c:pt idx="388">
                  <c:v>1.74</c:v>
                </c:pt>
                <c:pt idx="389">
                  <c:v>1.74</c:v>
                </c:pt>
                <c:pt idx="390">
                  <c:v>1.74</c:v>
                </c:pt>
                <c:pt idx="391">
                  <c:v>1.74</c:v>
                </c:pt>
                <c:pt idx="392">
                  <c:v>1.74</c:v>
                </c:pt>
                <c:pt idx="393">
                  <c:v>1.74</c:v>
                </c:pt>
                <c:pt idx="394">
                  <c:v>1.74</c:v>
                </c:pt>
                <c:pt idx="395">
                  <c:v>1.74</c:v>
                </c:pt>
                <c:pt idx="396">
                  <c:v>1.74</c:v>
                </c:pt>
                <c:pt idx="397">
                  <c:v>1.74</c:v>
                </c:pt>
                <c:pt idx="398">
                  <c:v>1.74</c:v>
                </c:pt>
                <c:pt idx="399">
                  <c:v>1.74</c:v>
                </c:pt>
                <c:pt idx="400">
                  <c:v>1.74</c:v>
                </c:pt>
                <c:pt idx="401">
                  <c:v>1.74</c:v>
                </c:pt>
                <c:pt idx="402">
                  <c:v>1.74</c:v>
                </c:pt>
                <c:pt idx="403">
                  <c:v>1.74</c:v>
                </c:pt>
                <c:pt idx="404">
                  <c:v>1.74</c:v>
                </c:pt>
                <c:pt idx="405">
                  <c:v>1.74</c:v>
                </c:pt>
                <c:pt idx="406">
                  <c:v>1.74</c:v>
                </c:pt>
                <c:pt idx="407">
                  <c:v>1.74</c:v>
                </c:pt>
                <c:pt idx="408">
                  <c:v>1.74</c:v>
                </c:pt>
                <c:pt idx="409">
                  <c:v>1.74</c:v>
                </c:pt>
                <c:pt idx="410">
                  <c:v>1.74</c:v>
                </c:pt>
                <c:pt idx="411">
                  <c:v>1.74</c:v>
                </c:pt>
                <c:pt idx="412">
                  <c:v>1.74</c:v>
                </c:pt>
                <c:pt idx="413">
                  <c:v>1.74</c:v>
                </c:pt>
                <c:pt idx="414">
                  <c:v>1.74</c:v>
                </c:pt>
                <c:pt idx="415">
                  <c:v>1.74</c:v>
                </c:pt>
                <c:pt idx="416">
                  <c:v>1.74</c:v>
                </c:pt>
                <c:pt idx="417">
                  <c:v>1.74</c:v>
                </c:pt>
                <c:pt idx="418">
                  <c:v>1.74</c:v>
                </c:pt>
                <c:pt idx="419">
                  <c:v>1.74</c:v>
                </c:pt>
                <c:pt idx="420">
                  <c:v>1.74</c:v>
                </c:pt>
                <c:pt idx="421">
                  <c:v>1.74</c:v>
                </c:pt>
                <c:pt idx="422">
                  <c:v>1.74</c:v>
                </c:pt>
                <c:pt idx="423">
                  <c:v>1.74</c:v>
                </c:pt>
                <c:pt idx="424">
                  <c:v>1.74</c:v>
                </c:pt>
                <c:pt idx="425">
                  <c:v>1.74</c:v>
                </c:pt>
                <c:pt idx="426">
                  <c:v>1.74</c:v>
                </c:pt>
                <c:pt idx="427">
                  <c:v>1.74</c:v>
                </c:pt>
                <c:pt idx="428">
                  <c:v>1.74</c:v>
                </c:pt>
                <c:pt idx="429">
                  <c:v>1.74</c:v>
                </c:pt>
                <c:pt idx="430">
                  <c:v>1.74</c:v>
                </c:pt>
                <c:pt idx="431">
                  <c:v>1.74</c:v>
                </c:pt>
                <c:pt idx="432">
                  <c:v>1.74</c:v>
                </c:pt>
                <c:pt idx="433">
                  <c:v>1.74</c:v>
                </c:pt>
                <c:pt idx="434">
                  <c:v>1.74</c:v>
                </c:pt>
                <c:pt idx="435">
                  <c:v>1.74</c:v>
                </c:pt>
                <c:pt idx="436">
                  <c:v>1.74</c:v>
                </c:pt>
                <c:pt idx="437">
                  <c:v>1.74</c:v>
                </c:pt>
                <c:pt idx="438">
                  <c:v>1.74</c:v>
                </c:pt>
                <c:pt idx="439">
                  <c:v>1.74</c:v>
                </c:pt>
                <c:pt idx="440">
                  <c:v>1.74</c:v>
                </c:pt>
                <c:pt idx="441">
                  <c:v>1.74</c:v>
                </c:pt>
                <c:pt idx="442">
                  <c:v>1.77</c:v>
                </c:pt>
                <c:pt idx="443">
                  <c:v>1.77</c:v>
                </c:pt>
                <c:pt idx="444">
                  <c:v>1.74</c:v>
                </c:pt>
                <c:pt idx="445">
                  <c:v>1.74</c:v>
                </c:pt>
                <c:pt idx="446">
                  <c:v>1.74</c:v>
                </c:pt>
                <c:pt idx="447">
                  <c:v>1.74</c:v>
                </c:pt>
                <c:pt idx="448">
                  <c:v>1.74</c:v>
                </c:pt>
                <c:pt idx="449">
                  <c:v>1.74</c:v>
                </c:pt>
                <c:pt idx="450">
                  <c:v>1.74</c:v>
                </c:pt>
                <c:pt idx="451">
                  <c:v>1.74</c:v>
                </c:pt>
                <c:pt idx="452">
                  <c:v>1.74</c:v>
                </c:pt>
                <c:pt idx="453">
                  <c:v>1.74</c:v>
                </c:pt>
                <c:pt idx="454">
                  <c:v>1.74</c:v>
                </c:pt>
                <c:pt idx="455">
                  <c:v>1.74</c:v>
                </c:pt>
                <c:pt idx="456">
                  <c:v>1.74</c:v>
                </c:pt>
                <c:pt idx="457">
                  <c:v>1.74</c:v>
                </c:pt>
                <c:pt idx="458">
                  <c:v>1.74</c:v>
                </c:pt>
                <c:pt idx="459">
                  <c:v>1.74</c:v>
                </c:pt>
                <c:pt idx="460">
                  <c:v>1.74</c:v>
                </c:pt>
                <c:pt idx="461">
                  <c:v>1.74</c:v>
                </c:pt>
                <c:pt idx="462">
                  <c:v>1.74</c:v>
                </c:pt>
                <c:pt idx="463">
                  <c:v>1.74</c:v>
                </c:pt>
                <c:pt idx="464">
                  <c:v>1.74</c:v>
                </c:pt>
                <c:pt idx="465">
                  <c:v>1.74</c:v>
                </c:pt>
                <c:pt idx="466">
                  <c:v>1.74</c:v>
                </c:pt>
                <c:pt idx="467">
                  <c:v>1.74</c:v>
                </c:pt>
                <c:pt idx="468">
                  <c:v>1.74</c:v>
                </c:pt>
                <c:pt idx="469">
                  <c:v>1.74</c:v>
                </c:pt>
                <c:pt idx="470">
                  <c:v>1.74</c:v>
                </c:pt>
                <c:pt idx="471">
                  <c:v>1.74</c:v>
                </c:pt>
                <c:pt idx="472">
                  <c:v>1.74</c:v>
                </c:pt>
                <c:pt idx="473">
                  <c:v>1.74</c:v>
                </c:pt>
                <c:pt idx="474">
                  <c:v>1.74</c:v>
                </c:pt>
                <c:pt idx="475">
                  <c:v>1.74</c:v>
                </c:pt>
                <c:pt idx="476">
                  <c:v>1.74</c:v>
                </c:pt>
                <c:pt idx="477">
                  <c:v>1.74</c:v>
                </c:pt>
                <c:pt idx="478">
                  <c:v>1.74</c:v>
                </c:pt>
                <c:pt idx="479">
                  <c:v>1.74</c:v>
                </c:pt>
                <c:pt idx="480">
                  <c:v>1.74</c:v>
                </c:pt>
                <c:pt idx="481">
                  <c:v>1.74</c:v>
                </c:pt>
                <c:pt idx="482">
                  <c:v>1.74</c:v>
                </c:pt>
                <c:pt idx="483">
                  <c:v>1.74</c:v>
                </c:pt>
                <c:pt idx="484">
                  <c:v>1.74</c:v>
                </c:pt>
                <c:pt idx="485">
                  <c:v>1.74</c:v>
                </c:pt>
                <c:pt idx="486">
                  <c:v>1.74</c:v>
                </c:pt>
                <c:pt idx="487">
                  <c:v>1.74</c:v>
                </c:pt>
                <c:pt idx="488">
                  <c:v>1.74</c:v>
                </c:pt>
                <c:pt idx="489">
                  <c:v>1.74</c:v>
                </c:pt>
                <c:pt idx="490">
                  <c:v>1.74</c:v>
                </c:pt>
                <c:pt idx="491">
                  <c:v>1.74</c:v>
                </c:pt>
                <c:pt idx="492">
                  <c:v>1.74</c:v>
                </c:pt>
                <c:pt idx="493">
                  <c:v>1.74</c:v>
                </c:pt>
                <c:pt idx="494">
                  <c:v>1.74</c:v>
                </c:pt>
                <c:pt idx="495">
                  <c:v>1.74</c:v>
                </c:pt>
                <c:pt idx="496">
                  <c:v>1.74</c:v>
                </c:pt>
                <c:pt idx="497">
                  <c:v>1.74</c:v>
                </c:pt>
                <c:pt idx="498">
                  <c:v>1.74</c:v>
                </c:pt>
                <c:pt idx="499">
                  <c:v>1.74</c:v>
                </c:pt>
                <c:pt idx="500">
                  <c:v>1.74</c:v>
                </c:pt>
                <c:pt idx="501">
                  <c:v>1.74</c:v>
                </c:pt>
                <c:pt idx="502">
                  <c:v>1.74</c:v>
                </c:pt>
                <c:pt idx="503">
                  <c:v>1.74</c:v>
                </c:pt>
                <c:pt idx="504">
                  <c:v>1.74</c:v>
                </c:pt>
                <c:pt idx="505">
                  <c:v>1.74</c:v>
                </c:pt>
                <c:pt idx="506">
                  <c:v>1.74</c:v>
                </c:pt>
                <c:pt idx="507">
                  <c:v>1.74</c:v>
                </c:pt>
                <c:pt idx="508">
                  <c:v>1.74</c:v>
                </c:pt>
                <c:pt idx="509">
                  <c:v>1.74</c:v>
                </c:pt>
                <c:pt idx="510">
                  <c:v>1.74</c:v>
                </c:pt>
                <c:pt idx="511">
                  <c:v>1.74</c:v>
                </c:pt>
                <c:pt idx="512">
                  <c:v>1.74</c:v>
                </c:pt>
                <c:pt idx="513">
                  <c:v>1.74</c:v>
                </c:pt>
                <c:pt idx="514">
                  <c:v>1.74</c:v>
                </c:pt>
                <c:pt idx="515">
                  <c:v>1.74</c:v>
                </c:pt>
                <c:pt idx="516">
                  <c:v>1.74</c:v>
                </c:pt>
                <c:pt idx="517">
                  <c:v>1.74</c:v>
                </c:pt>
                <c:pt idx="518">
                  <c:v>1.77</c:v>
                </c:pt>
                <c:pt idx="519">
                  <c:v>1.77</c:v>
                </c:pt>
                <c:pt idx="520">
                  <c:v>1.74</c:v>
                </c:pt>
                <c:pt idx="521">
                  <c:v>1.74</c:v>
                </c:pt>
                <c:pt idx="522">
                  <c:v>1.77</c:v>
                </c:pt>
                <c:pt idx="523">
                  <c:v>1.77</c:v>
                </c:pt>
                <c:pt idx="524">
                  <c:v>1.77</c:v>
                </c:pt>
                <c:pt idx="525">
                  <c:v>1.77</c:v>
                </c:pt>
                <c:pt idx="526">
                  <c:v>1.77</c:v>
                </c:pt>
                <c:pt idx="527">
                  <c:v>1.77</c:v>
                </c:pt>
                <c:pt idx="528">
                  <c:v>1.77</c:v>
                </c:pt>
                <c:pt idx="529">
                  <c:v>1.77</c:v>
                </c:pt>
                <c:pt idx="530">
                  <c:v>1.77</c:v>
                </c:pt>
                <c:pt idx="531">
                  <c:v>1.77</c:v>
                </c:pt>
                <c:pt idx="532">
                  <c:v>1.77</c:v>
                </c:pt>
                <c:pt idx="533">
                  <c:v>1.77</c:v>
                </c:pt>
                <c:pt idx="534">
                  <c:v>1.77</c:v>
                </c:pt>
                <c:pt idx="535">
                  <c:v>1.77</c:v>
                </c:pt>
                <c:pt idx="536">
                  <c:v>1.74</c:v>
                </c:pt>
                <c:pt idx="537">
                  <c:v>1.74</c:v>
                </c:pt>
                <c:pt idx="538">
                  <c:v>1.74</c:v>
                </c:pt>
                <c:pt idx="539">
                  <c:v>1.74</c:v>
                </c:pt>
                <c:pt idx="540">
                  <c:v>1.74</c:v>
                </c:pt>
                <c:pt idx="541">
                  <c:v>1.77</c:v>
                </c:pt>
                <c:pt idx="542">
                  <c:v>1.77</c:v>
                </c:pt>
                <c:pt idx="543">
                  <c:v>1.77</c:v>
                </c:pt>
                <c:pt idx="544">
                  <c:v>1.77</c:v>
                </c:pt>
                <c:pt idx="545">
                  <c:v>1.77</c:v>
                </c:pt>
                <c:pt idx="546">
                  <c:v>1.74</c:v>
                </c:pt>
                <c:pt idx="547">
                  <c:v>1.74</c:v>
                </c:pt>
                <c:pt idx="548">
                  <c:v>1.74</c:v>
                </c:pt>
                <c:pt idx="549">
                  <c:v>1.77</c:v>
                </c:pt>
                <c:pt idx="550">
                  <c:v>1.77</c:v>
                </c:pt>
                <c:pt idx="551">
                  <c:v>1.77</c:v>
                </c:pt>
                <c:pt idx="552">
                  <c:v>1.77</c:v>
                </c:pt>
                <c:pt idx="553">
                  <c:v>1.77</c:v>
                </c:pt>
                <c:pt idx="554">
                  <c:v>1.77</c:v>
                </c:pt>
                <c:pt idx="555">
                  <c:v>1.77</c:v>
                </c:pt>
                <c:pt idx="556">
                  <c:v>1.77</c:v>
                </c:pt>
                <c:pt idx="557">
                  <c:v>1.77</c:v>
                </c:pt>
                <c:pt idx="558">
                  <c:v>1.77</c:v>
                </c:pt>
                <c:pt idx="559">
                  <c:v>1.74</c:v>
                </c:pt>
                <c:pt idx="560">
                  <c:v>1.74</c:v>
                </c:pt>
                <c:pt idx="561">
                  <c:v>1.74</c:v>
                </c:pt>
                <c:pt idx="562">
                  <c:v>1.77</c:v>
                </c:pt>
                <c:pt idx="563">
                  <c:v>1.77</c:v>
                </c:pt>
                <c:pt idx="564">
                  <c:v>1.77</c:v>
                </c:pt>
                <c:pt idx="565">
                  <c:v>1.77</c:v>
                </c:pt>
                <c:pt idx="566">
                  <c:v>1.77</c:v>
                </c:pt>
                <c:pt idx="567">
                  <c:v>1.77</c:v>
                </c:pt>
                <c:pt idx="568">
                  <c:v>1.77</c:v>
                </c:pt>
                <c:pt idx="569">
                  <c:v>1.77</c:v>
                </c:pt>
                <c:pt idx="570">
                  <c:v>1.77</c:v>
                </c:pt>
                <c:pt idx="571">
                  <c:v>1.4350000000000001</c:v>
                </c:pt>
                <c:pt idx="572">
                  <c:v>1.4350000000000001</c:v>
                </c:pt>
                <c:pt idx="573">
                  <c:v>2.2229999999999999</c:v>
                </c:pt>
                <c:pt idx="574">
                  <c:v>2.2229999999999999</c:v>
                </c:pt>
                <c:pt idx="575">
                  <c:v>4.173</c:v>
                </c:pt>
                <c:pt idx="576">
                  <c:v>4.173</c:v>
                </c:pt>
                <c:pt idx="577">
                  <c:v>7.9740000000000002</c:v>
                </c:pt>
                <c:pt idx="578">
                  <c:v>7.9740000000000002</c:v>
                </c:pt>
                <c:pt idx="579">
                  <c:v>10.368</c:v>
                </c:pt>
                <c:pt idx="580">
                  <c:v>10.368</c:v>
                </c:pt>
                <c:pt idx="581">
                  <c:v>11.926</c:v>
                </c:pt>
                <c:pt idx="582">
                  <c:v>11.926</c:v>
                </c:pt>
                <c:pt idx="583">
                  <c:v>13.718</c:v>
                </c:pt>
                <c:pt idx="584">
                  <c:v>13.718</c:v>
                </c:pt>
                <c:pt idx="585">
                  <c:v>15.506</c:v>
                </c:pt>
                <c:pt idx="586">
                  <c:v>15.506</c:v>
                </c:pt>
                <c:pt idx="587">
                  <c:v>16.923999999999999</c:v>
                </c:pt>
                <c:pt idx="588">
                  <c:v>16.923999999999999</c:v>
                </c:pt>
                <c:pt idx="589">
                  <c:v>16.923999999999999</c:v>
                </c:pt>
                <c:pt idx="590">
                  <c:v>13.48</c:v>
                </c:pt>
                <c:pt idx="591">
                  <c:v>13.48</c:v>
                </c:pt>
                <c:pt idx="592">
                  <c:v>15.506</c:v>
                </c:pt>
                <c:pt idx="593">
                  <c:v>15.506</c:v>
                </c:pt>
                <c:pt idx="594">
                  <c:v>15.506</c:v>
                </c:pt>
                <c:pt idx="595">
                  <c:v>14.458</c:v>
                </c:pt>
                <c:pt idx="596">
                  <c:v>14.458</c:v>
                </c:pt>
                <c:pt idx="597">
                  <c:v>13.961</c:v>
                </c:pt>
                <c:pt idx="598">
                  <c:v>13.961</c:v>
                </c:pt>
                <c:pt idx="599">
                  <c:v>13.961</c:v>
                </c:pt>
                <c:pt idx="600">
                  <c:v>13.961</c:v>
                </c:pt>
                <c:pt idx="601">
                  <c:v>13.961</c:v>
                </c:pt>
                <c:pt idx="602">
                  <c:v>13.016999999999999</c:v>
                </c:pt>
                <c:pt idx="603">
                  <c:v>13.016999999999999</c:v>
                </c:pt>
                <c:pt idx="604">
                  <c:v>13.016999999999999</c:v>
                </c:pt>
                <c:pt idx="605">
                  <c:v>12.351000000000001</c:v>
                </c:pt>
                <c:pt idx="606">
                  <c:v>12.351000000000001</c:v>
                </c:pt>
                <c:pt idx="607">
                  <c:v>9.4990000000000006</c:v>
                </c:pt>
                <c:pt idx="608">
                  <c:v>9.4990000000000006</c:v>
                </c:pt>
                <c:pt idx="609">
                  <c:v>9.4990000000000006</c:v>
                </c:pt>
                <c:pt idx="610">
                  <c:v>7.18</c:v>
                </c:pt>
                <c:pt idx="611">
                  <c:v>7.18</c:v>
                </c:pt>
                <c:pt idx="612">
                  <c:v>4.476</c:v>
                </c:pt>
                <c:pt idx="613">
                  <c:v>4.476</c:v>
                </c:pt>
                <c:pt idx="614">
                  <c:v>2.9409999999999998</c:v>
                </c:pt>
                <c:pt idx="615">
                  <c:v>2.9409999999999998</c:v>
                </c:pt>
                <c:pt idx="616">
                  <c:v>2.0369999999999999</c:v>
                </c:pt>
                <c:pt idx="617">
                  <c:v>2.0369999999999999</c:v>
                </c:pt>
                <c:pt idx="618">
                  <c:v>1.6220000000000001</c:v>
                </c:pt>
                <c:pt idx="619">
                  <c:v>1.6220000000000001</c:v>
                </c:pt>
                <c:pt idx="620">
                  <c:v>1.3859999999999999</c:v>
                </c:pt>
                <c:pt idx="621">
                  <c:v>1.3859999999999999</c:v>
                </c:pt>
                <c:pt idx="622">
                  <c:v>1.3859999999999999</c:v>
                </c:pt>
                <c:pt idx="623">
                  <c:v>1.3620000000000001</c:v>
                </c:pt>
                <c:pt idx="624">
                  <c:v>1.3620000000000001</c:v>
                </c:pt>
                <c:pt idx="625">
                  <c:v>1.27</c:v>
                </c:pt>
                <c:pt idx="626">
                  <c:v>1.27</c:v>
                </c:pt>
                <c:pt idx="627">
                  <c:v>1.3149999999999999</c:v>
                </c:pt>
                <c:pt idx="628">
                  <c:v>1.3149999999999999</c:v>
                </c:pt>
                <c:pt idx="629">
                  <c:v>1.3149999999999999</c:v>
                </c:pt>
                <c:pt idx="630">
                  <c:v>1.3149999999999999</c:v>
                </c:pt>
                <c:pt idx="631">
                  <c:v>1.3149999999999999</c:v>
                </c:pt>
                <c:pt idx="632">
                  <c:v>1.3380000000000001</c:v>
                </c:pt>
                <c:pt idx="633">
                  <c:v>1.3380000000000001</c:v>
                </c:pt>
                <c:pt idx="634">
                  <c:v>1.3380000000000001</c:v>
                </c:pt>
                <c:pt idx="635">
                  <c:v>1.27</c:v>
                </c:pt>
                <c:pt idx="636">
                  <c:v>1.27</c:v>
                </c:pt>
                <c:pt idx="637">
                  <c:v>1.3149999999999999</c:v>
                </c:pt>
                <c:pt idx="638">
                  <c:v>1.3149999999999999</c:v>
                </c:pt>
                <c:pt idx="639">
                  <c:v>1.292</c:v>
                </c:pt>
                <c:pt idx="640">
                  <c:v>1.292</c:v>
                </c:pt>
                <c:pt idx="641">
                  <c:v>1.292</c:v>
                </c:pt>
                <c:pt idx="642">
                  <c:v>1.3149999999999999</c:v>
                </c:pt>
                <c:pt idx="643">
                  <c:v>1.3380000000000001</c:v>
                </c:pt>
                <c:pt idx="644">
                  <c:v>1.3380000000000001</c:v>
                </c:pt>
                <c:pt idx="645">
                  <c:v>1.292</c:v>
                </c:pt>
                <c:pt idx="646">
                  <c:v>1.292</c:v>
                </c:pt>
                <c:pt idx="647">
                  <c:v>1.3149999999999999</c:v>
                </c:pt>
                <c:pt idx="648">
                  <c:v>1.3149999999999999</c:v>
                </c:pt>
                <c:pt idx="649">
                  <c:v>1.3149999999999999</c:v>
                </c:pt>
                <c:pt idx="650">
                  <c:v>1.3380000000000001</c:v>
                </c:pt>
                <c:pt idx="651">
                  <c:v>1.3380000000000001</c:v>
                </c:pt>
                <c:pt idx="652">
                  <c:v>1.3380000000000001</c:v>
                </c:pt>
                <c:pt idx="653">
                  <c:v>1.3380000000000001</c:v>
                </c:pt>
                <c:pt idx="654">
                  <c:v>1.3620000000000001</c:v>
                </c:pt>
                <c:pt idx="655">
                  <c:v>1.3620000000000001</c:v>
                </c:pt>
                <c:pt idx="656">
                  <c:v>1.3380000000000001</c:v>
                </c:pt>
                <c:pt idx="657">
                  <c:v>1.3380000000000001</c:v>
                </c:pt>
                <c:pt idx="658">
                  <c:v>1.3380000000000001</c:v>
                </c:pt>
                <c:pt idx="659">
                  <c:v>1.3620000000000001</c:v>
                </c:pt>
                <c:pt idx="660">
                  <c:v>1.3620000000000001</c:v>
                </c:pt>
                <c:pt idx="661">
                  <c:v>1.3620000000000001</c:v>
                </c:pt>
                <c:pt idx="662">
                  <c:v>1.3380000000000001</c:v>
                </c:pt>
                <c:pt idx="663">
                  <c:v>1.3380000000000001</c:v>
                </c:pt>
                <c:pt idx="664">
                  <c:v>1.3380000000000001</c:v>
                </c:pt>
                <c:pt idx="665">
                  <c:v>1.3149999999999999</c:v>
                </c:pt>
                <c:pt idx="666">
                  <c:v>1.3149999999999999</c:v>
                </c:pt>
                <c:pt idx="667">
                  <c:v>1.3620000000000001</c:v>
                </c:pt>
                <c:pt idx="668">
                  <c:v>1.3620000000000001</c:v>
                </c:pt>
                <c:pt idx="669">
                  <c:v>1.3620000000000001</c:v>
                </c:pt>
                <c:pt idx="670">
                  <c:v>1.3620000000000001</c:v>
                </c:pt>
                <c:pt idx="671">
                  <c:v>1.3859999999999999</c:v>
                </c:pt>
                <c:pt idx="672">
                  <c:v>1.3859999999999999</c:v>
                </c:pt>
                <c:pt idx="673">
                  <c:v>1.3620000000000001</c:v>
                </c:pt>
                <c:pt idx="674">
                  <c:v>1.3620000000000001</c:v>
                </c:pt>
                <c:pt idx="675">
                  <c:v>1.3620000000000001</c:v>
                </c:pt>
                <c:pt idx="676">
                  <c:v>1.3620000000000001</c:v>
                </c:pt>
                <c:pt idx="677">
                  <c:v>1.41</c:v>
                </c:pt>
                <c:pt idx="678">
                  <c:v>1.41</c:v>
                </c:pt>
                <c:pt idx="679">
                  <c:v>1.41</c:v>
                </c:pt>
                <c:pt idx="680">
                  <c:v>1.41</c:v>
                </c:pt>
                <c:pt idx="681">
                  <c:v>1.3859999999999999</c:v>
                </c:pt>
                <c:pt idx="682">
                  <c:v>1.3859999999999999</c:v>
                </c:pt>
                <c:pt idx="683">
                  <c:v>1.4350000000000001</c:v>
                </c:pt>
                <c:pt idx="684">
                  <c:v>1.4350000000000001</c:v>
                </c:pt>
                <c:pt idx="685">
                  <c:v>1.41</c:v>
                </c:pt>
                <c:pt idx="686">
                  <c:v>1.41</c:v>
                </c:pt>
                <c:pt idx="687">
                  <c:v>1.3380000000000001</c:v>
                </c:pt>
                <c:pt idx="688">
                  <c:v>1.3380000000000001</c:v>
                </c:pt>
                <c:pt idx="689">
                  <c:v>1.3380000000000001</c:v>
                </c:pt>
                <c:pt idx="690">
                  <c:v>1.3620000000000001</c:v>
                </c:pt>
                <c:pt idx="691">
                  <c:v>1.3620000000000001</c:v>
                </c:pt>
                <c:pt idx="692">
                  <c:v>1.3859999999999999</c:v>
                </c:pt>
                <c:pt idx="693">
                  <c:v>1.3620000000000001</c:v>
                </c:pt>
                <c:pt idx="694">
                  <c:v>1.3620000000000001</c:v>
                </c:pt>
                <c:pt idx="695">
                  <c:v>1.41</c:v>
                </c:pt>
                <c:pt idx="696">
                  <c:v>1.41</c:v>
                </c:pt>
                <c:pt idx="697">
                  <c:v>1.41</c:v>
                </c:pt>
                <c:pt idx="698">
                  <c:v>1.3620000000000001</c:v>
                </c:pt>
                <c:pt idx="699">
                  <c:v>1.3620000000000001</c:v>
                </c:pt>
                <c:pt idx="700">
                  <c:v>1.3380000000000001</c:v>
                </c:pt>
                <c:pt idx="701">
                  <c:v>1.3380000000000001</c:v>
                </c:pt>
                <c:pt idx="702">
                  <c:v>1.292</c:v>
                </c:pt>
                <c:pt idx="703">
                  <c:v>1.292</c:v>
                </c:pt>
                <c:pt idx="704">
                  <c:v>1.27</c:v>
                </c:pt>
                <c:pt idx="705">
                  <c:v>1.27</c:v>
                </c:pt>
                <c:pt idx="706">
                  <c:v>1.27</c:v>
                </c:pt>
                <c:pt idx="707">
                  <c:v>1.27</c:v>
                </c:pt>
                <c:pt idx="708">
                  <c:v>1.248</c:v>
                </c:pt>
                <c:pt idx="709">
                  <c:v>1.2050000000000001</c:v>
                </c:pt>
                <c:pt idx="710">
                  <c:v>1.2050000000000001</c:v>
                </c:pt>
                <c:pt idx="711">
                  <c:v>1.2050000000000001</c:v>
                </c:pt>
                <c:pt idx="712">
                  <c:v>1.163</c:v>
                </c:pt>
                <c:pt idx="713">
                  <c:v>1.163</c:v>
                </c:pt>
                <c:pt idx="714">
                  <c:v>1.163</c:v>
                </c:pt>
                <c:pt idx="715">
                  <c:v>1.163</c:v>
                </c:pt>
                <c:pt idx="716">
                  <c:v>1.163</c:v>
                </c:pt>
                <c:pt idx="717">
                  <c:v>1.163</c:v>
                </c:pt>
                <c:pt idx="718">
                  <c:v>1.163</c:v>
                </c:pt>
                <c:pt idx="719">
                  <c:v>1.163</c:v>
                </c:pt>
                <c:pt idx="720">
                  <c:v>1.163</c:v>
                </c:pt>
                <c:pt idx="721">
                  <c:v>1.163</c:v>
                </c:pt>
                <c:pt idx="722">
                  <c:v>1.163</c:v>
                </c:pt>
                <c:pt idx="723">
                  <c:v>1.1839999999999999</c:v>
                </c:pt>
                <c:pt idx="724">
                  <c:v>1.1839999999999999</c:v>
                </c:pt>
                <c:pt idx="725">
                  <c:v>1.1839999999999999</c:v>
                </c:pt>
                <c:pt idx="726">
                  <c:v>1.1839999999999999</c:v>
                </c:pt>
                <c:pt idx="727">
                  <c:v>1.1839999999999999</c:v>
                </c:pt>
                <c:pt idx="728">
                  <c:v>1.1839999999999999</c:v>
                </c:pt>
                <c:pt idx="729">
                  <c:v>1.1839999999999999</c:v>
                </c:pt>
                <c:pt idx="730">
                  <c:v>1.1839999999999999</c:v>
                </c:pt>
                <c:pt idx="731">
                  <c:v>1.1839999999999999</c:v>
                </c:pt>
                <c:pt idx="732">
                  <c:v>1.226</c:v>
                </c:pt>
                <c:pt idx="733">
                  <c:v>1.226</c:v>
                </c:pt>
                <c:pt idx="734">
                  <c:v>1.248</c:v>
                </c:pt>
                <c:pt idx="735">
                  <c:v>1.248</c:v>
                </c:pt>
                <c:pt idx="736">
                  <c:v>1.226</c:v>
                </c:pt>
                <c:pt idx="737">
                  <c:v>1.226</c:v>
                </c:pt>
                <c:pt idx="738">
                  <c:v>1.248</c:v>
                </c:pt>
                <c:pt idx="739">
                  <c:v>1.248</c:v>
                </c:pt>
                <c:pt idx="740">
                  <c:v>1.27</c:v>
                </c:pt>
                <c:pt idx="741">
                  <c:v>1.27</c:v>
                </c:pt>
                <c:pt idx="742">
                  <c:v>1.27</c:v>
                </c:pt>
                <c:pt idx="743">
                  <c:v>1.292</c:v>
                </c:pt>
                <c:pt idx="744">
                  <c:v>1.292</c:v>
                </c:pt>
                <c:pt idx="745">
                  <c:v>1.292</c:v>
                </c:pt>
                <c:pt idx="746">
                  <c:v>1.3380000000000001</c:v>
                </c:pt>
                <c:pt idx="747">
                  <c:v>1.3380000000000001</c:v>
                </c:pt>
                <c:pt idx="748">
                  <c:v>1.3380000000000001</c:v>
                </c:pt>
                <c:pt idx="749">
                  <c:v>1.3380000000000001</c:v>
                </c:pt>
                <c:pt idx="750">
                  <c:v>1.3380000000000001</c:v>
                </c:pt>
                <c:pt idx="751">
                  <c:v>1.3380000000000001</c:v>
                </c:pt>
                <c:pt idx="752">
                  <c:v>1.3149999999999999</c:v>
                </c:pt>
                <c:pt idx="753">
                  <c:v>1.3149999999999999</c:v>
                </c:pt>
                <c:pt idx="754">
                  <c:v>1.3859999999999999</c:v>
                </c:pt>
                <c:pt idx="755">
                  <c:v>1.3859999999999999</c:v>
                </c:pt>
                <c:pt idx="756">
                  <c:v>1.3380000000000001</c:v>
                </c:pt>
                <c:pt idx="757">
                  <c:v>1.3380000000000001</c:v>
                </c:pt>
                <c:pt idx="758">
                  <c:v>1.3149999999999999</c:v>
                </c:pt>
                <c:pt idx="759">
                  <c:v>1.3149999999999999</c:v>
                </c:pt>
                <c:pt idx="760">
                  <c:v>1.3149999999999999</c:v>
                </c:pt>
                <c:pt idx="761">
                  <c:v>2.343</c:v>
                </c:pt>
                <c:pt idx="762">
                  <c:v>2.343</c:v>
                </c:pt>
                <c:pt idx="763">
                  <c:v>3.6920000000000002</c:v>
                </c:pt>
                <c:pt idx="764">
                  <c:v>3.6920000000000002</c:v>
                </c:pt>
                <c:pt idx="765">
                  <c:v>4.9720000000000004</c:v>
                </c:pt>
                <c:pt idx="766">
                  <c:v>4.9720000000000004</c:v>
                </c:pt>
                <c:pt idx="767">
                  <c:v>6.694</c:v>
                </c:pt>
                <c:pt idx="768">
                  <c:v>6.694</c:v>
                </c:pt>
                <c:pt idx="769">
                  <c:v>9.3350000000000009</c:v>
                </c:pt>
                <c:pt idx="770">
                  <c:v>9.3350000000000009</c:v>
                </c:pt>
                <c:pt idx="771">
                  <c:v>12.351000000000001</c:v>
                </c:pt>
                <c:pt idx="772">
                  <c:v>12.351000000000001</c:v>
                </c:pt>
                <c:pt idx="773">
                  <c:v>12.351000000000001</c:v>
                </c:pt>
                <c:pt idx="774">
                  <c:v>14.973000000000001</c:v>
                </c:pt>
                <c:pt idx="775">
                  <c:v>17.527000000000001</c:v>
                </c:pt>
                <c:pt idx="776">
                  <c:v>17.527000000000001</c:v>
                </c:pt>
                <c:pt idx="777">
                  <c:v>19.13</c:v>
                </c:pt>
                <c:pt idx="778">
                  <c:v>19.13</c:v>
                </c:pt>
                <c:pt idx="779">
                  <c:v>18.472000000000001</c:v>
                </c:pt>
                <c:pt idx="780">
                  <c:v>18.472000000000001</c:v>
                </c:pt>
                <c:pt idx="781">
                  <c:v>18.797999999999998</c:v>
                </c:pt>
                <c:pt idx="782">
                  <c:v>18.797999999999998</c:v>
                </c:pt>
                <c:pt idx="783">
                  <c:v>17.835999999999999</c:v>
                </c:pt>
                <c:pt idx="784">
                  <c:v>17.835999999999999</c:v>
                </c:pt>
                <c:pt idx="785">
                  <c:v>16.63</c:v>
                </c:pt>
                <c:pt idx="786">
                  <c:v>16.63</c:v>
                </c:pt>
                <c:pt idx="787">
                  <c:v>15.237</c:v>
                </c:pt>
                <c:pt idx="788">
                  <c:v>15.237</c:v>
                </c:pt>
                <c:pt idx="789">
                  <c:v>12.351000000000001</c:v>
                </c:pt>
                <c:pt idx="790">
                  <c:v>12.351000000000001</c:v>
                </c:pt>
                <c:pt idx="791">
                  <c:v>9.173</c:v>
                </c:pt>
                <c:pt idx="792">
                  <c:v>9.173</c:v>
                </c:pt>
                <c:pt idx="793">
                  <c:v>6.133</c:v>
                </c:pt>
                <c:pt idx="794">
                  <c:v>6.133</c:v>
                </c:pt>
                <c:pt idx="795">
                  <c:v>6.133</c:v>
                </c:pt>
                <c:pt idx="796">
                  <c:v>4.03</c:v>
                </c:pt>
                <c:pt idx="797">
                  <c:v>4.03</c:v>
                </c:pt>
                <c:pt idx="798">
                  <c:v>2.84</c:v>
                </c:pt>
                <c:pt idx="799">
                  <c:v>2.84</c:v>
                </c:pt>
                <c:pt idx="800">
                  <c:v>1.8660000000000001</c:v>
                </c:pt>
                <c:pt idx="801">
                  <c:v>1.8660000000000001</c:v>
                </c:pt>
                <c:pt idx="802">
                  <c:v>1.4350000000000001</c:v>
                </c:pt>
                <c:pt idx="803">
                  <c:v>1.4350000000000001</c:v>
                </c:pt>
                <c:pt idx="804">
                  <c:v>1.1040000000000001</c:v>
                </c:pt>
                <c:pt idx="805">
                  <c:v>1.1040000000000001</c:v>
                </c:pt>
                <c:pt idx="806">
                  <c:v>1.0660000000000001</c:v>
                </c:pt>
                <c:pt idx="807">
                  <c:v>1.0660000000000001</c:v>
                </c:pt>
                <c:pt idx="808">
                  <c:v>1.085</c:v>
                </c:pt>
                <c:pt idx="809">
                  <c:v>1.085</c:v>
                </c:pt>
                <c:pt idx="810">
                  <c:v>1.085</c:v>
                </c:pt>
                <c:pt idx="811">
                  <c:v>1.143</c:v>
                </c:pt>
                <c:pt idx="812">
                  <c:v>1.143</c:v>
                </c:pt>
                <c:pt idx="813">
                  <c:v>1.163</c:v>
                </c:pt>
                <c:pt idx="814">
                  <c:v>1.163</c:v>
                </c:pt>
                <c:pt idx="815">
                  <c:v>1.163</c:v>
                </c:pt>
                <c:pt idx="816">
                  <c:v>1.163</c:v>
                </c:pt>
                <c:pt idx="817">
                  <c:v>1.2050000000000001</c:v>
                </c:pt>
                <c:pt idx="818">
                  <c:v>1.2050000000000001</c:v>
                </c:pt>
                <c:pt idx="819">
                  <c:v>1.248</c:v>
                </c:pt>
                <c:pt idx="820">
                  <c:v>1.292</c:v>
                </c:pt>
                <c:pt idx="821">
                  <c:v>1.3149999999999999</c:v>
                </c:pt>
                <c:pt idx="822">
                  <c:v>1.3149999999999999</c:v>
                </c:pt>
                <c:pt idx="823">
                  <c:v>1.292</c:v>
                </c:pt>
                <c:pt idx="824">
                  <c:v>1.292</c:v>
                </c:pt>
                <c:pt idx="825">
                  <c:v>1.3620000000000001</c:v>
                </c:pt>
                <c:pt idx="826">
                  <c:v>1.3620000000000001</c:v>
                </c:pt>
                <c:pt idx="827">
                  <c:v>1.3620000000000001</c:v>
                </c:pt>
                <c:pt idx="828">
                  <c:v>1.3620000000000001</c:v>
                </c:pt>
                <c:pt idx="829">
                  <c:v>1.3859999999999999</c:v>
                </c:pt>
                <c:pt idx="830">
                  <c:v>1.3859999999999999</c:v>
                </c:pt>
                <c:pt idx="831">
                  <c:v>1.3859999999999999</c:v>
                </c:pt>
                <c:pt idx="832">
                  <c:v>1.3859999999999999</c:v>
                </c:pt>
                <c:pt idx="833">
                  <c:v>1.3859999999999999</c:v>
                </c:pt>
                <c:pt idx="834">
                  <c:v>1.3859999999999999</c:v>
                </c:pt>
                <c:pt idx="835">
                  <c:v>1.3380000000000001</c:v>
                </c:pt>
                <c:pt idx="836">
                  <c:v>1.3380000000000001</c:v>
                </c:pt>
                <c:pt idx="837">
                  <c:v>1.3859999999999999</c:v>
                </c:pt>
                <c:pt idx="838">
                  <c:v>1.3859999999999999</c:v>
                </c:pt>
                <c:pt idx="839">
                  <c:v>1.3620000000000001</c:v>
                </c:pt>
                <c:pt idx="840">
                  <c:v>1.3620000000000001</c:v>
                </c:pt>
                <c:pt idx="841">
                  <c:v>1.41</c:v>
                </c:pt>
                <c:pt idx="842">
                  <c:v>1.41</c:v>
                </c:pt>
                <c:pt idx="843">
                  <c:v>1.41</c:v>
                </c:pt>
                <c:pt idx="844">
                  <c:v>1.3859999999999999</c:v>
                </c:pt>
                <c:pt idx="845">
                  <c:v>1.3859999999999999</c:v>
                </c:pt>
                <c:pt idx="846">
                  <c:v>1.41</c:v>
                </c:pt>
                <c:pt idx="847">
                  <c:v>1.46</c:v>
                </c:pt>
                <c:pt idx="848">
                  <c:v>1.46</c:v>
                </c:pt>
                <c:pt idx="849">
                  <c:v>1.46</c:v>
                </c:pt>
                <c:pt idx="850">
                  <c:v>1.46</c:v>
                </c:pt>
                <c:pt idx="851">
                  <c:v>1.46</c:v>
                </c:pt>
                <c:pt idx="852">
                  <c:v>1.46</c:v>
                </c:pt>
                <c:pt idx="853">
                  <c:v>1.5940000000000001</c:v>
                </c:pt>
                <c:pt idx="854">
                  <c:v>1.5940000000000001</c:v>
                </c:pt>
                <c:pt idx="855">
                  <c:v>1.5940000000000001</c:v>
                </c:pt>
                <c:pt idx="856">
                  <c:v>1.5940000000000001</c:v>
                </c:pt>
                <c:pt idx="857">
                  <c:v>1.5940000000000001</c:v>
                </c:pt>
                <c:pt idx="858">
                  <c:v>1.5940000000000001</c:v>
                </c:pt>
                <c:pt idx="859">
                  <c:v>1.5940000000000001</c:v>
                </c:pt>
                <c:pt idx="860">
                  <c:v>1.5940000000000001</c:v>
                </c:pt>
                <c:pt idx="861">
                  <c:v>1.5940000000000001</c:v>
                </c:pt>
                <c:pt idx="862">
                  <c:v>1.5940000000000001</c:v>
                </c:pt>
                <c:pt idx="863">
                  <c:v>1.5940000000000001</c:v>
                </c:pt>
                <c:pt idx="864">
                  <c:v>1.5940000000000001</c:v>
                </c:pt>
                <c:pt idx="865">
                  <c:v>1.5940000000000001</c:v>
                </c:pt>
                <c:pt idx="866">
                  <c:v>1.5940000000000001</c:v>
                </c:pt>
                <c:pt idx="867">
                  <c:v>2.84</c:v>
                </c:pt>
                <c:pt idx="868">
                  <c:v>2.84</c:v>
                </c:pt>
                <c:pt idx="869">
                  <c:v>2.84</c:v>
                </c:pt>
                <c:pt idx="870">
                  <c:v>2.84</c:v>
                </c:pt>
                <c:pt idx="871">
                  <c:v>2.4260000000000002</c:v>
                </c:pt>
                <c:pt idx="872">
                  <c:v>2.4260000000000002</c:v>
                </c:pt>
                <c:pt idx="873">
                  <c:v>2.2229999999999999</c:v>
                </c:pt>
                <c:pt idx="874">
                  <c:v>2.2229999999999999</c:v>
                </c:pt>
                <c:pt idx="875">
                  <c:v>2.0720000000000001</c:v>
                </c:pt>
                <c:pt idx="876">
                  <c:v>2.0720000000000001</c:v>
                </c:pt>
                <c:pt idx="877">
                  <c:v>2.0720000000000001</c:v>
                </c:pt>
                <c:pt idx="878">
                  <c:v>2.109</c:v>
                </c:pt>
                <c:pt idx="879">
                  <c:v>2.109</c:v>
                </c:pt>
                <c:pt idx="880">
                  <c:v>2.1459999999999999</c:v>
                </c:pt>
                <c:pt idx="881">
                  <c:v>2.1459999999999999</c:v>
                </c:pt>
                <c:pt idx="882">
                  <c:v>2.2229999999999999</c:v>
                </c:pt>
                <c:pt idx="883">
                  <c:v>2.2229999999999999</c:v>
                </c:pt>
                <c:pt idx="884">
                  <c:v>2.1459999999999999</c:v>
                </c:pt>
                <c:pt idx="885">
                  <c:v>2.1459999999999999</c:v>
                </c:pt>
                <c:pt idx="886">
                  <c:v>1.9319999999999999</c:v>
                </c:pt>
                <c:pt idx="887">
                  <c:v>1.9319999999999999</c:v>
                </c:pt>
                <c:pt idx="888">
                  <c:v>1.802</c:v>
                </c:pt>
                <c:pt idx="889">
                  <c:v>1.651</c:v>
                </c:pt>
                <c:pt idx="890">
                  <c:v>1.651</c:v>
                </c:pt>
                <c:pt idx="891">
                  <c:v>1.651</c:v>
                </c:pt>
                <c:pt idx="892">
                  <c:v>1.651</c:v>
                </c:pt>
                <c:pt idx="893">
                  <c:v>1.5389999999999999</c:v>
                </c:pt>
                <c:pt idx="894">
                  <c:v>1.5389999999999999</c:v>
                </c:pt>
                <c:pt idx="895">
                  <c:v>1.3380000000000001</c:v>
                </c:pt>
                <c:pt idx="896">
                  <c:v>1.3380000000000001</c:v>
                </c:pt>
                <c:pt idx="897">
                  <c:v>1.3149999999999999</c:v>
                </c:pt>
                <c:pt idx="898">
                  <c:v>1.3149999999999999</c:v>
                </c:pt>
                <c:pt idx="899">
                  <c:v>1.3620000000000001</c:v>
                </c:pt>
                <c:pt idx="900">
                  <c:v>1.3620000000000001</c:v>
                </c:pt>
                <c:pt idx="901">
                  <c:v>1.41</c:v>
                </c:pt>
                <c:pt idx="902">
                  <c:v>1.41</c:v>
                </c:pt>
                <c:pt idx="903">
                  <c:v>1.3380000000000001</c:v>
                </c:pt>
                <c:pt idx="904">
                  <c:v>1.3380000000000001</c:v>
                </c:pt>
                <c:pt idx="905">
                  <c:v>1.3380000000000001</c:v>
                </c:pt>
                <c:pt idx="906">
                  <c:v>1.3380000000000001</c:v>
                </c:pt>
                <c:pt idx="907">
                  <c:v>1.3859999999999999</c:v>
                </c:pt>
                <c:pt idx="908">
                  <c:v>1.5940000000000001</c:v>
                </c:pt>
                <c:pt idx="909">
                  <c:v>1.5940000000000001</c:v>
                </c:pt>
                <c:pt idx="910">
                  <c:v>1.802</c:v>
                </c:pt>
                <c:pt idx="911">
                  <c:v>1.802</c:v>
                </c:pt>
                <c:pt idx="912">
                  <c:v>1.802</c:v>
                </c:pt>
                <c:pt idx="913">
                  <c:v>1.802</c:v>
                </c:pt>
                <c:pt idx="914">
                  <c:v>1.966</c:v>
                </c:pt>
                <c:pt idx="915">
                  <c:v>1.966</c:v>
                </c:pt>
                <c:pt idx="916">
                  <c:v>1.966</c:v>
                </c:pt>
                <c:pt idx="917">
                  <c:v>1.966</c:v>
                </c:pt>
                <c:pt idx="918">
                  <c:v>2.5569999999999999</c:v>
                </c:pt>
                <c:pt idx="919">
                  <c:v>2.5569999999999999</c:v>
                </c:pt>
                <c:pt idx="920">
                  <c:v>3.383</c:v>
                </c:pt>
                <c:pt idx="921">
                  <c:v>3.383</c:v>
                </c:pt>
                <c:pt idx="922">
                  <c:v>3.891</c:v>
                </c:pt>
                <c:pt idx="923">
                  <c:v>3.891</c:v>
                </c:pt>
                <c:pt idx="924">
                  <c:v>4.03</c:v>
                </c:pt>
                <c:pt idx="925">
                  <c:v>4.3979999999999997</c:v>
                </c:pt>
                <c:pt idx="926">
                  <c:v>4.3979999999999997</c:v>
                </c:pt>
                <c:pt idx="927">
                  <c:v>5.0590000000000002</c:v>
                </c:pt>
                <c:pt idx="928">
                  <c:v>5.0590000000000002</c:v>
                </c:pt>
                <c:pt idx="929">
                  <c:v>5.82</c:v>
                </c:pt>
                <c:pt idx="930">
                  <c:v>5.82</c:v>
                </c:pt>
                <c:pt idx="931">
                  <c:v>7.9740000000000002</c:v>
                </c:pt>
                <c:pt idx="932">
                  <c:v>9.6669999999999998</c:v>
                </c:pt>
                <c:pt idx="933">
                  <c:v>9.6669999999999998</c:v>
                </c:pt>
                <c:pt idx="934">
                  <c:v>12.137</c:v>
                </c:pt>
                <c:pt idx="935">
                  <c:v>12.137</c:v>
                </c:pt>
                <c:pt idx="936">
                  <c:v>14.712999999999999</c:v>
                </c:pt>
                <c:pt idx="937">
                  <c:v>14.712999999999999</c:v>
                </c:pt>
                <c:pt idx="938">
                  <c:v>16.923999999999999</c:v>
                </c:pt>
                <c:pt idx="939">
                  <c:v>16.923999999999999</c:v>
                </c:pt>
                <c:pt idx="940">
                  <c:v>18.797999999999998</c:v>
                </c:pt>
                <c:pt idx="941">
                  <c:v>16.923999999999999</c:v>
                </c:pt>
                <c:pt idx="942">
                  <c:v>16.923999999999999</c:v>
                </c:pt>
                <c:pt idx="943">
                  <c:v>18.151</c:v>
                </c:pt>
                <c:pt idx="944">
                  <c:v>18.151</c:v>
                </c:pt>
                <c:pt idx="945">
                  <c:v>18.472000000000001</c:v>
                </c:pt>
                <c:pt idx="946">
                  <c:v>18.472000000000001</c:v>
                </c:pt>
                <c:pt idx="947">
                  <c:v>17.835999999999999</c:v>
                </c:pt>
                <c:pt idx="948">
                  <c:v>17.835999999999999</c:v>
                </c:pt>
                <c:pt idx="949">
                  <c:v>17.222999999999999</c:v>
                </c:pt>
                <c:pt idx="950">
                  <c:v>17.222999999999999</c:v>
                </c:pt>
                <c:pt idx="951">
                  <c:v>14.973000000000001</c:v>
                </c:pt>
                <c:pt idx="952">
                  <c:v>14.207000000000001</c:v>
                </c:pt>
                <c:pt idx="953">
                  <c:v>14.207000000000001</c:v>
                </c:pt>
                <c:pt idx="954">
                  <c:v>10.737</c:v>
                </c:pt>
                <c:pt idx="955">
                  <c:v>10.737</c:v>
                </c:pt>
                <c:pt idx="956">
                  <c:v>12.137</c:v>
                </c:pt>
                <c:pt idx="957">
                  <c:v>12.137</c:v>
                </c:pt>
                <c:pt idx="958">
                  <c:v>11.516</c:v>
                </c:pt>
                <c:pt idx="959">
                  <c:v>11.516</c:v>
                </c:pt>
                <c:pt idx="960">
                  <c:v>10.551</c:v>
                </c:pt>
                <c:pt idx="961">
                  <c:v>10.551</c:v>
                </c:pt>
                <c:pt idx="962">
                  <c:v>9.8379999999999992</c:v>
                </c:pt>
                <c:pt idx="963">
                  <c:v>9.8379999999999992</c:v>
                </c:pt>
                <c:pt idx="964">
                  <c:v>8.1150000000000002</c:v>
                </c:pt>
                <c:pt idx="965">
                  <c:v>7.306</c:v>
                </c:pt>
                <c:pt idx="966">
                  <c:v>7.306</c:v>
                </c:pt>
                <c:pt idx="967">
                  <c:v>7.306</c:v>
                </c:pt>
                <c:pt idx="968">
                  <c:v>5.24</c:v>
                </c:pt>
                <c:pt idx="969">
                  <c:v>3.383</c:v>
                </c:pt>
                <c:pt idx="970">
                  <c:v>3.383</c:v>
                </c:pt>
                <c:pt idx="971">
                  <c:v>2.512</c:v>
                </c:pt>
                <c:pt idx="972">
                  <c:v>2.512</c:v>
                </c:pt>
                <c:pt idx="973">
                  <c:v>1.802</c:v>
                </c:pt>
                <c:pt idx="974">
                  <c:v>1.802</c:v>
                </c:pt>
                <c:pt idx="975">
                  <c:v>1.512</c:v>
                </c:pt>
                <c:pt idx="976">
                  <c:v>1.512</c:v>
                </c:pt>
                <c:pt idx="977">
                  <c:v>1.27</c:v>
                </c:pt>
                <c:pt idx="978">
                  <c:v>1.27</c:v>
                </c:pt>
                <c:pt idx="979">
                  <c:v>1.1839999999999999</c:v>
                </c:pt>
                <c:pt idx="980">
                  <c:v>1.1839999999999999</c:v>
                </c:pt>
                <c:pt idx="981">
                  <c:v>1.2050000000000001</c:v>
                </c:pt>
                <c:pt idx="982">
                  <c:v>1.2050000000000001</c:v>
                </c:pt>
                <c:pt idx="983">
                  <c:v>1.1839999999999999</c:v>
                </c:pt>
                <c:pt idx="984">
                  <c:v>1.1839999999999999</c:v>
                </c:pt>
                <c:pt idx="985">
                  <c:v>1.143</c:v>
                </c:pt>
                <c:pt idx="986">
                  <c:v>1.163</c:v>
                </c:pt>
                <c:pt idx="987">
                  <c:v>1.163</c:v>
                </c:pt>
                <c:pt idx="988">
                  <c:v>1.163</c:v>
                </c:pt>
                <c:pt idx="989">
                  <c:v>1.1839999999999999</c:v>
                </c:pt>
                <c:pt idx="990">
                  <c:v>1.2050000000000001</c:v>
                </c:pt>
                <c:pt idx="991">
                  <c:v>1.2050000000000001</c:v>
                </c:pt>
                <c:pt idx="992">
                  <c:v>1.27</c:v>
                </c:pt>
                <c:pt idx="993">
                  <c:v>1.27</c:v>
                </c:pt>
                <c:pt idx="994">
                  <c:v>1.226</c:v>
                </c:pt>
                <c:pt idx="995">
                  <c:v>1.27</c:v>
                </c:pt>
                <c:pt idx="996">
                  <c:v>1.27</c:v>
                </c:pt>
                <c:pt idx="997">
                  <c:v>1.27</c:v>
                </c:pt>
                <c:pt idx="998">
                  <c:v>1.27</c:v>
                </c:pt>
                <c:pt idx="999">
                  <c:v>1.226</c:v>
                </c:pt>
                <c:pt idx="1000">
                  <c:v>1.226</c:v>
                </c:pt>
                <c:pt idx="1001">
                  <c:v>1.248</c:v>
                </c:pt>
                <c:pt idx="1002">
                  <c:v>1.27</c:v>
                </c:pt>
                <c:pt idx="1003">
                  <c:v>1.27</c:v>
                </c:pt>
                <c:pt idx="1004">
                  <c:v>1.292</c:v>
                </c:pt>
                <c:pt idx="1005">
                  <c:v>1.292</c:v>
                </c:pt>
                <c:pt idx="1006">
                  <c:v>1.3149999999999999</c:v>
                </c:pt>
                <c:pt idx="1007">
                  <c:v>1.3149999999999999</c:v>
                </c:pt>
                <c:pt idx="1008">
                  <c:v>1.3149999999999999</c:v>
                </c:pt>
                <c:pt idx="1009">
                  <c:v>1.3149999999999999</c:v>
                </c:pt>
                <c:pt idx="1010">
                  <c:v>1.3149999999999999</c:v>
                </c:pt>
                <c:pt idx="1011">
                  <c:v>1.3149999999999999</c:v>
                </c:pt>
                <c:pt idx="1012">
                  <c:v>1.3149999999999999</c:v>
                </c:pt>
                <c:pt idx="1013">
                  <c:v>1.3149999999999999</c:v>
                </c:pt>
                <c:pt idx="1014">
                  <c:v>1.3149999999999999</c:v>
                </c:pt>
                <c:pt idx="1015">
                  <c:v>1.3149999999999999</c:v>
                </c:pt>
                <c:pt idx="1016">
                  <c:v>1.3149999999999999</c:v>
                </c:pt>
                <c:pt idx="1017">
                  <c:v>1.3149999999999999</c:v>
                </c:pt>
                <c:pt idx="1018">
                  <c:v>1.3149999999999999</c:v>
                </c:pt>
                <c:pt idx="1019">
                  <c:v>1.3380000000000001</c:v>
                </c:pt>
                <c:pt idx="1020">
                  <c:v>1.3380000000000001</c:v>
                </c:pt>
                <c:pt idx="1021">
                  <c:v>1.27</c:v>
                </c:pt>
                <c:pt idx="1022">
                  <c:v>1.27</c:v>
                </c:pt>
                <c:pt idx="1023">
                  <c:v>1.3149999999999999</c:v>
                </c:pt>
                <c:pt idx="1024">
                  <c:v>1.3149999999999999</c:v>
                </c:pt>
                <c:pt idx="1025">
                  <c:v>1.3149999999999999</c:v>
                </c:pt>
                <c:pt idx="1026">
                  <c:v>1.3149999999999999</c:v>
                </c:pt>
                <c:pt idx="1027">
                  <c:v>1.3149999999999999</c:v>
                </c:pt>
                <c:pt idx="1028">
                  <c:v>1.3620000000000001</c:v>
                </c:pt>
                <c:pt idx="1029">
                  <c:v>1.3620000000000001</c:v>
                </c:pt>
                <c:pt idx="1030">
                  <c:v>1.3380000000000001</c:v>
                </c:pt>
                <c:pt idx="1031">
                  <c:v>1.3620000000000001</c:v>
                </c:pt>
                <c:pt idx="1032">
                  <c:v>1.3620000000000001</c:v>
                </c:pt>
                <c:pt idx="1033">
                  <c:v>1.3149999999999999</c:v>
                </c:pt>
                <c:pt idx="1034">
                  <c:v>1.3149999999999999</c:v>
                </c:pt>
                <c:pt idx="1035">
                  <c:v>1.3149999999999999</c:v>
                </c:pt>
                <c:pt idx="1036">
                  <c:v>1.3149999999999999</c:v>
                </c:pt>
                <c:pt idx="1037">
                  <c:v>1.3149999999999999</c:v>
                </c:pt>
                <c:pt idx="1038">
                  <c:v>1.3149999999999999</c:v>
                </c:pt>
                <c:pt idx="1039">
                  <c:v>1.3620000000000001</c:v>
                </c:pt>
                <c:pt idx="1040">
                  <c:v>1.3620000000000001</c:v>
                </c:pt>
                <c:pt idx="1041">
                  <c:v>1.3620000000000001</c:v>
                </c:pt>
                <c:pt idx="1042">
                  <c:v>1.3620000000000001</c:v>
                </c:pt>
                <c:pt idx="1043">
                  <c:v>1.3620000000000001</c:v>
                </c:pt>
                <c:pt idx="1044">
                  <c:v>1.3620000000000001</c:v>
                </c:pt>
                <c:pt idx="1045">
                  <c:v>1.3620000000000001</c:v>
                </c:pt>
                <c:pt idx="1046">
                  <c:v>1.3620000000000001</c:v>
                </c:pt>
                <c:pt idx="1047">
                  <c:v>1.3620000000000001</c:v>
                </c:pt>
                <c:pt idx="1048">
                  <c:v>1.3620000000000001</c:v>
                </c:pt>
                <c:pt idx="1049">
                  <c:v>1.3859999999999999</c:v>
                </c:pt>
                <c:pt idx="1050">
                  <c:v>1.3859999999999999</c:v>
                </c:pt>
                <c:pt idx="1051">
                  <c:v>1.3620000000000001</c:v>
                </c:pt>
                <c:pt idx="1052">
                  <c:v>1.3620000000000001</c:v>
                </c:pt>
                <c:pt idx="1053">
                  <c:v>1.3620000000000001</c:v>
                </c:pt>
                <c:pt idx="1054">
                  <c:v>1.3620000000000001</c:v>
                </c:pt>
                <c:pt idx="1055">
                  <c:v>1.3380000000000001</c:v>
                </c:pt>
                <c:pt idx="1056">
                  <c:v>1.3380000000000001</c:v>
                </c:pt>
                <c:pt idx="1057">
                  <c:v>1.3380000000000001</c:v>
                </c:pt>
                <c:pt idx="1058">
                  <c:v>1.3380000000000001</c:v>
                </c:pt>
                <c:pt idx="1059">
                  <c:v>1.3620000000000001</c:v>
                </c:pt>
                <c:pt idx="1060">
                  <c:v>1.3620000000000001</c:v>
                </c:pt>
                <c:pt idx="1061">
                  <c:v>1.3859999999999999</c:v>
                </c:pt>
                <c:pt idx="1062">
                  <c:v>1.3859999999999999</c:v>
                </c:pt>
                <c:pt idx="1063">
                  <c:v>1.3859999999999999</c:v>
                </c:pt>
                <c:pt idx="1064">
                  <c:v>1.3859999999999999</c:v>
                </c:pt>
                <c:pt idx="1065">
                  <c:v>1.3859999999999999</c:v>
                </c:pt>
                <c:pt idx="1066">
                  <c:v>1.3859999999999999</c:v>
                </c:pt>
                <c:pt idx="1067">
                  <c:v>1.3859999999999999</c:v>
                </c:pt>
                <c:pt idx="1068">
                  <c:v>1.3859999999999999</c:v>
                </c:pt>
                <c:pt idx="1069">
                  <c:v>1.41</c:v>
                </c:pt>
                <c:pt idx="1070">
                  <c:v>1.3859999999999999</c:v>
                </c:pt>
                <c:pt idx="1071">
                  <c:v>1.3859999999999999</c:v>
                </c:pt>
                <c:pt idx="1072">
                  <c:v>1.3859999999999999</c:v>
                </c:pt>
                <c:pt idx="1073">
                  <c:v>1.3859999999999999</c:v>
                </c:pt>
                <c:pt idx="1074">
                  <c:v>1.41</c:v>
                </c:pt>
                <c:pt idx="1075">
                  <c:v>1.41</c:v>
                </c:pt>
                <c:pt idx="1076">
                  <c:v>1.41</c:v>
                </c:pt>
                <c:pt idx="1077">
                  <c:v>1.41</c:v>
                </c:pt>
                <c:pt idx="1078">
                  <c:v>1.41</c:v>
                </c:pt>
                <c:pt idx="1079">
                  <c:v>1.41</c:v>
                </c:pt>
                <c:pt idx="1080">
                  <c:v>1.41</c:v>
                </c:pt>
                <c:pt idx="1081">
                  <c:v>1.41</c:v>
                </c:pt>
                <c:pt idx="1082">
                  <c:v>1.4350000000000001</c:v>
                </c:pt>
                <c:pt idx="1083">
                  <c:v>1.4350000000000001</c:v>
                </c:pt>
                <c:pt idx="1084">
                  <c:v>1.4350000000000001</c:v>
                </c:pt>
                <c:pt idx="1085">
                  <c:v>1.4350000000000001</c:v>
                </c:pt>
                <c:pt idx="1086">
                  <c:v>1.4350000000000001</c:v>
                </c:pt>
                <c:pt idx="1087">
                  <c:v>1.46</c:v>
                </c:pt>
                <c:pt idx="1088">
                  <c:v>1.46</c:v>
                </c:pt>
                <c:pt idx="1089">
                  <c:v>1.46</c:v>
                </c:pt>
                <c:pt idx="1090">
                  <c:v>1.46</c:v>
                </c:pt>
                <c:pt idx="1091">
                  <c:v>1.46</c:v>
                </c:pt>
                <c:pt idx="1092">
                  <c:v>1.46</c:v>
                </c:pt>
                <c:pt idx="1093">
                  <c:v>1.46</c:v>
                </c:pt>
                <c:pt idx="1094">
                  <c:v>1.46</c:v>
                </c:pt>
                <c:pt idx="1095">
                  <c:v>1.486</c:v>
                </c:pt>
                <c:pt idx="1096">
                  <c:v>1.486</c:v>
                </c:pt>
                <c:pt idx="1097">
                  <c:v>1.486</c:v>
                </c:pt>
                <c:pt idx="1098">
                  <c:v>1.46</c:v>
                </c:pt>
                <c:pt idx="1099">
                  <c:v>1.46</c:v>
                </c:pt>
                <c:pt idx="1100">
                  <c:v>1.46</c:v>
                </c:pt>
                <c:pt idx="1101">
                  <c:v>1.486</c:v>
                </c:pt>
                <c:pt idx="1102">
                  <c:v>1.486</c:v>
                </c:pt>
                <c:pt idx="1103">
                  <c:v>1.486</c:v>
                </c:pt>
                <c:pt idx="1104">
                  <c:v>1.486</c:v>
                </c:pt>
                <c:pt idx="1105">
                  <c:v>1.486</c:v>
                </c:pt>
                <c:pt idx="1106">
                  <c:v>1.486</c:v>
                </c:pt>
                <c:pt idx="1107">
                  <c:v>1.46</c:v>
                </c:pt>
                <c:pt idx="1108">
                  <c:v>1.46</c:v>
                </c:pt>
                <c:pt idx="1109">
                  <c:v>1.46</c:v>
                </c:pt>
                <c:pt idx="1110">
                  <c:v>1.46</c:v>
                </c:pt>
                <c:pt idx="1111">
                  <c:v>1.46</c:v>
                </c:pt>
                <c:pt idx="1112">
                  <c:v>1.46</c:v>
                </c:pt>
                <c:pt idx="1113">
                  <c:v>1.46</c:v>
                </c:pt>
                <c:pt idx="1114">
                  <c:v>1.46</c:v>
                </c:pt>
                <c:pt idx="1115">
                  <c:v>1.46</c:v>
                </c:pt>
                <c:pt idx="1116">
                  <c:v>1.46</c:v>
                </c:pt>
                <c:pt idx="1117">
                  <c:v>1.46</c:v>
                </c:pt>
                <c:pt idx="1118">
                  <c:v>1.46</c:v>
                </c:pt>
                <c:pt idx="1119">
                  <c:v>1.46</c:v>
                </c:pt>
                <c:pt idx="1120">
                  <c:v>1.46</c:v>
                </c:pt>
                <c:pt idx="1121">
                  <c:v>1.46</c:v>
                </c:pt>
                <c:pt idx="1122">
                  <c:v>1.46</c:v>
                </c:pt>
                <c:pt idx="1123">
                  <c:v>1.46</c:v>
                </c:pt>
                <c:pt idx="1124">
                  <c:v>1.4350000000000001</c:v>
                </c:pt>
                <c:pt idx="1125">
                  <c:v>1.4350000000000001</c:v>
                </c:pt>
                <c:pt idx="1126">
                  <c:v>1.4350000000000001</c:v>
                </c:pt>
                <c:pt idx="1127">
                  <c:v>1.46</c:v>
                </c:pt>
                <c:pt idx="1128">
                  <c:v>1.46</c:v>
                </c:pt>
                <c:pt idx="1129">
                  <c:v>1.46</c:v>
                </c:pt>
                <c:pt idx="1130">
                  <c:v>1.46</c:v>
                </c:pt>
                <c:pt idx="1131">
                  <c:v>1.46</c:v>
                </c:pt>
                <c:pt idx="1132">
                  <c:v>1.46</c:v>
                </c:pt>
                <c:pt idx="1133">
                  <c:v>1.46</c:v>
                </c:pt>
                <c:pt idx="1134">
                  <c:v>1.46</c:v>
                </c:pt>
                <c:pt idx="1135">
                  <c:v>1.46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09D-49F9-BE39-ADB888D43D2E}"/>
            </c:ext>
          </c:extLst>
        </c:ser>
        <c:ser>
          <c:idx val="1"/>
          <c:order val="1"/>
          <c:tx>
            <c:strRef>
              <c:f>'Threshold measurementなな１'!$D$1</c:f>
              <c:strCache>
                <c:ptCount val="1"/>
                <c:pt idx="0">
                  <c:v>FSR-408 Back(left)</c:v>
                </c:pt>
              </c:strCache>
            </c:strRef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Pt>
            <c:idx val="945"/>
            <c:marker>
              <c:symbol val="circle"/>
              <c:size val="3"/>
              <c:spPr>
                <a:solidFill>
                  <a:srgbClr val="0070C0"/>
                </a:solidFill>
                <a:ln w="9525">
                  <a:solidFill>
                    <a:srgbClr val="0070C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A09D-49F9-BE39-ADB888D43D2E}"/>
              </c:ext>
            </c:extLst>
          </c:dPt>
          <c:dPt>
            <c:idx val="946"/>
            <c:marker>
              <c:symbol val="none"/>
            </c:marker>
            <c:bubble3D val="0"/>
            <c:spPr>
              <a:ln w="190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A09D-49F9-BE39-ADB888D43D2E}"/>
              </c:ext>
            </c:extLst>
          </c:dPt>
          <c:xVal>
            <c:numRef>
              <c:f>'Threshold measurementなな１'!$A$2:$A$1137</c:f>
              <c:numCache>
                <c:formatCode>General</c:formatCode>
                <c:ptCount val="1136"/>
                <c:pt idx="0">
                  <c:v>0</c:v>
                </c:pt>
                <c:pt idx="1">
                  <c:v>0.03</c:v>
                </c:pt>
                <c:pt idx="2">
                  <c:v>0.06</c:v>
                </c:pt>
                <c:pt idx="3">
                  <c:v>0.09</c:v>
                </c:pt>
                <c:pt idx="4">
                  <c:v>0.12</c:v>
                </c:pt>
                <c:pt idx="5">
                  <c:v>0.15</c:v>
                </c:pt>
                <c:pt idx="6">
                  <c:v>0.18</c:v>
                </c:pt>
                <c:pt idx="7">
                  <c:v>0.21</c:v>
                </c:pt>
                <c:pt idx="8">
                  <c:v>0.24</c:v>
                </c:pt>
                <c:pt idx="9">
                  <c:v>0.27</c:v>
                </c:pt>
                <c:pt idx="10">
                  <c:v>0.30000000000000004</c:v>
                </c:pt>
                <c:pt idx="11">
                  <c:v>0.33000000000000007</c:v>
                </c:pt>
                <c:pt idx="12">
                  <c:v>0.3600000000000001</c:v>
                </c:pt>
                <c:pt idx="13">
                  <c:v>0.39000000000000012</c:v>
                </c:pt>
                <c:pt idx="14">
                  <c:v>0.42000000000000015</c:v>
                </c:pt>
                <c:pt idx="15">
                  <c:v>0.45000000000000018</c:v>
                </c:pt>
                <c:pt idx="16">
                  <c:v>0.4800000000000002</c:v>
                </c:pt>
                <c:pt idx="17">
                  <c:v>0.51000000000000023</c:v>
                </c:pt>
                <c:pt idx="18">
                  <c:v>0.54000000000000026</c:v>
                </c:pt>
                <c:pt idx="19">
                  <c:v>0.57000000000000028</c:v>
                </c:pt>
                <c:pt idx="20">
                  <c:v>0.60000000000000031</c:v>
                </c:pt>
                <c:pt idx="21">
                  <c:v>0.63000000000000034</c:v>
                </c:pt>
                <c:pt idx="22">
                  <c:v>0.66000000000000036</c:v>
                </c:pt>
                <c:pt idx="23">
                  <c:v>0.69000000000000039</c:v>
                </c:pt>
                <c:pt idx="24">
                  <c:v>0.72000000000000042</c:v>
                </c:pt>
                <c:pt idx="25">
                  <c:v>0.75000000000000044</c:v>
                </c:pt>
                <c:pt idx="26">
                  <c:v>0.78000000000000047</c:v>
                </c:pt>
                <c:pt idx="27">
                  <c:v>0.8100000000000005</c:v>
                </c:pt>
                <c:pt idx="28">
                  <c:v>0.84000000000000052</c:v>
                </c:pt>
                <c:pt idx="29">
                  <c:v>0.87000000000000055</c:v>
                </c:pt>
                <c:pt idx="30">
                  <c:v>0.90000000000000058</c:v>
                </c:pt>
                <c:pt idx="31">
                  <c:v>0.9300000000000006</c:v>
                </c:pt>
                <c:pt idx="32">
                  <c:v>0.96000000000000063</c:v>
                </c:pt>
                <c:pt idx="33">
                  <c:v>0.99000000000000066</c:v>
                </c:pt>
                <c:pt idx="34">
                  <c:v>1.0200000000000007</c:v>
                </c:pt>
                <c:pt idx="35">
                  <c:v>1.0500000000000007</c:v>
                </c:pt>
                <c:pt idx="36">
                  <c:v>1.0800000000000007</c:v>
                </c:pt>
                <c:pt idx="37">
                  <c:v>1.1100000000000008</c:v>
                </c:pt>
                <c:pt idx="38">
                  <c:v>1.1400000000000008</c:v>
                </c:pt>
                <c:pt idx="39">
                  <c:v>1.1700000000000008</c:v>
                </c:pt>
                <c:pt idx="40">
                  <c:v>1.2000000000000008</c:v>
                </c:pt>
                <c:pt idx="41">
                  <c:v>1.2300000000000009</c:v>
                </c:pt>
                <c:pt idx="42">
                  <c:v>1.2600000000000009</c:v>
                </c:pt>
                <c:pt idx="43">
                  <c:v>1.2900000000000009</c:v>
                </c:pt>
                <c:pt idx="44">
                  <c:v>1.320000000000001</c:v>
                </c:pt>
                <c:pt idx="45">
                  <c:v>1.350000000000001</c:v>
                </c:pt>
                <c:pt idx="46">
                  <c:v>1.380000000000001</c:v>
                </c:pt>
                <c:pt idx="47">
                  <c:v>1.410000000000001</c:v>
                </c:pt>
                <c:pt idx="48">
                  <c:v>1.4400000000000011</c:v>
                </c:pt>
                <c:pt idx="49">
                  <c:v>1.4700000000000011</c:v>
                </c:pt>
                <c:pt idx="50">
                  <c:v>1.5000000000000011</c:v>
                </c:pt>
                <c:pt idx="51">
                  <c:v>1.5300000000000011</c:v>
                </c:pt>
                <c:pt idx="52">
                  <c:v>1.5600000000000012</c:v>
                </c:pt>
                <c:pt idx="53">
                  <c:v>1.5900000000000012</c:v>
                </c:pt>
                <c:pt idx="54">
                  <c:v>1.6200000000000012</c:v>
                </c:pt>
                <c:pt idx="55">
                  <c:v>1.6500000000000012</c:v>
                </c:pt>
                <c:pt idx="56">
                  <c:v>1.6800000000000013</c:v>
                </c:pt>
                <c:pt idx="57">
                  <c:v>1.7100000000000013</c:v>
                </c:pt>
                <c:pt idx="58">
                  <c:v>1.7400000000000013</c:v>
                </c:pt>
                <c:pt idx="59">
                  <c:v>1.7700000000000014</c:v>
                </c:pt>
                <c:pt idx="60">
                  <c:v>1.8000000000000014</c:v>
                </c:pt>
                <c:pt idx="61">
                  <c:v>1.8300000000000014</c:v>
                </c:pt>
                <c:pt idx="62">
                  <c:v>1.8600000000000014</c:v>
                </c:pt>
                <c:pt idx="63">
                  <c:v>1.8900000000000015</c:v>
                </c:pt>
                <c:pt idx="64">
                  <c:v>1.9200000000000015</c:v>
                </c:pt>
                <c:pt idx="65">
                  <c:v>1.9500000000000015</c:v>
                </c:pt>
                <c:pt idx="66">
                  <c:v>1.9800000000000015</c:v>
                </c:pt>
                <c:pt idx="67">
                  <c:v>2.0100000000000016</c:v>
                </c:pt>
                <c:pt idx="68">
                  <c:v>2.0400000000000014</c:v>
                </c:pt>
                <c:pt idx="69">
                  <c:v>2.0700000000000012</c:v>
                </c:pt>
                <c:pt idx="70">
                  <c:v>2.100000000000001</c:v>
                </c:pt>
                <c:pt idx="71">
                  <c:v>2.1300000000000008</c:v>
                </c:pt>
                <c:pt idx="72">
                  <c:v>2.1600000000000006</c:v>
                </c:pt>
                <c:pt idx="73">
                  <c:v>2.1900000000000004</c:v>
                </c:pt>
                <c:pt idx="74">
                  <c:v>2.2200000000000002</c:v>
                </c:pt>
                <c:pt idx="75">
                  <c:v>2.25</c:v>
                </c:pt>
                <c:pt idx="76">
                  <c:v>2.2799999999999998</c:v>
                </c:pt>
                <c:pt idx="77">
                  <c:v>2.3099999999999996</c:v>
                </c:pt>
                <c:pt idx="78">
                  <c:v>2.3399999999999994</c:v>
                </c:pt>
                <c:pt idx="79">
                  <c:v>2.3699999999999992</c:v>
                </c:pt>
                <c:pt idx="80">
                  <c:v>2.399999999999999</c:v>
                </c:pt>
                <c:pt idx="81">
                  <c:v>2.4299999999999988</c:v>
                </c:pt>
                <c:pt idx="82">
                  <c:v>2.4599999999999986</c:v>
                </c:pt>
                <c:pt idx="83">
                  <c:v>2.4899999999999984</c:v>
                </c:pt>
                <c:pt idx="84">
                  <c:v>2.5199999999999982</c:v>
                </c:pt>
                <c:pt idx="85">
                  <c:v>2.549999999999998</c:v>
                </c:pt>
                <c:pt idx="86">
                  <c:v>2.5799999999999979</c:v>
                </c:pt>
                <c:pt idx="87">
                  <c:v>2.6099999999999977</c:v>
                </c:pt>
                <c:pt idx="88">
                  <c:v>2.6399999999999975</c:v>
                </c:pt>
                <c:pt idx="89">
                  <c:v>2.6699999999999973</c:v>
                </c:pt>
                <c:pt idx="90">
                  <c:v>2.6999999999999971</c:v>
                </c:pt>
                <c:pt idx="91">
                  <c:v>2.7299999999999969</c:v>
                </c:pt>
                <c:pt idx="92">
                  <c:v>2.7599999999999967</c:v>
                </c:pt>
                <c:pt idx="93">
                  <c:v>2.7899999999999965</c:v>
                </c:pt>
                <c:pt idx="94">
                  <c:v>2.8199999999999963</c:v>
                </c:pt>
                <c:pt idx="95">
                  <c:v>2.8499999999999961</c:v>
                </c:pt>
                <c:pt idx="96">
                  <c:v>2.8799999999999959</c:v>
                </c:pt>
                <c:pt idx="97">
                  <c:v>2.9099999999999957</c:v>
                </c:pt>
                <c:pt idx="98">
                  <c:v>2.9399999999999955</c:v>
                </c:pt>
                <c:pt idx="99">
                  <c:v>2.9699999999999953</c:v>
                </c:pt>
                <c:pt idx="100">
                  <c:v>2.9999999999999951</c:v>
                </c:pt>
                <c:pt idx="101">
                  <c:v>3.0299999999999949</c:v>
                </c:pt>
                <c:pt idx="102">
                  <c:v>3.0599999999999947</c:v>
                </c:pt>
                <c:pt idx="103">
                  <c:v>3.0899999999999945</c:v>
                </c:pt>
                <c:pt idx="104">
                  <c:v>3.1199999999999943</c:v>
                </c:pt>
                <c:pt idx="105">
                  <c:v>3.1499999999999941</c:v>
                </c:pt>
                <c:pt idx="106">
                  <c:v>3.1799999999999939</c:v>
                </c:pt>
                <c:pt idx="107">
                  <c:v>3.2099999999999937</c:v>
                </c:pt>
                <c:pt idx="108">
                  <c:v>3.2399999999999936</c:v>
                </c:pt>
                <c:pt idx="109">
                  <c:v>3.2699999999999934</c:v>
                </c:pt>
                <c:pt idx="110">
                  <c:v>3.2999999999999932</c:v>
                </c:pt>
                <c:pt idx="111">
                  <c:v>3.329999999999993</c:v>
                </c:pt>
                <c:pt idx="112">
                  <c:v>3.3599999999999928</c:v>
                </c:pt>
                <c:pt idx="113">
                  <c:v>3.3899999999999926</c:v>
                </c:pt>
                <c:pt idx="114">
                  <c:v>3.4199999999999924</c:v>
                </c:pt>
                <c:pt idx="115">
                  <c:v>3.4499999999999922</c:v>
                </c:pt>
                <c:pt idx="116">
                  <c:v>3.479999999999992</c:v>
                </c:pt>
                <c:pt idx="117">
                  <c:v>3.5099999999999918</c:v>
                </c:pt>
                <c:pt idx="118">
                  <c:v>3.5399999999999916</c:v>
                </c:pt>
                <c:pt idx="119">
                  <c:v>3.5699999999999914</c:v>
                </c:pt>
                <c:pt idx="120">
                  <c:v>3.5999999999999912</c:v>
                </c:pt>
                <c:pt idx="121">
                  <c:v>3.629999999999991</c:v>
                </c:pt>
                <c:pt idx="122">
                  <c:v>3.6599999999999908</c:v>
                </c:pt>
                <c:pt idx="123">
                  <c:v>3.6899999999999906</c:v>
                </c:pt>
                <c:pt idx="124">
                  <c:v>3.7199999999999904</c:v>
                </c:pt>
                <c:pt idx="125">
                  <c:v>3.7499999999999902</c:v>
                </c:pt>
                <c:pt idx="126">
                  <c:v>3.77999999999999</c:v>
                </c:pt>
                <c:pt idx="127">
                  <c:v>3.8099999999999898</c:v>
                </c:pt>
                <c:pt idx="128">
                  <c:v>3.8399999999999896</c:v>
                </c:pt>
                <c:pt idx="129">
                  <c:v>3.8699999999999894</c:v>
                </c:pt>
                <c:pt idx="130">
                  <c:v>3.8999999999999893</c:v>
                </c:pt>
                <c:pt idx="131">
                  <c:v>3.9299999999999891</c:v>
                </c:pt>
                <c:pt idx="132">
                  <c:v>3.9599999999999889</c:v>
                </c:pt>
                <c:pt idx="133">
                  <c:v>3.9899999999999887</c:v>
                </c:pt>
                <c:pt idx="134">
                  <c:v>4.0199999999999889</c:v>
                </c:pt>
                <c:pt idx="135">
                  <c:v>4.0499999999999892</c:v>
                </c:pt>
                <c:pt idx="136">
                  <c:v>4.0799999999999894</c:v>
                </c:pt>
                <c:pt idx="137">
                  <c:v>4.1099999999999897</c:v>
                </c:pt>
                <c:pt idx="138">
                  <c:v>4.1399999999999899</c:v>
                </c:pt>
                <c:pt idx="139">
                  <c:v>4.1699999999999902</c:v>
                </c:pt>
                <c:pt idx="140">
                  <c:v>4.1999999999999904</c:v>
                </c:pt>
                <c:pt idx="141">
                  <c:v>4.2299999999999907</c:v>
                </c:pt>
                <c:pt idx="142">
                  <c:v>4.2599999999999909</c:v>
                </c:pt>
                <c:pt idx="143">
                  <c:v>4.2899999999999912</c:v>
                </c:pt>
                <c:pt idx="144">
                  <c:v>4.3199999999999914</c:v>
                </c:pt>
                <c:pt idx="145">
                  <c:v>4.3499999999999917</c:v>
                </c:pt>
                <c:pt idx="146">
                  <c:v>4.3799999999999919</c:v>
                </c:pt>
                <c:pt idx="147">
                  <c:v>4.4099999999999921</c:v>
                </c:pt>
                <c:pt idx="148">
                  <c:v>4.4399999999999924</c:v>
                </c:pt>
                <c:pt idx="149">
                  <c:v>4.4699999999999926</c:v>
                </c:pt>
                <c:pt idx="150">
                  <c:v>4.4999999999999929</c:v>
                </c:pt>
                <c:pt idx="151">
                  <c:v>4.5299999999999931</c:v>
                </c:pt>
                <c:pt idx="152">
                  <c:v>4.5599999999999934</c:v>
                </c:pt>
                <c:pt idx="153">
                  <c:v>4.5899999999999936</c:v>
                </c:pt>
                <c:pt idx="154">
                  <c:v>4.6199999999999939</c:v>
                </c:pt>
                <c:pt idx="155">
                  <c:v>4.6499999999999941</c:v>
                </c:pt>
                <c:pt idx="156">
                  <c:v>4.6799999999999944</c:v>
                </c:pt>
                <c:pt idx="157">
                  <c:v>4.7099999999999946</c:v>
                </c:pt>
                <c:pt idx="158">
                  <c:v>4.7399999999999949</c:v>
                </c:pt>
                <c:pt idx="159">
                  <c:v>4.7699999999999951</c:v>
                </c:pt>
                <c:pt idx="160">
                  <c:v>4.7999999999999954</c:v>
                </c:pt>
                <c:pt idx="161">
                  <c:v>4.8299999999999956</c:v>
                </c:pt>
                <c:pt idx="162">
                  <c:v>4.8599999999999959</c:v>
                </c:pt>
                <c:pt idx="163">
                  <c:v>4.8899999999999961</c:v>
                </c:pt>
                <c:pt idx="164">
                  <c:v>4.9199999999999964</c:v>
                </c:pt>
                <c:pt idx="165">
                  <c:v>4.9499999999999966</c:v>
                </c:pt>
                <c:pt idx="166">
                  <c:v>4.9799999999999969</c:v>
                </c:pt>
                <c:pt idx="167">
                  <c:v>5.0099999999999971</c:v>
                </c:pt>
                <c:pt idx="168">
                  <c:v>5.0399999999999974</c:v>
                </c:pt>
                <c:pt idx="169">
                  <c:v>5.0699999999999976</c:v>
                </c:pt>
                <c:pt idx="170">
                  <c:v>5.0999999999999979</c:v>
                </c:pt>
                <c:pt idx="171">
                  <c:v>5.1299999999999981</c:v>
                </c:pt>
                <c:pt idx="172">
                  <c:v>5.1599999999999984</c:v>
                </c:pt>
                <c:pt idx="173">
                  <c:v>5.1899999999999986</c:v>
                </c:pt>
                <c:pt idx="174">
                  <c:v>5.2199999999999989</c:v>
                </c:pt>
                <c:pt idx="175">
                  <c:v>5.2499999999999991</c:v>
                </c:pt>
                <c:pt idx="176">
                  <c:v>5.2799999999999994</c:v>
                </c:pt>
                <c:pt idx="177">
                  <c:v>5.31</c:v>
                </c:pt>
                <c:pt idx="178">
                  <c:v>5.34</c:v>
                </c:pt>
                <c:pt idx="179">
                  <c:v>5.37</c:v>
                </c:pt>
                <c:pt idx="180">
                  <c:v>5.4</c:v>
                </c:pt>
                <c:pt idx="181">
                  <c:v>5.4300000000000006</c:v>
                </c:pt>
                <c:pt idx="182">
                  <c:v>5.4600000000000009</c:v>
                </c:pt>
                <c:pt idx="183">
                  <c:v>5.4900000000000011</c:v>
                </c:pt>
                <c:pt idx="184">
                  <c:v>5.5200000000000014</c:v>
                </c:pt>
                <c:pt idx="185">
                  <c:v>5.5500000000000016</c:v>
                </c:pt>
                <c:pt idx="186">
                  <c:v>5.5800000000000018</c:v>
                </c:pt>
                <c:pt idx="187">
                  <c:v>5.6100000000000021</c:v>
                </c:pt>
                <c:pt idx="188">
                  <c:v>5.6400000000000023</c:v>
                </c:pt>
                <c:pt idx="189">
                  <c:v>5.6700000000000026</c:v>
                </c:pt>
                <c:pt idx="190">
                  <c:v>5.7000000000000028</c:v>
                </c:pt>
                <c:pt idx="191">
                  <c:v>5.7300000000000031</c:v>
                </c:pt>
                <c:pt idx="192">
                  <c:v>5.7600000000000033</c:v>
                </c:pt>
                <c:pt idx="193">
                  <c:v>5.7900000000000036</c:v>
                </c:pt>
                <c:pt idx="194">
                  <c:v>5.8200000000000038</c:v>
                </c:pt>
                <c:pt idx="195">
                  <c:v>5.8500000000000041</c:v>
                </c:pt>
                <c:pt idx="196">
                  <c:v>5.8800000000000043</c:v>
                </c:pt>
                <c:pt idx="197">
                  <c:v>5.9100000000000046</c:v>
                </c:pt>
                <c:pt idx="198">
                  <c:v>5.9400000000000048</c:v>
                </c:pt>
                <c:pt idx="199">
                  <c:v>5.9700000000000051</c:v>
                </c:pt>
                <c:pt idx="200">
                  <c:v>6.0000000000000053</c:v>
                </c:pt>
                <c:pt idx="201">
                  <c:v>6.0300000000000056</c:v>
                </c:pt>
                <c:pt idx="202">
                  <c:v>6.0600000000000058</c:v>
                </c:pt>
                <c:pt idx="203">
                  <c:v>6.0900000000000061</c:v>
                </c:pt>
                <c:pt idx="204">
                  <c:v>6.1200000000000063</c:v>
                </c:pt>
                <c:pt idx="205">
                  <c:v>6.1500000000000066</c:v>
                </c:pt>
                <c:pt idx="206">
                  <c:v>6.1800000000000068</c:v>
                </c:pt>
                <c:pt idx="207">
                  <c:v>6.2100000000000071</c:v>
                </c:pt>
                <c:pt idx="208">
                  <c:v>6.2400000000000073</c:v>
                </c:pt>
                <c:pt idx="209">
                  <c:v>6.2700000000000076</c:v>
                </c:pt>
                <c:pt idx="210">
                  <c:v>6.3000000000000078</c:v>
                </c:pt>
                <c:pt idx="211">
                  <c:v>6.3300000000000081</c:v>
                </c:pt>
                <c:pt idx="212">
                  <c:v>6.3600000000000083</c:v>
                </c:pt>
                <c:pt idx="213">
                  <c:v>6.3900000000000086</c:v>
                </c:pt>
                <c:pt idx="214">
                  <c:v>6.4200000000000088</c:v>
                </c:pt>
                <c:pt idx="215">
                  <c:v>6.4500000000000091</c:v>
                </c:pt>
                <c:pt idx="216">
                  <c:v>6.4800000000000093</c:v>
                </c:pt>
                <c:pt idx="217">
                  <c:v>6.5100000000000096</c:v>
                </c:pt>
                <c:pt idx="218">
                  <c:v>6.5400000000000098</c:v>
                </c:pt>
                <c:pt idx="219">
                  <c:v>6.5700000000000101</c:v>
                </c:pt>
                <c:pt idx="220">
                  <c:v>6.6000000000000103</c:v>
                </c:pt>
                <c:pt idx="221">
                  <c:v>6.6300000000000106</c:v>
                </c:pt>
                <c:pt idx="222">
                  <c:v>6.6600000000000108</c:v>
                </c:pt>
                <c:pt idx="223">
                  <c:v>6.690000000000011</c:v>
                </c:pt>
                <c:pt idx="224">
                  <c:v>6.7200000000000113</c:v>
                </c:pt>
                <c:pt idx="225">
                  <c:v>6.7500000000000115</c:v>
                </c:pt>
                <c:pt idx="226">
                  <c:v>6.7800000000000118</c:v>
                </c:pt>
                <c:pt idx="227">
                  <c:v>6.810000000000012</c:v>
                </c:pt>
                <c:pt idx="228">
                  <c:v>6.8400000000000123</c:v>
                </c:pt>
                <c:pt idx="229">
                  <c:v>6.8700000000000125</c:v>
                </c:pt>
                <c:pt idx="230">
                  <c:v>6.9000000000000128</c:v>
                </c:pt>
                <c:pt idx="231">
                  <c:v>6.930000000000013</c:v>
                </c:pt>
                <c:pt idx="232">
                  <c:v>6.9600000000000133</c:v>
                </c:pt>
                <c:pt idx="233">
                  <c:v>6.9900000000000135</c:v>
                </c:pt>
                <c:pt idx="234">
                  <c:v>7.0200000000000138</c:v>
                </c:pt>
                <c:pt idx="235">
                  <c:v>7.050000000000014</c:v>
                </c:pt>
                <c:pt idx="236">
                  <c:v>7.0800000000000143</c:v>
                </c:pt>
                <c:pt idx="237">
                  <c:v>7.1100000000000145</c:v>
                </c:pt>
                <c:pt idx="238">
                  <c:v>7.1400000000000148</c:v>
                </c:pt>
                <c:pt idx="239">
                  <c:v>7.170000000000015</c:v>
                </c:pt>
                <c:pt idx="240">
                  <c:v>7.2000000000000153</c:v>
                </c:pt>
                <c:pt idx="241">
                  <c:v>7.2300000000000155</c:v>
                </c:pt>
                <c:pt idx="242">
                  <c:v>7.2600000000000158</c:v>
                </c:pt>
                <c:pt idx="243">
                  <c:v>7.290000000000016</c:v>
                </c:pt>
                <c:pt idx="244">
                  <c:v>7.3200000000000163</c:v>
                </c:pt>
                <c:pt idx="245">
                  <c:v>7.3500000000000165</c:v>
                </c:pt>
                <c:pt idx="246">
                  <c:v>7.3800000000000168</c:v>
                </c:pt>
                <c:pt idx="247">
                  <c:v>7.410000000000017</c:v>
                </c:pt>
                <c:pt idx="248">
                  <c:v>7.4400000000000173</c:v>
                </c:pt>
                <c:pt idx="249">
                  <c:v>7.4700000000000175</c:v>
                </c:pt>
                <c:pt idx="250">
                  <c:v>7.5000000000000178</c:v>
                </c:pt>
                <c:pt idx="251">
                  <c:v>7.530000000000018</c:v>
                </c:pt>
                <c:pt idx="252">
                  <c:v>7.5600000000000183</c:v>
                </c:pt>
                <c:pt idx="253">
                  <c:v>7.5900000000000185</c:v>
                </c:pt>
                <c:pt idx="254">
                  <c:v>7.6200000000000188</c:v>
                </c:pt>
                <c:pt idx="255">
                  <c:v>7.650000000000019</c:v>
                </c:pt>
                <c:pt idx="256">
                  <c:v>7.6800000000000193</c:v>
                </c:pt>
                <c:pt idx="257">
                  <c:v>7.7100000000000195</c:v>
                </c:pt>
                <c:pt idx="258">
                  <c:v>7.7400000000000198</c:v>
                </c:pt>
                <c:pt idx="259">
                  <c:v>7.77000000000002</c:v>
                </c:pt>
                <c:pt idx="260">
                  <c:v>7.8000000000000203</c:v>
                </c:pt>
                <c:pt idx="261">
                  <c:v>7.8300000000000205</c:v>
                </c:pt>
                <c:pt idx="262">
                  <c:v>7.8600000000000207</c:v>
                </c:pt>
                <c:pt idx="263">
                  <c:v>7.890000000000021</c:v>
                </c:pt>
                <c:pt idx="264">
                  <c:v>7.9200000000000212</c:v>
                </c:pt>
                <c:pt idx="265">
                  <c:v>7.9500000000000215</c:v>
                </c:pt>
                <c:pt idx="266">
                  <c:v>7.9800000000000217</c:v>
                </c:pt>
                <c:pt idx="267">
                  <c:v>8.0100000000000211</c:v>
                </c:pt>
                <c:pt idx="268">
                  <c:v>8.0400000000000205</c:v>
                </c:pt>
                <c:pt idx="269">
                  <c:v>8.0700000000000198</c:v>
                </c:pt>
                <c:pt idx="270">
                  <c:v>8.1000000000000192</c:v>
                </c:pt>
                <c:pt idx="271">
                  <c:v>8.1300000000000185</c:v>
                </c:pt>
                <c:pt idx="272">
                  <c:v>8.1600000000000179</c:v>
                </c:pt>
                <c:pt idx="273">
                  <c:v>8.1900000000000173</c:v>
                </c:pt>
                <c:pt idx="274">
                  <c:v>8.2200000000000166</c:v>
                </c:pt>
                <c:pt idx="275">
                  <c:v>8.250000000000016</c:v>
                </c:pt>
                <c:pt idx="276">
                  <c:v>8.2800000000000153</c:v>
                </c:pt>
                <c:pt idx="277">
                  <c:v>8.3100000000000147</c:v>
                </c:pt>
                <c:pt idx="278">
                  <c:v>8.3400000000000141</c:v>
                </c:pt>
                <c:pt idx="279">
                  <c:v>8.3700000000000134</c:v>
                </c:pt>
                <c:pt idx="280">
                  <c:v>8.4000000000000128</c:v>
                </c:pt>
                <c:pt idx="281">
                  <c:v>8.4300000000000122</c:v>
                </c:pt>
                <c:pt idx="282">
                  <c:v>8.4600000000000115</c:v>
                </c:pt>
                <c:pt idx="283">
                  <c:v>8.4900000000000109</c:v>
                </c:pt>
                <c:pt idx="284">
                  <c:v>8.5200000000000102</c:v>
                </c:pt>
                <c:pt idx="285">
                  <c:v>8.5500000000000096</c:v>
                </c:pt>
                <c:pt idx="286">
                  <c:v>8.580000000000009</c:v>
                </c:pt>
                <c:pt idx="287">
                  <c:v>8.6100000000000083</c:v>
                </c:pt>
                <c:pt idx="288">
                  <c:v>8.6400000000000077</c:v>
                </c:pt>
                <c:pt idx="289">
                  <c:v>8.670000000000007</c:v>
                </c:pt>
                <c:pt idx="290">
                  <c:v>8.7000000000000064</c:v>
                </c:pt>
                <c:pt idx="291">
                  <c:v>8.7300000000000058</c:v>
                </c:pt>
                <c:pt idx="292">
                  <c:v>8.7600000000000051</c:v>
                </c:pt>
                <c:pt idx="293">
                  <c:v>8.7900000000000045</c:v>
                </c:pt>
                <c:pt idx="294">
                  <c:v>8.8200000000000038</c:v>
                </c:pt>
                <c:pt idx="295">
                  <c:v>8.8500000000000032</c:v>
                </c:pt>
                <c:pt idx="296">
                  <c:v>8.8800000000000026</c:v>
                </c:pt>
                <c:pt idx="297">
                  <c:v>8.9100000000000019</c:v>
                </c:pt>
                <c:pt idx="298">
                  <c:v>8.9400000000000013</c:v>
                </c:pt>
                <c:pt idx="299">
                  <c:v>8.9700000000000006</c:v>
                </c:pt>
                <c:pt idx="300">
                  <c:v>9</c:v>
                </c:pt>
                <c:pt idx="301">
                  <c:v>9.0299999999999994</c:v>
                </c:pt>
                <c:pt idx="302">
                  <c:v>9.0599999999999987</c:v>
                </c:pt>
                <c:pt idx="303">
                  <c:v>9.0899999999999981</c:v>
                </c:pt>
                <c:pt idx="304">
                  <c:v>9.1199999999999974</c:v>
                </c:pt>
                <c:pt idx="305">
                  <c:v>9.1499999999999968</c:v>
                </c:pt>
                <c:pt idx="306">
                  <c:v>9.1799999999999962</c:v>
                </c:pt>
                <c:pt idx="307">
                  <c:v>9.2099999999999955</c:v>
                </c:pt>
                <c:pt idx="308">
                  <c:v>9.2399999999999949</c:v>
                </c:pt>
                <c:pt idx="309">
                  <c:v>9.2699999999999942</c:v>
                </c:pt>
                <c:pt idx="310">
                  <c:v>9.2999999999999936</c:v>
                </c:pt>
                <c:pt idx="311">
                  <c:v>9.329999999999993</c:v>
                </c:pt>
                <c:pt idx="312">
                  <c:v>9.3599999999999923</c:v>
                </c:pt>
                <c:pt idx="313">
                  <c:v>9.3899999999999917</c:v>
                </c:pt>
                <c:pt idx="314">
                  <c:v>9.419999999999991</c:v>
                </c:pt>
                <c:pt idx="315">
                  <c:v>9.4499999999999904</c:v>
                </c:pt>
                <c:pt idx="316">
                  <c:v>9.4799999999999898</c:v>
                </c:pt>
                <c:pt idx="317">
                  <c:v>9.5099999999999891</c:v>
                </c:pt>
                <c:pt idx="318">
                  <c:v>9.5399999999999885</c:v>
                </c:pt>
                <c:pt idx="319">
                  <c:v>9.5699999999999878</c:v>
                </c:pt>
                <c:pt idx="320">
                  <c:v>9.5999999999999872</c:v>
                </c:pt>
                <c:pt idx="321">
                  <c:v>9.6299999999999866</c:v>
                </c:pt>
                <c:pt idx="322">
                  <c:v>9.6599999999999859</c:v>
                </c:pt>
                <c:pt idx="323">
                  <c:v>9.6899999999999853</c:v>
                </c:pt>
                <c:pt idx="324">
                  <c:v>9.7199999999999847</c:v>
                </c:pt>
                <c:pt idx="325">
                  <c:v>9.749999999999984</c:v>
                </c:pt>
                <c:pt idx="326">
                  <c:v>9.7799999999999834</c:v>
                </c:pt>
                <c:pt idx="327">
                  <c:v>9.8099999999999827</c:v>
                </c:pt>
                <c:pt idx="328">
                  <c:v>9.8399999999999821</c:v>
                </c:pt>
                <c:pt idx="329">
                  <c:v>9.8699999999999815</c:v>
                </c:pt>
                <c:pt idx="330">
                  <c:v>9.8999999999999808</c:v>
                </c:pt>
                <c:pt idx="331">
                  <c:v>9.9299999999999802</c:v>
                </c:pt>
                <c:pt idx="332">
                  <c:v>9.9599999999999795</c:v>
                </c:pt>
                <c:pt idx="333">
                  <c:v>9.9899999999999789</c:v>
                </c:pt>
                <c:pt idx="334">
                  <c:v>10.019999999999978</c:v>
                </c:pt>
                <c:pt idx="335">
                  <c:v>10.049999999999978</c:v>
                </c:pt>
                <c:pt idx="336">
                  <c:v>10.079999999999977</c:v>
                </c:pt>
                <c:pt idx="337">
                  <c:v>10.109999999999976</c:v>
                </c:pt>
                <c:pt idx="338">
                  <c:v>10.139999999999976</c:v>
                </c:pt>
                <c:pt idx="339">
                  <c:v>10.169999999999975</c:v>
                </c:pt>
                <c:pt idx="340">
                  <c:v>10.199999999999974</c:v>
                </c:pt>
                <c:pt idx="341">
                  <c:v>10.229999999999974</c:v>
                </c:pt>
                <c:pt idx="342">
                  <c:v>10.259999999999973</c:v>
                </c:pt>
                <c:pt idx="343">
                  <c:v>10.289999999999973</c:v>
                </c:pt>
                <c:pt idx="344">
                  <c:v>10.319999999999972</c:v>
                </c:pt>
                <c:pt idx="345">
                  <c:v>10.349999999999971</c:v>
                </c:pt>
                <c:pt idx="346">
                  <c:v>10.379999999999971</c:v>
                </c:pt>
                <c:pt idx="347">
                  <c:v>10.40999999999997</c:v>
                </c:pt>
                <c:pt idx="348">
                  <c:v>10.439999999999969</c:v>
                </c:pt>
                <c:pt idx="349">
                  <c:v>10.469999999999969</c:v>
                </c:pt>
                <c:pt idx="350">
                  <c:v>10.499999999999968</c:v>
                </c:pt>
                <c:pt idx="351">
                  <c:v>10.529999999999967</c:v>
                </c:pt>
                <c:pt idx="352">
                  <c:v>10.559999999999967</c:v>
                </c:pt>
                <c:pt idx="353">
                  <c:v>10.589999999999966</c:v>
                </c:pt>
                <c:pt idx="354">
                  <c:v>10.619999999999965</c:v>
                </c:pt>
                <c:pt idx="355">
                  <c:v>10.649999999999965</c:v>
                </c:pt>
                <c:pt idx="356">
                  <c:v>10.679999999999964</c:v>
                </c:pt>
                <c:pt idx="357">
                  <c:v>10.709999999999964</c:v>
                </c:pt>
                <c:pt idx="358">
                  <c:v>10.739999999999963</c:v>
                </c:pt>
                <c:pt idx="359">
                  <c:v>10.769999999999962</c:v>
                </c:pt>
                <c:pt idx="360">
                  <c:v>10.799999999999962</c:v>
                </c:pt>
                <c:pt idx="361">
                  <c:v>10.829999999999961</c:v>
                </c:pt>
                <c:pt idx="362">
                  <c:v>10.85999999999996</c:v>
                </c:pt>
                <c:pt idx="363">
                  <c:v>10.88999999999996</c:v>
                </c:pt>
                <c:pt idx="364">
                  <c:v>10.919999999999959</c:v>
                </c:pt>
                <c:pt idx="365">
                  <c:v>10.949999999999958</c:v>
                </c:pt>
                <c:pt idx="366">
                  <c:v>10.979999999999958</c:v>
                </c:pt>
                <c:pt idx="367">
                  <c:v>11.009999999999957</c:v>
                </c:pt>
                <c:pt idx="368">
                  <c:v>11.039999999999957</c:v>
                </c:pt>
                <c:pt idx="369">
                  <c:v>11.069999999999956</c:v>
                </c:pt>
                <c:pt idx="370">
                  <c:v>11.099999999999955</c:v>
                </c:pt>
                <c:pt idx="371">
                  <c:v>11.129999999999955</c:v>
                </c:pt>
                <c:pt idx="372">
                  <c:v>11.159999999999954</c:v>
                </c:pt>
                <c:pt idx="373">
                  <c:v>11.189999999999953</c:v>
                </c:pt>
                <c:pt idx="374">
                  <c:v>11.219999999999953</c:v>
                </c:pt>
                <c:pt idx="375">
                  <c:v>11.249999999999952</c:v>
                </c:pt>
                <c:pt idx="376">
                  <c:v>11.279999999999951</c:v>
                </c:pt>
                <c:pt idx="377">
                  <c:v>11.309999999999951</c:v>
                </c:pt>
                <c:pt idx="378">
                  <c:v>11.33999999999995</c:v>
                </c:pt>
                <c:pt idx="379">
                  <c:v>11.369999999999949</c:v>
                </c:pt>
                <c:pt idx="380">
                  <c:v>11.399999999999949</c:v>
                </c:pt>
                <c:pt idx="381">
                  <c:v>11.429999999999948</c:v>
                </c:pt>
                <c:pt idx="382">
                  <c:v>11.459999999999948</c:v>
                </c:pt>
                <c:pt idx="383">
                  <c:v>11.489999999999947</c:v>
                </c:pt>
                <c:pt idx="384">
                  <c:v>11.519999999999946</c:v>
                </c:pt>
                <c:pt idx="385">
                  <c:v>11.549999999999946</c:v>
                </c:pt>
                <c:pt idx="386">
                  <c:v>11.579999999999945</c:v>
                </c:pt>
                <c:pt idx="387">
                  <c:v>11.609999999999944</c:v>
                </c:pt>
                <c:pt idx="388">
                  <c:v>11.639999999999944</c:v>
                </c:pt>
                <c:pt idx="389">
                  <c:v>11.669999999999943</c:v>
                </c:pt>
                <c:pt idx="390">
                  <c:v>11.699999999999942</c:v>
                </c:pt>
                <c:pt idx="391">
                  <c:v>11.729999999999942</c:v>
                </c:pt>
                <c:pt idx="392">
                  <c:v>11.759999999999941</c:v>
                </c:pt>
                <c:pt idx="393">
                  <c:v>11.789999999999941</c:v>
                </c:pt>
                <c:pt idx="394">
                  <c:v>11.81999999999994</c:v>
                </c:pt>
                <c:pt idx="395">
                  <c:v>11.849999999999939</c:v>
                </c:pt>
                <c:pt idx="396">
                  <c:v>11.879999999999939</c:v>
                </c:pt>
                <c:pt idx="397">
                  <c:v>11.909999999999938</c:v>
                </c:pt>
                <c:pt idx="398">
                  <c:v>11.939999999999937</c:v>
                </c:pt>
                <c:pt idx="399">
                  <c:v>11.969999999999937</c:v>
                </c:pt>
                <c:pt idx="400">
                  <c:v>11.999999999999936</c:v>
                </c:pt>
                <c:pt idx="401">
                  <c:v>12.029999999999935</c:v>
                </c:pt>
                <c:pt idx="402">
                  <c:v>12.059999999999935</c:v>
                </c:pt>
                <c:pt idx="403">
                  <c:v>12.089999999999934</c:v>
                </c:pt>
                <c:pt idx="404">
                  <c:v>12.119999999999933</c:v>
                </c:pt>
                <c:pt idx="405">
                  <c:v>12.149999999999933</c:v>
                </c:pt>
                <c:pt idx="406">
                  <c:v>12.179999999999932</c:v>
                </c:pt>
                <c:pt idx="407">
                  <c:v>12.209999999999932</c:v>
                </c:pt>
                <c:pt idx="408">
                  <c:v>12.239999999999931</c:v>
                </c:pt>
                <c:pt idx="409">
                  <c:v>12.26999999999993</c:v>
                </c:pt>
                <c:pt idx="410">
                  <c:v>12.29999999999993</c:v>
                </c:pt>
                <c:pt idx="411">
                  <c:v>12.329999999999929</c:v>
                </c:pt>
                <c:pt idx="412">
                  <c:v>12.359999999999928</c:v>
                </c:pt>
                <c:pt idx="413">
                  <c:v>12.389999999999928</c:v>
                </c:pt>
                <c:pt idx="414">
                  <c:v>12.419999999999927</c:v>
                </c:pt>
                <c:pt idx="415">
                  <c:v>12.449999999999926</c:v>
                </c:pt>
                <c:pt idx="416">
                  <c:v>12.479999999999926</c:v>
                </c:pt>
                <c:pt idx="417">
                  <c:v>12.509999999999925</c:v>
                </c:pt>
                <c:pt idx="418">
                  <c:v>12.539999999999925</c:v>
                </c:pt>
                <c:pt idx="419">
                  <c:v>12.569999999999924</c:v>
                </c:pt>
                <c:pt idx="420">
                  <c:v>12.599999999999923</c:v>
                </c:pt>
                <c:pt idx="421">
                  <c:v>12.629999999999923</c:v>
                </c:pt>
                <c:pt idx="422">
                  <c:v>12.659999999999922</c:v>
                </c:pt>
                <c:pt idx="423">
                  <c:v>12.689999999999921</c:v>
                </c:pt>
                <c:pt idx="424">
                  <c:v>12.719999999999921</c:v>
                </c:pt>
                <c:pt idx="425">
                  <c:v>12.74999999999992</c:v>
                </c:pt>
                <c:pt idx="426">
                  <c:v>12.779999999999919</c:v>
                </c:pt>
                <c:pt idx="427">
                  <c:v>12.809999999999919</c:v>
                </c:pt>
                <c:pt idx="428">
                  <c:v>12.839999999999918</c:v>
                </c:pt>
                <c:pt idx="429">
                  <c:v>12.869999999999918</c:v>
                </c:pt>
                <c:pt idx="430">
                  <c:v>12.899999999999917</c:v>
                </c:pt>
                <c:pt idx="431">
                  <c:v>12.929999999999916</c:v>
                </c:pt>
                <c:pt idx="432">
                  <c:v>12.959999999999916</c:v>
                </c:pt>
                <c:pt idx="433">
                  <c:v>12.989999999999915</c:v>
                </c:pt>
                <c:pt idx="434">
                  <c:v>13.019999999999914</c:v>
                </c:pt>
                <c:pt idx="435">
                  <c:v>13.049999999999914</c:v>
                </c:pt>
                <c:pt idx="436">
                  <c:v>13.079999999999913</c:v>
                </c:pt>
                <c:pt idx="437">
                  <c:v>13.109999999999912</c:v>
                </c:pt>
                <c:pt idx="438">
                  <c:v>13.139999999999912</c:v>
                </c:pt>
                <c:pt idx="439">
                  <c:v>13.169999999999911</c:v>
                </c:pt>
                <c:pt idx="440">
                  <c:v>13.19999999999991</c:v>
                </c:pt>
                <c:pt idx="441">
                  <c:v>13.22999999999991</c:v>
                </c:pt>
                <c:pt idx="442">
                  <c:v>13.259999999999909</c:v>
                </c:pt>
                <c:pt idx="443">
                  <c:v>13.289999999999909</c:v>
                </c:pt>
                <c:pt idx="444">
                  <c:v>13.319999999999908</c:v>
                </c:pt>
                <c:pt idx="445">
                  <c:v>13.349999999999907</c:v>
                </c:pt>
                <c:pt idx="446">
                  <c:v>13.379999999999907</c:v>
                </c:pt>
                <c:pt idx="447">
                  <c:v>13.409999999999906</c:v>
                </c:pt>
                <c:pt idx="448">
                  <c:v>13.439999999999905</c:v>
                </c:pt>
                <c:pt idx="449">
                  <c:v>13.469999999999905</c:v>
                </c:pt>
                <c:pt idx="450">
                  <c:v>13.499999999999904</c:v>
                </c:pt>
                <c:pt idx="451">
                  <c:v>13.529999999999903</c:v>
                </c:pt>
                <c:pt idx="452">
                  <c:v>13.559999999999903</c:v>
                </c:pt>
                <c:pt idx="453">
                  <c:v>13.589999999999902</c:v>
                </c:pt>
                <c:pt idx="454">
                  <c:v>13.619999999999902</c:v>
                </c:pt>
                <c:pt idx="455">
                  <c:v>13.649999999999901</c:v>
                </c:pt>
                <c:pt idx="456">
                  <c:v>13.6799999999999</c:v>
                </c:pt>
                <c:pt idx="457">
                  <c:v>13.7099999999999</c:v>
                </c:pt>
                <c:pt idx="458">
                  <c:v>13.739999999999899</c:v>
                </c:pt>
                <c:pt idx="459">
                  <c:v>13.769999999999898</c:v>
                </c:pt>
                <c:pt idx="460">
                  <c:v>13.799999999999898</c:v>
                </c:pt>
                <c:pt idx="461">
                  <c:v>13.829999999999897</c:v>
                </c:pt>
                <c:pt idx="462">
                  <c:v>13.859999999999896</c:v>
                </c:pt>
                <c:pt idx="463">
                  <c:v>13.889999999999896</c:v>
                </c:pt>
                <c:pt idx="464">
                  <c:v>13.919999999999895</c:v>
                </c:pt>
                <c:pt idx="465">
                  <c:v>13.949999999999894</c:v>
                </c:pt>
                <c:pt idx="466">
                  <c:v>13.979999999999894</c:v>
                </c:pt>
                <c:pt idx="467">
                  <c:v>14.009999999999893</c:v>
                </c:pt>
                <c:pt idx="468">
                  <c:v>14.039999999999893</c:v>
                </c:pt>
                <c:pt idx="469">
                  <c:v>14.069999999999892</c:v>
                </c:pt>
                <c:pt idx="470">
                  <c:v>14.099999999999891</c:v>
                </c:pt>
                <c:pt idx="471">
                  <c:v>14.129999999999891</c:v>
                </c:pt>
                <c:pt idx="472">
                  <c:v>14.15999999999989</c:v>
                </c:pt>
                <c:pt idx="473">
                  <c:v>14.189999999999889</c:v>
                </c:pt>
                <c:pt idx="474">
                  <c:v>14.219999999999889</c:v>
                </c:pt>
                <c:pt idx="475">
                  <c:v>14.249999999999888</c:v>
                </c:pt>
                <c:pt idx="476">
                  <c:v>14.279999999999887</c:v>
                </c:pt>
                <c:pt idx="477">
                  <c:v>14.309999999999887</c:v>
                </c:pt>
                <c:pt idx="478">
                  <c:v>14.339999999999886</c:v>
                </c:pt>
                <c:pt idx="479">
                  <c:v>14.369999999999886</c:v>
                </c:pt>
                <c:pt idx="480">
                  <c:v>14.399999999999885</c:v>
                </c:pt>
                <c:pt idx="481">
                  <c:v>14.429999999999884</c:v>
                </c:pt>
                <c:pt idx="482">
                  <c:v>14.459999999999884</c:v>
                </c:pt>
                <c:pt idx="483">
                  <c:v>14.489999999999883</c:v>
                </c:pt>
                <c:pt idx="484">
                  <c:v>14.519999999999882</c:v>
                </c:pt>
                <c:pt idx="485">
                  <c:v>14.549999999999882</c:v>
                </c:pt>
                <c:pt idx="486">
                  <c:v>14.579999999999881</c:v>
                </c:pt>
                <c:pt idx="487">
                  <c:v>14.60999999999988</c:v>
                </c:pt>
                <c:pt idx="488">
                  <c:v>14.63999999999988</c:v>
                </c:pt>
                <c:pt idx="489">
                  <c:v>14.669999999999879</c:v>
                </c:pt>
                <c:pt idx="490">
                  <c:v>14.699999999999878</c:v>
                </c:pt>
                <c:pt idx="491">
                  <c:v>14.729999999999878</c:v>
                </c:pt>
                <c:pt idx="492">
                  <c:v>14.759999999999877</c:v>
                </c:pt>
                <c:pt idx="493">
                  <c:v>14.789999999999877</c:v>
                </c:pt>
                <c:pt idx="494">
                  <c:v>14.819999999999876</c:v>
                </c:pt>
                <c:pt idx="495">
                  <c:v>14.849999999999875</c:v>
                </c:pt>
                <c:pt idx="496">
                  <c:v>14.879999999999875</c:v>
                </c:pt>
                <c:pt idx="497">
                  <c:v>14.909999999999874</c:v>
                </c:pt>
                <c:pt idx="498">
                  <c:v>14.939999999999873</c:v>
                </c:pt>
                <c:pt idx="499">
                  <c:v>14.969999999999873</c:v>
                </c:pt>
                <c:pt idx="500">
                  <c:v>14.999999999999872</c:v>
                </c:pt>
                <c:pt idx="501">
                  <c:v>15.029999999999871</c:v>
                </c:pt>
                <c:pt idx="502">
                  <c:v>15.059999999999871</c:v>
                </c:pt>
                <c:pt idx="503">
                  <c:v>15.08999999999987</c:v>
                </c:pt>
                <c:pt idx="504">
                  <c:v>15.11999999999987</c:v>
                </c:pt>
                <c:pt idx="505">
                  <c:v>15.149999999999869</c:v>
                </c:pt>
                <c:pt idx="506">
                  <c:v>15.179999999999868</c:v>
                </c:pt>
                <c:pt idx="507">
                  <c:v>15.209999999999868</c:v>
                </c:pt>
                <c:pt idx="508">
                  <c:v>15.239999999999867</c:v>
                </c:pt>
                <c:pt idx="509">
                  <c:v>15.269999999999866</c:v>
                </c:pt>
                <c:pt idx="510">
                  <c:v>15.299999999999866</c:v>
                </c:pt>
                <c:pt idx="511">
                  <c:v>15.329999999999865</c:v>
                </c:pt>
                <c:pt idx="512">
                  <c:v>15.359999999999864</c:v>
                </c:pt>
                <c:pt idx="513">
                  <c:v>15.389999999999864</c:v>
                </c:pt>
                <c:pt idx="514">
                  <c:v>15.419999999999863</c:v>
                </c:pt>
                <c:pt idx="515">
                  <c:v>15.449999999999863</c:v>
                </c:pt>
                <c:pt idx="516">
                  <c:v>15.479999999999862</c:v>
                </c:pt>
                <c:pt idx="517">
                  <c:v>15.509999999999861</c:v>
                </c:pt>
                <c:pt idx="518">
                  <c:v>15.539999999999861</c:v>
                </c:pt>
                <c:pt idx="519">
                  <c:v>15.56999999999986</c:v>
                </c:pt>
                <c:pt idx="520">
                  <c:v>15.599999999999859</c:v>
                </c:pt>
                <c:pt idx="521">
                  <c:v>15.629999999999859</c:v>
                </c:pt>
                <c:pt idx="522">
                  <c:v>15.659999999999858</c:v>
                </c:pt>
                <c:pt idx="523">
                  <c:v>15.689999999999857</c:v>
                </c:pt>
                <c:pt idx="524">
                  <c:v>15.719999999999857</c:v>
                </c:pt>
                <c:pt idx="525">
                  <c:v>15.749999999999856</c:v>
                </c:pt>
                <c:pt idx="526">
                  <c:v>15.779999999999855</c:v>
                </c:pt>
                <c:pt idx="527">
                  <c:v>15.809999999999855</c:v>
                </c:pt>
                <c:pt idx="528">
                  <c:v>15.839999999999854</c:v>
                </c:pt>
                <c:pt idx="529">
                  <c:v>15.869999999999854</c:v>
                </c:pt>
                <c:pt idx="530">
                  <c:v>15.899999999999853</c:v>
                </c:pt>
                <c:pt idx="531">
                  <c:v>15.929999999999852</c:v>
                </c:pt>
                <c:pt idx="532">
                  <c:v>15.959999999999852</c:v>
                </c:pt>
                <c:pt idx="533">
                  <c:v>15.989999999999851</c:v>
                </c:pt>
                <c:pt idx="534">
                  <c:v>16.01999999999985</c:v>
                </c:pt>
                <c:pt idx="535">
                  <c:v>16.049999999999851</c:v>
                </c:pt>
                <c:pt idx="536">
                  <c:v>16.079999999999853</c:v>
                </c:pt>
                <c:pt idx="537">
                  <c:v>16.109999999999854</c:v>
                </c:pt>
                <c:pt idx="538">
                  <c:v>16.139999999999855</c:v>
                </c:pt>
                <c:pt idx="539">
                  <c:v>16.169999999999856</c:v>
                </c:pt>
                <c:pt idx="540">
                  <c:v>16.199999999999857</c:v>
                </c:pt>
                <c:pt idx="541">
                  <c:v>16.229999999999858</c:v>
                </c:pt>
                <c:pt idx="542">
                  <c:v>16.259999999999859</c:v>
                </c:pt>
                <c:pt idx="543">
                  <c:v>16.289999999999861</c:v>
                </c:pt>
                <c:pt idx="544">
                  <c:v>16.319999999999862</c:v>
                </c:pt>
                <c:pt idx="545">
                  <c:v>16.349999999999863</c:v>
                </c:pt>
                <c:pt idx="546">
                  <c:v>16.379999999999864</c:v>
                </c:pt>
                <c:pt idx="547">
                  <c:v>16.409999999999865</c:v>
                </c:pt>
                <c:pt idx="548">
                  <c:v>16.439999999999866</c:v>
                </c:pt>
                <c:pt idx="549">
                  <c:v>16.469999999999867</c:v>
                </c:pt>
                <c:pt idx="550">
                  <c:v>16.499999999999869</c:v>
                </c:pt>
                <c:pt idx="551">
                  <c:v>16.52999999999987</c:v>
                </c:pt>
                <c:pt idx="552">
                  <c:v>16.559999999999871</c:v>
                </c:pt>
                <c:pt idx="553">
                  <c:v>16.589999999999872</c:v>
                </c:pt>
                <c:pt idx="554">
                  <c:v>16.619999999999873</c:v>
                </c:pt>
                <c:pt idx="555">
                  <c:v>16.649999999999874</c:v>
                </c:pt>
                <c:pt idx="556">
                  <c:v>16.679999999999875</c:v>
                </c:pt>
                <c:pt idx="557">
                  <c:v>16.709999999999877</c:v>
                </c:pt>
                <c:pt idx="558">
                  <c:v>16.739999999999878</c:v>
                </c:pt>
                <c:pt idx="559">
                  <c:v>16.769999999999879</c:v>
                </c:pt>
                <c:pt idx="560">
                  <c:v>16.79999999999988</c:v>
                </c:pt>
                <c:pt idx="561">
                  <c:v>16.829999999999881</c:v>
                </c:pt>
                <c:pt idx="562">
                  <c:v>16.859999999999882</c:v>
                </c:pt>
                <c:pt idx="563">
                  <c:v>16.889999999999883</c:v>
                </c:pt>
                <c:pt idx="564">
                  <c:v>16.919999999999884</c:v>
                </c:pt>
                <c:pt idx="565">
                  <c:v>16.949999999999886</c:v>
                </c:pt>
                <c:pt idx="566">
                  <c:v>16.979999999999887</c:v>
                </c:pt>
                <c:pt idx="567">
                  <c:v>17.009999999999888</c:v>
                </c:pt>
                <c:pt idx="568">
                  <c:v>17.039999999999889</c:v>
                </c:pt>
                <c:pt idx="569">
                  <c:v>17.06999999999989</c:v>
                </c:pt>
                <c:pt idx="570">
                  <c:v>17.099999999999891</c:v>
                </c:pt>
                <c:pt idx="571">
                  <c:v>17.129999999999892</c:v>
                </c:pt>
                <c:pt idx="572">
                  <c:v>17.159999999999894</c:v>
                </c:pt>
                <c:pt idx="573">
                  <c:v>17.189999999999895</c:v>
                </c:pt>
                <c:pt idx="574">
                  <c:v>17.219999999999896</c:v>
                </c:pt>
                <c:pt idx="575">
                  <c:v>17.249999999999897</c:v>
                </c:pt>
                <c:pt idx="576">
                  <c:v>17.279999999999898</c:v>
                </c:pt>
                <c:pt idx="577">
                  <c:v>17.309999999999899</c:v>
                </c:pt>
                <c:pt idx="578">
                  <c:v>17.3399999999999</c:v>
                </c:pt>
                <c:pt idx="579">
                  <c:v>17.369999999999902</c:v>
                </c:pt>
                <c:pt idx="580">
                  <c:v>17.399999999999903</c:v>
                </c:pt>
                <c:pt idx="581">
                  <c:v>17.429999999999904</c:v>
                </c:pt>
                <c:pt idx="582">
                  <c:v>17.459999999999905</c:v>
                </c:pt>
                <c:pt idx="583">
                  <c:v>17.489999999999906</c:v>
                </c:pt>
                <c:pt idx="584">
                  <c:v>17.519999999999907</c:v>
                </c:pt>
                <c:pt idx="585">
                  <c:v>17.549999999999908</c:v>
                </c:pt>
                <c:pt idx="586">
                  <c:v>17.579999999999909</c:v>
                </c:pt>
                <c:pt idx="587">
                  <c:v>17.609999999999911</c:v>
                </c:pt>
                <c:pt idx="588">
                  <c:v>17.639999999999912</c:v>
                </c:pt>
                <c:pt idx="589">
                  <c:v>17.669999999999913</c:v>
                </c:pt>
                <c:pt idx="590">
                  <c:v>17.699999999999914</c:v>
                </c:pt>
                <c:pt idx="591">
                  <c:v>17.729999999999915</c:v>
                </c:pt>
                <c:pt idx="592">
                  <c:v>17.759999999999916</c:v>
                </c:pt>
                <c:pt idx="593">
                  <c:v>17.789999999999917</c:v>
                </c:pt>
                <c:pt idx="594">
                  <c:v>17.819999999999919</c:v>
                </c:pt>
                <c:pt idx="595">
                  <c:v>17.84999999999992</c:v>
                </c:pt>
                <c:pt idx="596">
                  <c:v>17.879999999999921</c:v>
                </c:pt>
                <c:pt idx="597">
                  <c:v>17.909999999999922</c:v>
                </c:pt>
                <c:pt idx="598">
                  <c:v>17.939999999999923</c:v>
                </c:pt>
                <c:pt idx="599">
                  <c:v>17.969999999999924</c:v>
                </c:pt>
                <c:pt idx="600">
                  <c:v>17.999999999999925</c:v>
                </c:pt>
                <c:pt idx="601">
                  <c:v>18.029999999999927</c:v>
                </c:pt>
                <c:pt idx="602">
                  <c:v>18.059999999999928</c:v>
                </c:pt>
                <c:pt idx="603">
                  <c:v>18.089999999999929</c:v>
                </c:pt>
                <c:pt idx="604">
                  <c:v>18.11999999999993</c:v>
                </c:pt>
                <c:pt idx="605">
                  <c:v>18.149999999999931</c:v>
                </c:pt>
                <c:pt idx="606">
                  <c:v>18.179999999999932</c:v>
                </c:pt>
                <c:pt idx="607">
                  <c:v>18.209999999999933</c:v>
                </c:pt>
                <c:pt idx="608">
                  <c:v>18.239999999999934</c:v>
                </c:pt>
                <c:pt idx="609">
                  <c:v>18.269999999999936</c:v>
                </c:pt>
                <c:pt idx="610">
                  <c:v>18.299999999999937</c:v>
                </c:pt>
                <c:pt idx="611">
                  <c:v>18.329999999999938</c:v>
                </c:pt>
                <c:pt idx="612">
                  <c:v>18.359999999999939</c:v>
                </c:pt>
                <c:pt idx="613">
                  <c:v>18.38999999999994</c:v>
                </c:pt>
                <c:pt idx="614">
                  <c:v>18.419999999999941</c:v>
                </c:pt>
                <c:pt idx="615">
                  <c:v>18.449999999999942</c:v>
                </c:pt>
                <c:pt idx="616">
                  <c:v>18.479999999999944</c:v>
                </c:pt>
                <c:pt idx="617">
                  <c:v>18.509999999999945</c:v>
                </c:pt>
                <c:pt idx="618">
                  <c:v>18.539999999999946</c:v>
                </c:pt>
                <c:pt idx="619">
                  <c:v>18.569999999999947</c:v>
                </c:pt>
                <c:pt idx="620">
                  <c:v>18.599999999999948</c:v>
                </c:pt>
                <c:pt idx="621">
                  <c:v>18.629999999999949</c:v>
                </c:pt>
                <c:pt idx="622">
                  <c:v>18.65999999999995</c:v>
                </c:pt>
                <c:pt idx="623">
                  <c:v>18.689999999999952</c:v>
                </c:pt>
                <c:pt idx="624">
                  <c:v>18.719999999999953</c:v>
                </c:pt>
                <c:pt idx="625">
                  <c:v>18.749999999999954</c:v>
                </c:pt>
                <c:pt idx="626">
                  <c:v>18.779999999999955</c:v>
                </c:pt>
                <c:pt idx="627">
                  <c:v>18.809999999999956</c:v>
                </c:pt>
                <c:pt idx="628">
                  <c:v>18.839999999999957</c:v>
                </c:pt>
                <c:pt idx="629">
                  <c:v>18.869999999999958</c:v>
                </c:pt>
                <c:pt idx="630">
                  <c:v>18.899999999999959</c:v>
                </c:pt>
                <c:pt idx="631">
                  <c:v>18.929999999999961</c:v>
                </c:pt>
                <c:pt idx="632">
                  <c:v>18.959999999999962</c:v>
                </c:pt>
                <c:pt idx="633">
                  <c:v>18.989999999999963</c:v>
                </c:pt>
                <c:pt idx="634">
                  <c:v>19.019999999999964</c:v>
                </c:pt>
                <c:pt idx="635">
                  <c:v>19.049999999999965</c:v>
                </c:pt>
                <c:pt idx="636">
                  <c:v>19.079999999999966</c:v>
                </c:pt>
                <c:pt idx="637">
                  <c:v>19.109999999999967</c:v>
                </c:pt>
                <c:pt idx="638">
                  <c:v>19.139999999999969</c:v>
                </c:pt>
                <c:pt idx="639">
                  <c:v>19.16999999999997</c:v>
                </c:pt>
                <c:pt idx="640">
                  <c:v>19.199999999999971</c:v>
                </c:pt>
                <c:pt idx="641">
                  <c:v>19.229999999999972</c:v>
                </c:pt>
                <c:pt idx="642">
                  <c:v>19.259999999999973</c:v>
                </c:pt>
                <c:pt idx="643">
                  <c:v>19.289999999999974</c:v>
                </c:pt>
                <c:pt idx="644">
                  <c:v>19.319999999999975</c:v>
                </c:pt>
                <c:pt idx="645">
                  <c:v>19.349999999999977</c:v>
                </c:pt>
                <c:pt idx="646">
                  <c:v>19.379999999999978</c:v>
                </c:pt>
                <c:pt idx="647">
                  <c:v>19.409999999999979</c:v>
                </c:pt>
                <c:pt idx="648">
                  <c:v>19.43999999999998</c:v>
                </c:pt>
                <c:pt idx="649">
                  <c:v>19.469999999999981</c:v>
                </c:pt>
                <c:pt idx="650">
                  <c:v>19.499999999999982</c:v>
                </c:pt>
                <c:pt idx="651">
                  <c:v>19.529999999999983</c:v>
                </c:pt>
                <c:pt idx="652">
                  <c:v>19.559999999999985</c:v>
                </c:pt>
                <c:pt idx="653">
                  <c:v>19.589999999999986</c:v>
                </c:pt>
                <c:pt idx="654">
                  <c:v>19.619999999999987</c:v>
                </c:pt>
                <c:pt idx="655">
                  <c:v>19.649999999999988</c:v>
                </c:pt>
                <c:pt idx="656">
                  <c:v>19.679999999999989</c:v>
                </c:pt>
                <c:pt idx="657">
                  <c:v>19.70999999999999</c:v>
                </c:pt>
                <c:pt idx="658">
                  <c:v>19.739999999999991</c:v>
                </c:pt>
                <c:pt idx="659">
                  <c:v>19.769999999999992</c:v>
                </c:pt>
                <c:pt idx="660">
                  <c:v>19.799999999999994</c:v>
                </c:pt>
                <c:pt idx="661">
                  <c:v>19.829999999999995</c:v>
                </c:pt>
                <c:pt idx="662">
                  <c:v>19.859999999999996</c:v>
                </c:pt>
                <c:pt idx="663">
                  <c:v>19.889999999999997</c:v>
                </c:pt>
                <c:pt idx="664">
                  <c:v>19.919999999999998</c:v>
                </c:pt>
                <c:pt idx="665">
                  <c:v>19.95</c:v>
                </c:pt>
                <c:pt idx="666">
                  <c:v>19.98</c:v>
                </c:pt>
                <c:pt idx="667">
                  <c:v>20.010000000000002</c:v>
                </c:pt>
                <c:pt idx="668">
                  <c:v>20.040000000000003</c:v>
                </c:pt>
                <c:pt idx="669">
                  <c:v>20.070000000000004</c:v>
                </c:pt>
                <c:pt idx="670">
                  <c:v>20.100000000000005</c:v>
                </c:pt>
                <c:pt idx="671">
                  <c:v>20.130000000000006</c:v>
                </c:pt>
                <c:pt idx="672">
                  <c:v>20.160000000000007</c:v>
                </c:pt>
                <c:pt idx="673">
                  <c:v>20.190000000000008</c:v>
                </c:pt>
                <c:pt idx="674">
                  <c:v>20.22000000000001</c:v>
                </c:pt>
                <c:pt idx="675">
                  <c:v>20.250000000000011</c:v>
                </c:pt>
                <c:pt idx="676">
                  <c:v>20.280000000000012</c:v>
                </c:pt>
                <c:pt idx="677">
                  <c:v>20.310000000000013</c:v>
                </c:pt>
                <c:pt idx="678">
                  <c:v>20.340000000000014</c:v>
                </c:pt>
                <c:pt idx="679">
                  <c:v>20.370000000000015</c:v>
                </c:pt>
                <c:pt idx="680">
                  <c:v>20.400000000000016</c:v>
                </c:pt>
                <c:pt idx="681">
                  <c:v>20.430000000000017</c:v>
                </c:pt>
                <c:pt idx="682">
                  <c:v>20.460000000000019</c:v>
                </c:pt>
                <c:pt idx="683">
                  <c:v>20.49000000000002</c:v>
                </c:pt>
                <c:pt idx="684">
                  <c:v>20.520000000000021</c:v>
                </c:pt>
                <c:pt idx="685">
                  <c:v>20.550000000000022</c:v>
                </c:pt>
                <c:pt idx="686">
                  <c:v>20.580000000000023</c:v>
                </c:pt>
                <c:pt idx="687">
                  <c:v>20.610000000000024</c:v>
                </c:pt>
                <c:pt idx="688">
                  <c:v>20.640000000000025</c:v>
                </c:pt>
                <c:pt idx="689">
                  <c:v>20.670000000000027</c:v>
                </c:pt>
                <c:pt idx="690">
                  <c:v>20.700000000000028</c:v>
                </c:pt>
                <c:pt idx="691">
                  <c:v>20.730000000000029</c:v>
                </c:pt>
                <c:pt idx="692">
                  <c:v>20.76000000000003</c:v>
                </c:pt>
                <c:pt idx="693">
                  <c:v>20.790000000000031</c:v>
                </c:pt>
                <c:pt idx="694">
                  <c:v>20.820000000000032</c:v>
                </c:pt>
                <c:pt idx="695">
                  <c:v>20.850000000000033</c:v>
                </c:pt>
                <c:pt idx="696">
                  <c:v>20.880000000000035</c:v>
                </c:pt>
                <c:pt idx="697">
                  <c:v>20.910000000000036</c:v>
                </c:pt>
                <c:pt idx="698">
                  <c:v>20.940000000000037</c:v>
                </c:pt>
                <c:pt idx="699">
                  <c:v>20.970000000000038</c:v>
                </c:pt>
                <c:pt idx="700">
                  <c:v>21.000000000000039</c:v>
                </c:pt>
                <c:pt idx="701">
                  <c:v>21.03000000000004</c:v>
                </c:pt>
                <c:pt idx="702">
                  <c:v>21.060000000000041</c:v>
                </c:pt>
                <c:pt idx="703">
                  <c:v>21.090000000000042</c:v>
                </c:pt>
                <c:pt idx="704">
                  <c:v>21.120000000000044</c:v>
                </c:pt>
                <c:pt idx="705">
                  <c:v>21.150000000000045</c:v>
                </c:pt>
                <c:pt idx="706">
                  <c:v>21.180000000000046</c:v>
                </c:pt>
                <c:pt idx="707">
                  <c:v>21.210000000000047</c:v>
                </c:pt>
                <c:pt idx="708">
                  <c:v>21.240000000000048</c:v>
                </c:pt>
                <c:pt idx="709">
                  <c:v>21.270000000000049</c:v>
                </c:pt>
                <c:pt idx="710">
                  <c:v>21.30000000000005</c:v>
                </c:pt>
                <c:pt idx="711">
                  <c:v>21.330000000000052</c:v>
                </c:pt>
                <c:pt idx="712">
                  <c:v>21.360000000000053</c:v>
                </c:pt>
                <c:pt idx="713">
                  <c:v>21.390000000000054</c:v>
                </c:pt>
                <c:pt idx="714">
                  <c:v>21.420000000000055</c:v>
                </c:pt>
                <c:pt idx="715">
                  <c:v>21.450000000000056</c:v>
                </c:pt>
                <c:pt idx="716">
                  <c:v>21.480000000000057</c:v>
                </c:pt>
                <c:pt idx="717">
                  <c:v>21.510000000000058</c:v>
                </c:pt>
                <c:pt idx="718">
                  <c:v>21.54000000000006</c:v>
                </c:pt>
                <c:pt idx="719">
                  <c:v>21.570000000000061</c:v>
                </c:pt>
                <c:pt idx="720">
                  <c:v>21.600000000000062</c:v>
                </c:pt>
                <c:pt idx="721">
                  <c:v>21.630000000000063</c:v>
                </c:pt>
                <c:pt idx="722">
                  <c:v>21.660000000000064</c:v>
                </c:pt>
                <c:pt idx="723">
                  <c:v>21.690000000000065</c:v>
                </c:pt>
                <c:pt idx="724">
                  <c:v>21.720000000000066</c:v>
                </c:pt>
                <c:pt idx="725">
                  <c:v>21.750000000000068</c:v>
                </c:pt>
                <c:pt idx="726">
                  <c:v>21.780000000000069</c:v>
                </c:pt>
                <c:pt idx="727">
                  <c:v>21.81000000000007</c:v>
                </c:pt>
                <c:pt idx="728">
                  <c:v>21.840000000000071</c:v>
                </c:pt>
                <c:pt idx="729">
                  <c:v>21.870000000000072</c:v>
                </c:pt>
                <c:pt idx="730">
                  <c:v>21.900000000000073</c:v>
                </c:pt>
                <c:pt idx="731">
                  <c:v>21.930000000000074</c:v>
                </c:pt>
                <c:pt idx="732">
                  <c:v>21.960000000000075</c:v>
                </c:pt>
                <c:pt idx="733">
                  <c:v>21.990000000000077</c:v>
                </c:pt>
                <c:pt idx="734">
                  <c:v>22.020000000000078</c:v>
                </c:pt>
                <c:pt idx="735">
                  <c:v>22.050000000000079</c:v>
                </c:pt>
                <c:pt idx="736">
                  <c:v>22.08000000000008</c:v>
                </c:pt>
                <c:pt idx="737">
                  <c:v>22.110000000000081</c:v>
                </c:pt>
                <c:pt idx="738">
                  <c:v>22.140000000000082</c:v>
                </c:pt>
                <c:pt idx="739">
                  <c:v>22.170000000000083</c:v>
                </c:pt>
                <c:pt idx="740">
                  <c:v>22.200000000000085</c:v>
                </c:pt>
                <c:pt idx="741">
                  <c:v>22.230000000000086</c:v>
                </c:pt>
                <c:pt idx="742">
                  <c:v>22.260000000000087</c:v>
                </c:pt>
                <c:pt idx="743">
                  <c:v>22.290000000000088</c:v>
                </c:pt>
                <c:pt idx="744">
                  <c:v>22.320000000000089</c:v>
                </c:pt>
                <c:pt idx="745">
                  <c:v>22.35000000000009</c:v>
                </c:pt>
                <c:pt idx="746">
                  <c:v>22.380000000000091</c:v>
                </c:pt>
                <c:pt idx="747">
                  <c:v>22.410000000000093</c:v>
                </c:pt>
                <c:pt idx="748">
                  <c:v>22.440000000000094</c:v>
                </c:pt>
                <c:pt idx="749">
                  <c:v>22.470000000000095</c:v>
                </c:pt>
                <c:pt idx="750">
                  <c:v>22.500000000000096</c:v>
                </c:pt>
                <c:pt idx="751">
                  <c:v>22.530000000000097</c:v>
                </c:pt>
                <c:pt idx="752">
                  <c:v>22.560000000000098</c:v>
                </c:pt>
                <c:pt idx="753">
                  <c:v>22.590000000000099</c:v>
                </c:pt>
                <c:pt idx="754">
                  <c:v>22.6200000000001</c:v>
                </c:pt>
                <c:pt idx="755">
                  <c:v>22.650000000000102</c:v>
                </c:pt>
                <c:pt idx="756">
                  <c:v>22.680000000000103</c:v>
                </c:pt>
                <c:pt idx="757">
                  <c:v>22.710000000000104</c:v>
                </c:pt>
                <c:pt idx="758">
                  <c:v>22.740000000000105</c:v>
                </c:pt>
                <c:pt idx="759">
                  <c:v>22.770000000000106</c:v>
                </c:pt>
                <c:pt idx="760">
                  <c:v>22.800000000000107</c:v>
                </c:pt>
                <c:pt idx="761">
                  <c:v>22.830000000000108</c:v>
                </c:pt>
                <c:pt idx="762">
                  <c:v>22.86000000000011</c:v>
                </c:pt>
                <c:pt idx="763">
                  <c:v>22.890000000000111</c:v>
                </c:pt>
                <c:pt idx="764">
                  <c:v>22.920000000000112</c:v>
                </c:pt>
                <c:pt idx="765">
                  <c:v>22.950000000000113</c:v>
                </c:pt>
                <c:pt idx="766">
                  <c:v>22.980000000000114</c:v>
                </c:pt>
                <c:pt idx="767">
                  <c:v>23.010000000000115</c:v>
                </c:pt>
                <c:pt idx="768">
                  <c:v>23.040000000000116</c:v>
                </c:pt>
                <c:pt idx="769">
                  <c:v>23.070000000000118</c:v>
                </c:pt>
                <c:pt idx="770">
                  <c:v>23.100000000000119</c:v>
                </c:pt>
                <c:pt idx="771">
                  <c:v>23.13000000000012</c:v>
                </c:pt>
                <c:pt idx="772">
                  <c:v>23.160000000000121</c:v>
                </c:pt>
                <c:pt idx="773">
                  <c:v>23.190000000000122</c:v>
                </c:pt>
                <c:pt idx="774">
                  <c:v>23.220000000000123</c:v>
                </c:pt>
                <c:pt idx="775">
                  <c:v>23.250000000000124</c:v>
                </c:pt>
                <c:pt idx="776">
                  <c:v>23.280000000000125</c:v>
                </c:pt>
                <c:pt idx="777">
                  <c:v>23.310000000000127</c:v>
                </c:pt>
                <c:pt idx="778">
                  <c:v>23.340000000000128</c:v>
                </c:pt>
                <c:pt idx="779">
                  <c:v>23.370000000000129</c:v>
                </c:pt>
                <c:pt idx="780">
                  <c:v>23.40000000000013</c:v>
                </c:pt>
                <c:pt idx="781">
                  <c:v>23.430000000000131</c:v>
                </c:pt>
                <c:pt idx="782">
                  <c:v>23.460000000000132</c:v>
                </c:pt>
                <c:pt idx="783">
                  <c:v>23.490000000000133</c:v>
                </c:pt>
                <c:pt idx="784">
                  <c:v>23.520000000000135</c:v>
                </c:pt>
                <c:pt idx="785">
                  <c:v>23.550000000000136</c:v>
                </c:pt>
                <c:pt idx="786">
                  <c:v>23.580000000000137</c:v>
                </c:pt>
                <c:pt idx="787">
                  <c:v>23.610000000000138</c:v>
                </c:pt>
                <c:pt idx="788">
                  <c:v>23.640000000000139</c:v>
                </c:pt>
                <c:pt idx="789">
                  <c:v>23.67000000000014</c:v>
                </c:pt>
                <c:pt idx="790">
                  <c:v>23.700000000000141</c:v>
                </c:pt>
                <c:pt idx="791">
                  <c:v>23.730000000000143</c:v>
                </c:pt>
                <c:pt idx="792">
                  <c:v>23.760000000000144</c:v>
                </c:pt>
                <c:pt idx="793">
                  <c:v>23.790000000000145</c:v>
                </c:pt>
                <c:pt idx="794">
                  <c:v>23.820000000000146</c:v>
                </c:pt>
                <c:pt idx="795">
                  <c:v>23.850000000000147</c:v>
                </c:pt>
                <c:pt idx="796">
                  <c:v>23.880000000000148</c:v>
                </c:pt>
                <c:pt idx="797">
                  <c:v>23.910000000000149</c:v>
                </c:pt>
                <c:pt idx="798">
                  <c:v>23.94000000000015</c:v>
                </c:pt>
                <c:pt idx="799">
                  <c:v>23.970000000000152</c:v>
                </c:pt>
                <c:pt idx="800">
                  <c:v>24.000000000000153</c:v>
                </c:pt>
                <c:pt idx="801">
                  <c:v>24.030000000000154</c:v>
                </c:pt>
                <c:pt idx="802">
                  <c:v>24.060000000000155</c:v>
                </c:pt>
                <c:pt idx="803">
                  <c:v>24.090000000000156</c:v>
                </c:pt>
                <c:pt idx="804">
                  <c:v>24.120000000000157</c:v>
                </c:pt>
                <c:pt idx="805">
                  <c:v>24.150000000000158</c:v>
                </c:pt>
                <c:pt idx="806">
                  <c:v>24.18000000000016</c:v>
                </c:pt>
                <c:pt idx="807">
                  <c:v>24.210000000000161</c:v>
                </c:pt>
                <c:pt idx="808">
                  <c:v>24.240000000000162</c:v>
                </c:pt>
                <c:pt idx="809">
                  <c:v>24.270000000000163</c:v>
                </c:pt>
                <c:pt idx="810">
                  <c:v>24.300000000000164</c:v>
                </c:pt>
                <c:pt idx="811">
                  <c:v>24.330000000000165</c:v>
                </c:pt>
                <c:pt idx="812">
                  <c:v>24.360000000000166</c:v>
                </c:pt>
                <c:pt idx="813">
                  <c:v>24.390000000000168</c:v>
                </c:pt>
                <c:pt idx="814">
                  <c:v>24.420000000000169</c:v>
                </c:pt>
                <c:pt idx="815">
                  <c:v>24.45000000000017</c:v>
                </c:pt>
                <c:pt idx="816">
                  <c:v>24.480000000000171</c:v>
                </c:pt>
                <c:pt idx="817">
                  <c:v>24.510000000000172</c:v>
                </c:pt>
                <c:pt idx="818">
                  <c:v>24.540000000000173</c:v>
                </c:pt>
                <c:pt idx="819">
                  <c:v>24.570000000000174</c:v>
                </c:pt>
                <c:pt idx="820">
                  <c:v>24.600000000000176</c:v>
                </c:pt>
                <c:pt idx="821">
                  <c:v>24.630000000000177</c:v>
                </c:pt>
                <c:pt idx="822">
                  <c:v>24.660000000000178</c:v>
                </c:pt>
                <c:pt idx="823">
                  <c:v>24.690000000000179</c:v>
                </c:pt>
                <c:pt idx="824">
                  <c:v>24.72000000000018</c:v>
                </c:pt>
                <c:pt idx="825">
                  <c:v>24.750000000000181</c:v>
                </c:pt>
                <c:pt idx="826">
                  <c:v>24.780000000000182</c:v>
                </c:pt>
                <c:pt idx="827">
                  <c:v>24.810000000000183</c:v>
                </c:pt>
                <c:pt idx="828">
                  <c:v>24.840000000000185</c:v>
                </c:pt>
                <c:pt idx="829">
                  <c:v>24.870000000000186</c:v>
                </c:pt>
                <c:pt idx="830">
                  <c:v>24.900000000000187</c:v>
                </c:pt>
                <c:pt idx="831">
                  <c:v>24.930000000000188</c:v>
                </c:pt>
                <c:pt idx="832">
                  <c:v>24.960000000000189</c:v>
                </c:pt>
                <c:pt idx="833">
                  <c:v>24.99000000000019</c:v>
                </c:pt>
                <c:pt idx="834">
                  <c:v>25.020000000000191</c:v>
                </c:pt>
                <c:pt idx="835">
                  <c:v>25.050000000000193</c:v>
                </c:pt>
                <c:pt idx="836">
                  <c:v>25.080000000000194</c:v>
                </c:pt>
                <c:pt idx="837">
                  <c:v>25.110000000000195</c:v>
                </c:pt>
                <c:pt idx="838">
                  <c:v>25.140000000000196</c:v>
                </c:pt>
                <c:pt idx="839">
                  <c:v>25.170000000000197</c:v>
                </c:pt>
                <c:pt idx="840">
                  <c:v>25.200000000000198</c:v>
                </c:pt>
                <c:pt idx="841">
                  <c:v>25.230000000000199</c:v>
                </c:pt>
                <c:pt idx="842">
                  <c:v>25.260000000000201</c:v>
                </c:pt>
                <c:pt idx="843">
                  <c:v>25.290000000000202</c:v>
                </c:pt>
                <c:pt idx="844">
                  <c:v>25.320000000000203</c:v>
                </c:pt>
                <c:pt idx="845">
                  <c:v>25.350000000000204</c:v>
                </c:pt>
                <c:pt idx="846">
                  <c:v>25.380000000000205</c:v>
                </c:pt>
                <c:pt idx="847">
                  <c:v>25.410000000000206</c:v>
                </c:pt>
                <c:pt idx="848">
                  <c:v>25.440000000000207</c:v>
                </c:pt>
                <c:pt idx="849">
                  <c:v>25.470000000000208</c:v>
                </c:pt>
                <c:pt idx="850">
                  <c:v>25.50000000000021</c:v>
                </c:pt>
                <c:pt idx="851">
                  <c:v>25.530000000000211</c:v>
                </c:pt>
                <c:pt idx="852">
                  <c:v>25.560000000000212</c:v>
                </c:pt>
                <c:pt idx="853">
                  <c:v>25.590000000000213</c:v>
                </c:pt>
                <c:pt idx="854">
                  <c:v>25.620000000000214</c:v>
                </c:pt>
                <c:pt idx="855">
                  <c:v>25.650000000000215</c:v>
                </c:pt>
                <c:pt idx="856">
                  <c:v>25.680000000000216</c:v>
                </c:pt>
                <c:pt idx="857">
                  <c:v>25.710000000000218</c:v>
                </c:pt>
                <c:pt idx="858">
                  <c:v>25.740000000000219</c:v>
                </c:pt>
                <c:pt idx="859">
                  <c:v>25.77000000000022</c:v>
                </c:pt>
                <c:pt idx="860">
                  <c:v>25.800000000000221</c:v>
                </c:pt>
                <c:pt idx="861">
                  <c:v>25.830000000000222</c:v>
                </c:pt>
                <c:pt idx="862">
                  <c:v>25.860000000000223</c:v>
                </c:pt>
                <c:pt idx="863">
                  <c:v>25.890000000000224</c:v>
                </c:pt>
                <c:pt idx="864">
                  <c:v>25.920000000000226</c:v>
                </c:pt>
                <c:pt idx="865">
                  <c:v>25.950000000000227</c:v>
                </c:pt>
                <c:pt idx="866">
                  <c:v>25.980000000000228</c:v>
                </c:pt>
                <c:pt idx="867">
                  <c:v>26.010000000000229</c:v>
                </c:pt>
                <c:pt idx="868">
                  <c:v>26.04000000000023</c:v>
                </c:pt>
                <c:pt idx="869">
                  <c:v>26.070000000000231</c:v>
                </c:pt>
                <c:pt idx="870">
                  <c:v>26.100000000000232</c:v>
                </c:pt>
                <c:pt idx="871">
                  <c:v>26.130000000000233</c:v>
                </c:pt>
                <c:pt idx="872">
                  <c:v>26.160000000000235</c:v>
                </c:pt>
                <c:pt idx="873">
                  <c:v>26.190000000000236</c:v>
                </c:pt>
                <c:pt idx="874">
                  <c:v>26.220000000000237</c:v>
                </c:pt>
                <c:pt idx="875">
                  <c:v>26.250000000000238</c:v>
                </c:pt>
                <c:pt idx="876">
                  <c:v>26.280000000000239</c:v>
                </c:pt>
                <c:pt idx="877">
                  <c:v>26.31000000000024</c:v>
                </c:pt>
                <c:pt idx="878">
                  <c:v>26.340000000000241</c:v>
                </c:pt>
                <c:pt idx="879">
                  <c:v>26.370000000000243</c:v>
                </c:pt>
                <c:pt idx="880">
                  <c:v>26.400000000000244</c:v>
                </c:pt>
                <c:pt idx="881">
                  <c:v>26.430000000000245</c:v>
                </c:pt>
                <c:pt idx="882">
                  <c:v>26.460000000000246</c:v>
                </c:pt>
                <c:pt idx="883">
                  <c:v>26.490000000000247</c:v>
                </c:pt>
                <c:pt idx="884">
                  <c:v>26.520000000000248</c:v>
                </c:pt>
                <c:pt idx="885">
                  <c:v>26.550000000000249</c:v>
                </c:pt>
                <c:pt idx="886">
                  <c:v>26.580000000000251</c:v>
                </c:pt>
                <c:pt idx="887">
                  <c:v>26.610000000000252</c:v>
                </c:pt>
                <c:pt idx="888">
                  <c:v>26.640000000000253</c:v>
                </c:pt>
                <c:pt idx="889">
                  <c:v>26.670000000000254</c:v>
                </c:pt>
                <c:pt idx="890">
                  <c:v>26.700000000000255</c:v>
                </c:pt>
                <c:pt idx="891">
                  <c:v>26.730000000000256</c:v>
                </c:pt>
                <c:pt idx="892">
                  <c:v>26.760000000000257</c:v>
                </c:pt>
                <c:pt idx="893">
                  <c:v>26.790000000000258</c:v>
                </c:pt>
                <c:pt idx="894">
                  <c:v>26.82000000000026</c:v>
                </c:pt>
                <c:pt idx="895">
                  <c:v>26.850000000000261</c:v>
                </c:pt>
                <c:pt idx="896">
                  <c:v>26.880000000000262</c:v>
                </c:pt>
                <c:pt idx="897">
                  <c:v>26.910000000000263</c:v>
                </c:pt>
                <c:pt idx="898">
                  <c:v>26.940000000000264</c:v>
                </c:pt>
                <c:pt idx="899">
                  <c:v>26.970000000000265</c:v>
                </c:pt>
                <c:pt idx="900">
                  <c:v>27.000000000000266</c:v>
                </c:pt>
                <c:pt idx="901">
                  <c:v>27.030000000000268</c:v>
                </c:pt>
                <c:pt idx="902">
                  <c:v>27.060000000000269</c:v>
                </c:pt>
                <c:pt idx="903">
                  <c:v>27.09000000000027</c:v>
                </c:pt>
                <c:pt idx="904">
                  <c:v>27.120000000000271</c:v>
                </c:pt>
                <c:pt idx="905">
                  <c:v>27.150000000000272</c:v>
                </c:pt>
                <c:pt idx="906">
                  <c:v>27.180000000000273</c:v>
                </c:pt>
                <c:pt idx="907">
                  <c:v>27.210000000000274</c:v>
                </c:pt>
                <c:pt idx="908">
                  <c:v>27.240000000000276</c:v>
                </c:pt>
                <c:pt idx="909">
                  <c:v>27.270000000000277</c:v>
                </c:pt>
                <c:pt idx="910">
                  <c:v>27.300000000000278</c:v>
                </c:pt>
                <c:pt idx="911">
                  <c:v>27.330000000000279</c:v>
                </c:pt>
                <c:pt idx="912">
                  <c:v>27.36000000000028</c:v>
                </c:pt>
                <c:pt idx="913">
                  <c:v>27.390000000000281</c:v>
                </c:pt>
                <c:pt idx="914">
                  <c:v>27.420000000000282</c:v>
                </c:pt>
                <c:pt idx="915">
                  <c:v>27.450000000000284</c:v>
                </c:pt>
                <c:pt idx="916">
                  <c:v>27.480000000000285</c:v>
                </c:pt>
                <c:pt idx="917">
                  <c:v>27.510000000000286</c:v>
                </c:pt>
                <c:pt idx="918">
                  <c:v>27.540000000000287</c:v>
                </c:pt>
                <c:pt idx="919">
                  <c:v>27.570000000000288</c:v>
                </c:pt>
                <c:pt idx="920">
                  <c:v>27.600000000000289</c:v>
                </c:pt>
                <c:pt idx="921">
                  <c:v>27.63000000000029</c:v>
                </c:pt>
                <c:pt idx="922">
                  <c:v>27.660000000000291</c:v>
                </c:pt>
                <c:pt idx="923">
                  <c:v>27.690000000000293</c:v>
                </c:pt>
                <c:pt idx="924">
                  <c:v>27.720000000000294</c:v>
                </c:pt>
                <c:pt idx="925">
                  <c:v>27.750000000000295</c:v>
                </c:pt>
                <c:pt idx="926">
                  <c:v>27.780000000000296</c:v>
                </c:pt>
                <c:pt idx="927">
                  <c:v>27.810000000000297</c:v>
                </c:pt>
                <c:pt idx="928">
                  <c:v>27.840000000000298</c:v>
                </c:pt>
                <c:pt idx="929">
                  <c:v>27.870000000000299</c:v>
                </c:pt>
                <c:pt idx="930">
                  <c:v>27.900000000000301</c:v>
                </c:pt>
                <c:pt idx="931">
                  <c:v>27.930000000000302</c:v>
                </c:pt>
                <c:pt idx="932">
                  <c:v>27.960000000000303</c:v>
                </c:pt>
                <c:pt idx="933">
                  <c:v>27.990000000000304</c:v>
                </c:pt>
                <c:pt idx="934">
                  <c:v>28.020000000000305</c:v>
                </c:pt>
                <c:pt idx="935">
                  <c:v>28.050000000000306</c:v>
                </c:pt>
                <c:pt idx="936">
                  <c:v>28.080000000000307</c:v>
                </c:pt>
                <c:pt idx="937">
                  <c:v>28.110000000000309</c:v>
                </c:pt>
                <c:pt idx="938">
                  <c:v>28.14000000000031</c:v>
                </c:pt>
                <c:pt idx="939">
                  <c:v>28.170000000000311</c:v>
                </c:pt>
                <c:pt idx="940">
                  <c:v>28.200000000000312</c:v>
                </c:pt>
                <c:pt idx="941">
                  <c:v>28.230000000000313</c:v>
                </c:pt>
                <c:pt idx="942">
                  <c:v>28.260000000000314</c:v>
                </c:pt>
                <c:pt idx="943">
                  <c:v>28.290000000000315</c:v>
                </c:pt>
                <c:pt idx="944">
                  <c:v>28.320000000000316</c:v>
                </c:pt>
                <c:pt idx="945">
                  <c:v>28.350000000000318</c:v>
                </c:pt>
                <c:pt idx="946">
                  <c:v>28.380000000000319</c:v>
                </c:pt>
                <c:pt idx="947">
                  <c:v>28.41000000000032</c:v>
                </c:pt>
                <c:pt idx="948">
                  <c:v>28.440000000000321</c:v>
                </c:pt>
                <c:pt idx="949">
                  <c:v>28.470000000000322</c:v>
                </c:pt>
                <c:pt idx="950">
                  <c:v>28.500000000000323</c:v>
                </c:pt>
                <c:pt idx="951">
                  <c:v>28.530000000000324</c:v>
                </c:pt>
                <c:pt idx="952">
                  <c:v>28.560000000000326</c:v>
                </c:pt>
                <c:pt idx="953">
                  <c:v>28.590000000000327</c:v>
                </c:pt>
                <c:pt idx="954">
                  <c:v>28.620000000000328</c:v>
                </c:pt>
                <c:pt idx="955">
                  <c:v>28.650000000000329</c:v>
                </c:pt>
                <c:pt idx="956">
                  <c:v>28.68000000000033</c:v>
                </c:pt>
                <c:pt idx="957">
                  <c:v>28.710000000000331</c:v>
                </c:pt>
                <c:pt idx="958">
                  <c:v>28.740000000000332</c:v>
                </c:pt>
                <c:pt idx="959">
                  <c:v>28.770000000000334</c:v>
                </c:pt>
                <c:pt idx="960">
                  <c:v>28.800000000000335</c:v>
                </c:pt>
                <c:pt idx="961">
                  <c:v>28.830000000000336</c:v>
                </c:pt>
                <c:pt idx="962">
                  <c:v>28.860000000000337</c:v>
                </c:pt>
                <c:pt idx="963">
                  <c:v>28.890000000000338</c:v>
                </c:pt>
                <c:pt idx="964">
                  <c:v>28.920000000000339</c:v>
                </c:pt>
                <c:pt idx="965">
                  <c:v>28.95000000000034</c:v>
                </c:pt>
                <c:pt idx="966">
                  <c:v>28.980000000000341</c:v>
                </c:pt>
                <c:pt idx="967">
                  <c:v>29.010000000000343</c:v>
                </c:pt>
                <c:pt idx="968">
                  <c:v>29.040000000000344</c:v>
                </c:pt>
                <c:pt idx="969">
                  <c:v>29.070000000000345</c:v>
                </c:pt>
                <c:pt idx="970">
                  <c:v>29.100000000000346</c:v>
                </c:pt>
                <c:pt idx="971">
                  <c:v>29.130000000000347</c:v>
                </c:pt>
                <c:pt idx="972">
                  <c:v>29.160000000000348</c:v>
                </c:pt>
                <c:pt idx="973">
                  <c:v>29.190000000000349</c:v>
                </c:pt>
                <c:pt idx="974">
                  <c:v>29.220000000000351</c:v>
                </c:pt>
                <c:pt idx="975">
                  <c:v>29.250000000000352</c:v>
                </c:pt>
                <c:pt idx="976">
                  <c:v>29.280000000000353</c:v>
                </c:pt>
                <c:pt idx="977">
                  <c:v>29.310000000000354</c:v>
                </c:pt>
                <c:pt idx="978">
                  <c:v>29.340000000000355</c:v>
                </c:pt>
                <c:pt idx="979">
                  <c:v>29.370000000000356</c:v>
                </c:pt>
                <c:pt idx="980">
                  <c:v>29.400000000000357</c:v>
                </c:pt>
                <c:pt idx="981">
                  <c:v>29.430000000000359</c:v>
                </c:pt>
                <c:pt idx="982">
                  <c:v>29.46000000000036</c:v>
                </c:pt>
                <c:pt idx="983">
                  <c:v>29.490000000000361</c:v>
                </c:pt>
                <c:pt idx="984">
                  <c:v>29.520000000000362</c:v>
                </c:pt>
                <c:pt idx="985">
                  <c:v>29.550000000000363</c:v>
                </c:pt>
                <c:pt idx="986">
                  <c:v>29.580000000000364</c:v>
                </c:pt>
                <c:pt idx="987">
                  <c:v>29.610000000000365</c:v>
                </c:pt>
                <c:pt idx="988">
                  <c:v>29.640000000000366</c:v>
                </c:pt>
                <c:pt idx="989">
                  <c:v>29.670000000000368</c:v>
                </c:pt>
                <c:pt idx="990">
                  <c:v>29.700000000000369</c:v>
                </c:pt>
                <c:pt idx="991">
                  <c:v>29.73000000000037</c:v>
                </c:pt>
                <c:pt idx="992">
                  <c:v>29.760000000000371</c:v>
                </c:pt>
                <c:pt idx="993">
                  <c:v>29.790000000000372</c:v>
                </c:pt>
                <c:pt idx="994">
                  <c:v>29.820000000000373</c:v>
                </c:pt>
                <c:pt idx="995">
                  <c:v>29.850000000000374</c:v>
                </c:pt>
                <c:pt idx="996">
                  <c:v>29.880000000000376</c:v>
                </c:pt>
                <c:pt idx="997">
                  <c:v>29.910000000000377</c:v>
                </c:pt>
                <c:pt idx="998">
                  <c:v>29.940000000000378</c:v>
                </c:pt>
                <c:pt idx="999">
                  <c:v>29.970000000000379</c:v>
                </c:pt>
                <c:pt idx="1000">
                  <c:v>30.00000000000038</c:v>
                </c:pt>
                <c:pt idx="1001">
                  <c:v>30.030000000000381</c:v>
                </c:pt>
                <c:pt idx="1002">
                  <c:v>30.060000000000382</c:v>
                </c:pt>
                <c:pt idx="1003">
                  <c:v>30.090000000000384</c:v>
                </c:pt>
                <c:pt idx="1004">
                  <c:v>30.120000000000385</c:v>
                </c:pt>
                <c:pt idx="1005">
                  <c:v>30.150000000000386</c:v>
                </c:pt>
                <c:pt idx="1006">
                  <c:v>30.180000000000387</c:v>
                </c:pt>
                <c:pt idx="1007">
                  <c:v>30.210000000000388</c:v>
                </c:pt>
                <c:pt idx="1008">
                  <c:v>30.240000000000389</c:v>
                </c:pt>
                <c:pt idx="1009">
                  <c:v>30.27000000000039</c:v>
                </c:pt>
                <c:pt idx="1010">
                  <c:v>30.300000000000392</c:v>
                </c:pt>
                <c:pt idx="1011">
                  <c:v>30.330000000000393</c:v>
                </c:pt>
                <c:pt idx="1012">
                  <c:v>30.360000000000394</c:v>
                </c:pt>
                <c:pt idx="1013">
                  <c:v>30.390000000000395</c:v>
                </c:pt>
                <c:pt idx="1014">
                  <c:v>30.420000000000396</c:v>
                </c:pt>
                <c:pt idx="1015">
                  <c:v>30.450000000000397</c:v>
                </c:pt>
                <c:pt idx="1016">
                  <c:v>30.480000000000398</c:v>
                </c:pt>
                <c:pt idx="1017">
                  <c:v>30.510000000000399</c:v>
                </c:pt>
                <c:pt idx="1018">
                  <c:v>30.540000000000401</c:v>
                </c:pt>
                <c:pt idx="1019">
                  <c:v>30.570000000000402</c:v>
                </c:pt>
                <c:pt idx="1020">
                  <c:v>30.600000000000403</c:v>
                </c:pt>
                <c:pt idx="1021">
                  <c:v>30.630000000000404</c:v>
                </c:pt>
                <c:pt idx="1022">
                  <c:v>30.660000000000405</c:v>
                </c:pt>
                <c:pt idx="1023">
                  <c:v>30.690000000000406</c:v>
                </c:pt>
                <c:pt idx="1024">
                  <c:v>30.720000000000407</c:v>
                </c:pt>
                <c:pt idx="1025">
                  <c:v>30.750000000000409</c:v>
                </c:pt>
                <c:pt idx="1026">
                  <c:v>30.78000000000041</c:v>
                </c:pt>
                <c:pt idx="1027">
                  <c:v>30.810000000000411</c:v>
                </c:pt>
                <c:pt idx="1028">
                  <c:v>30.840000000000412</c:v>
                </c:pt>
                <c:pt idx="1029">
                  <c:v>30.870000000000413</c:v>
                </c:pt>
                <c:pt idx="1030">
                  <c:v>30.900000000000414</c:v>
                </c:pt>
                <c:pt idx="1031">
                  <c:v>30.930000000000415</c:v>
                </c:pt>
                <c:pt idx="1032">
                  <c:v>30.960000000000417</c:v>
                </c:pt>
                <c:pt idx="1033">
                  <c:v>30.990000000000418</c:v>
                </c:pt>
                <c:pt idx="1034">
                  <c:v>31.020000000000419</c:v>
                </c:pt>
                <c:pt idx="1035">
                  <c:v>31.05000000000042</c:v>
                </c:pt>
                <c:pt idx="1036">
                  <c:v>31.080000000000421</c:v>
                </c:pt>
                <c:pt idx="1037">
                  <c:v>31.110000000000422</c:v>
                </c:pt>
                <c:pt idx="1038">
                  <c:v>31.140000000000423</c:v>
                </c:pt>
                <c:pt idx="1039">
                  <c:v>31.170000000000424</c:v>
                </c:pt>
                <c:pt idx="1040">
                  <c:v>31.200000000000426</c:v>
                </c:pt>
                <c:pt idx="1041">
                  <c:v>31.230000000000427</c:v>
                </c:pt>
                <c:pt idx="1042">
                  <c:v>31.260000000000428</c:v>
                </c:pt>
                <c:pt idx="1043">
                  <c:v>31.290000000000429</c:v>
                </c:pt>
                <c:pt idx="1044">
                  <c:v>31.32000000000043</c:v>
                </c:pt>
                <c:pt idx="1045">
                  <c:v>31.350000000000431</c:v>
                </c:pt>
                <c:pt idx="1046">
                  <c:v>31.380000000000432</c:v>
                </c:pt>
                <c:pt idx="1047">
                  <c:v>31.410000000000434</c:v>
                </c:pt>
                <c:pt idx="1048">
                  <c:v>31.440000000000435</c:v>
                </c:pt>
                <c:pt idx="1049">
                  <c:v>31.470000000000436</c:v>
                </c:pt>
                <c:pt idx="1050">
                  <c:v>31.500000000000437</c:v>
                </c:pt>
                <c:pt idx="1051">
                  <c:v>31.530000000000438</c:v>
                </c:pt>
                <c:pt idx="1052">
                  <c:v>31.560000000000439</c:v>
                </c:pt>
                <c:pt idx="1053">
                  <c:v>31.59000000000044</c:v>
                </c:pt>
                <c:pt idx="1054">
                  <c:v>31.620000000000442</c:v>
                </c:pt>
                <c:pt idx="1055">
                  <c:v>31.650000000000443</c:v>
                </c:pt>
                <c:pt idx="1056">
                  <c:v>31.680000000000444</c:v>
                </c:pt>
                <c:pt idx="1057">
                  <c:v>31.710000000000445</c:v>
                </c:pt>
                <c:pt idx="1058">
                  <c:v>31.740000000000446</c:v>
                </c:pt>
                <c:pt idx="1059">
                  <c:v>31.770000000000447</c:v>
                </c:pt>
                <c:pt idx="1060">
                  <c:v>31.800000000000448</c:v>
                </c:pt>
                <c:pt idx="1061">
                  <c:v>31.830000000000449</c:v>
                </c:pt>
                <c:pt idx="1062">
                  <c:v>31.860000000000451</c:v>
                </c:pt>
                <c:pt idx="1063">
                  <c:v>31.890000000000452</c:v>
                </c:pt>
                <c:pt idx="1064">
                  <c:v>31.920000000000453</c:v>
                </c:pt>
                <c:pt idx="1065">
                  <c:v>31.950000000000454</c:v>
                </c:pt>
                <c:pt idx="1066">
                  <c:v>31.980000000000455</c:v>
                </c:pt>
                <c:pt idx="1067">
                  <c:v>32.010000000000453</c:v>
                </c:pt>
                <c:pt idx="1068">
                  <c:v>32.040000000000454</c:v>
                </c:pt>
                <c:pt idx="1069">
                  <c:v>32.070000000000455</c:v>
                </c:pt>
                <c:pt idx="1070">
                  <c:v>32.100000000000456</c:v>
                </c:pt>
                <c:pt idx="1071">
                  <c:v>32.130000000000457</c:v>
                </c:pt>
                <c:pt idx="1072">
                  <c:v>32.160000000000458</c:v>
                </c:pt>
                <c:pt idx="1073">
                  <c:v>32.19000000000046</c:v>
                </c:pt>
                <c:pt idx="1074">
                  <c:v>32.220000000000461</c:v>
                </c:pt>
                <c:pt idx="1075">
                  <c:v>32.250000000000462</c:v>
                </c:pt>
                <c:pt idx="1076">
                  <c:v>32.280000000000463</c:v>
                </c:pt>
                <c:pt idx="1077">
                  <c:v>32.310000000000464</c:v>
                </c:pt>
                <c:pt idx="1078">
                  <c:v>32.340000000000465</c:v>
                </c:pt>
                <c:pt idx="1079">
                  <c:v>32.370000000000466</c:v>
                </c:pt>
                <c:pt idx="1080">
                  <c:v>32.400000000000468</c:v>
                </c:pt>
                <c:pt idx="1081">
                  <c:v>32.430000000000469</c:v>
                </c:pt>
                <c:pt idx="1082">
                  <c:v>32.46000000000047</c:v>
                </c:pt>
                <c:pt idx="1083">
                  <c:v>32.490000000000471</c:v>
                </c:pt>
                <c:pt idx="1084">
                  <c:v>32.520000000000472</c:v>
                </c:pt>
                <c:pt idx="1085">
                  <c:v>32.550000000000473</c:v>
                </c:pt>
                <c:pt idx="1086">
                  <c:v>32.580000000000474</c:v>
                </c:pt>
                <c:pt idx="1087">
                  <c:v>32.610000000000475</c:v>
                </c:pt>
                <c:pt idx="1088">
                  <c:v>32.640000000000477</c:v>
                </c:pt>
                <c:pt idx="1089">
                  <c:v>32.670000000000478</c:v>
                </c:pt>
                <c:pt idx="1090">
                  <c:v>32.700000000000479</c:v>
                </c:pt>
                <c:pt idx="1091">
                  <c:v>32.73000000000048</c:v>
                </c:pt>
                <c:pt idx="1092">
                  <c:v>32.760000000000481</c:v>
                </c:pt>
                <c:pt idx="1093">
                  <c:v>32.790000000000482</c:v>
                </c:pt>
                <c:pt idx="1094">
                  <c:v>32.820000000000483</c:v>
                </c:pt>
                <c:pt idx="1095">
                  <c:v>32.850000000000485</c:v>
                </c:pt>
                <c:pt idx="1096">
                  <c:v>32.880000000000486</c:v>
                </c:pt>
                <c:pt idx="1097">
                  <c:v>32.910000000000487</c:v>
                </c:pt>
                <c:pt idx="1098">
                  <c:v>32.940000000000488</c:v>
                </c:pt>
                <c:pt idx="1099">
                  <c:v>32.970000000000489</c:v>
                </c:pt>
                <c:pt idx="1100">
                  <c:v>33.00000000000049</c:v>
                </c:pt>
                <c:pt idx="1101">
                  <c:v>33.030000000000491</c:v>
                </c:pt>
                <c:pt idx="1102">
                  <c:v>33.060000000000493</c:v>
                </c:pt>
                <c:pt idx="1103">
                  <c:v>33.090000000000494</c:v>
                </c:pt>
                <c:pt idx="1104">
                  <c:v>33.120000000000495</c:v>
                </c:pt>
                <c:pt idx="1105">
                  <c:v>33.150000000000496</c:v>
                </c:pt>
                <c:pt idx="1106">
                  <c:v>33.180000000000497</c:v>
                </c:pt>
                <c:pt idx="1107">
                  <c:v>33.210000000000498</c:v>
                </c:pt>
                <c:pt idx="1108">
                  <c:v>33.240000000000499</c:v>
                </c:pt>
                <c:pt idx="1109">
                  <c:v>33.270000000000501</c:v>
                </c:pt>
                <c:pt idx="1110">
                  <c:v>33.300000000000502</c:v>
                </c:pt>
                <c:pt idx="1111">
                  <c:v>33.330000000000503</c:v>
                </c:pt>
                <c:pt idx="1112">
                  <c:v>33.360000000000504</c:v>
                </c:pt>
                <c:pt idx="1113">
                  <c:v>33.390000000000505</c:v>
                </c:pt>
                <c:pt idx="1114">
                  <c:v>33.420000000000506</c:v>
                </c:pt>
                <c:pt idx="1115">
                  <c:v>33.450000000000507</c:v>
                </c:pt>
                <c:pt idx="1116">
                  <c:v>33.480000000000508</c:v>
                </c:pt>
                <c:pt idx="1117">
                  <c:v>33.51000000000051</c:v>
                </c:pt>
                <c:pt idx="1118">
                  <c:v>33.540000000000511</c:v>
                </c:pt>
                <c:pt idx="1119">
                  <c:v>33.570000000000512</c:v>
                </c:pt>
                <c:pt idx="1120">
                  <c:v>33.600000000000513</c:v>
                </c:pt>
                <c:pt idx="1121">
                  <c:v>33.630000000000514</c:v>
                </c:pt>
                <c:pt idx="1122">
                  <c:v>33.660000000000515</c:v>
                </c:pt>
                <c:pt idx="1123">
                  <c:v>33.690000000000516</c:v>
                </c:pt>
                <c:pt idx="1124">
                  <c:v>33.720000000000518</c:v>
                </c:pt>
                <c:pt idx="1125">
                  <c:v>33.750000000000519</c:v>
                </c:pt>
                <c:pt idx="1126">
                  <c:v>33.78000000000052</c:v>
                </c:pt>
                <c:pt idx="1127">
                  <c:v>33.810000000000521</c:v>
                </c:pt>
                <c:pt idx="1128">
                  <c:v>33.840000000000522</c:v>
                </c:pt>
                <c:pt idx="1129">
                  <c:v>33.870000000000523</c:v>
                </c:pt>
                <c:pt idx="1130">
                  <c:v>33.900000000000524</c:v>
                </c:pt>
                <c:pt idx="1131">
                  <c:v>33.930000000000526</c:v>
                </c:pt>
                <c:pt idx="1132">
                  <c:v>33.960000000000527</c:v>
                </c:pt>
                <c:pt idx="1133">
                  <c:v>33.990000000000528</c:v>
                </c:pt>
                <c:pt idx="1134">
                  <c:v>34.020000000000529</c:v>
                </c:pt>
                <c:pt idx="1135">
                  <c:v>34.05000000000053</c:v>
                </c:pt>
              </c:numCache>
            </c:numRef>
          </c:xVal>
          <c:yVal>
            <c:numRef>
              <c:f>'Threshold measurementなな１'!$D$2:$D$1137</c:f>
              <c:numCache>
                <c:formatCode>General</c:formatCode>
                <c:ptCount val="1136"/>
                <c:pt idx="0">
                  <c:v>1.71</c:v>
                </c:pt>
                <c:pt idx="1">
                  <c:v>1.68</c:v>
                </c:pt>
                <c:pt idx="2">
                  <c:v>1.68</c:v>
                </c:pt>
                <c:pt idx="3">
                  <c:v>1.71</c:v>
                </c:pt>
                <c:pt idx="4">
                  <c:v>1.68</c:v>
                </c:pt>
                <c:pt idx="5">
                  <c:v>1.68</c:v>
                </c:pt>
                <c:pt idx="6">
                  <c:v>1.68</c:v>
                </c:pt>
                <c:pt idx="7">
                  <c:v>1.68</c:v>
                </c:pt>
                <c:pt idx="8">
                  <c:v>1.68</c:v>
                </c:pt>
                <c:pt idx="9">
                  <c:v>1.68</c:v>
                </c:pt>
                <c:pt idx="10">
                  <c:v>1.68</c:v>
                </c:pt>
                <c:pt idx="11">
                  <c:v>1.68</c:v>
                </c:pt>
                <c:pt idx="12">
                  <c:v>1.68</c:v>
                </c:pt>
                <c:pt idx="13">
                  <c:v>1.68</c:v>
                </c:pt>
                <c:pt idx="14">
                  <c:v>1.68</c:v>
                </c:pt>
                <c:pt idx="15">
                  <c:v>1.68</c:v>
                </c:pt>
                <c:pt idx="16">
                  <c:v>1.68</c:v>
                </c:pt>
                <c:pt idx="17">
                  <c:v>1.68</c:v>
                </c:pt>
                <c:pt idx="18">
                  <c:v>1.68</c:v>
                </c:pt>
                <c:pt idx="19">
                  <c:v>1.68</c:v>
                </c:pt>
                <c:pt idx="20">
                  <c:v>1.68</c:v>
                </c:pt>
                <c:pt idx="21">
                  <c:v>1.68</c:v>
                </c:pt>
                <c:pt idx="22">
                  <c:v>1.68</c:v>
                </c:pt>
                <c:pt idx="23">
                  <c:v>1.68</c:v>
                </c:pt>
                <c:pt idx="24">
                  <c:v>1.68</c:v>
                </c:pt>
                <c:pt idx="25">
                  <c:v>1.68</c:v>
                </c:pt>
                <c:pt idx="26">
                  <c:v>1.68</c:v>
                </c:pt>
                <c:pt idx="27">
                  <c:v>1.68</c:v>
                </c:pt>
                <c:pt idx="28">
                  <c:v>1.68</c:v>
                </c:pt>
                <c:pt idx="29">
                  <c:v>1.68</c:v>
                </c:pt>
                <c:pt idx="30">
                  <c:v>1.68</c:v>
                </c:pt>
                <c:pt idx="31">
                  <c:v>1.71</c:v>
                </c:pt>
                <c:pt idx="32">
                  <c:v>1.71</c:v>
                </c:pt>
                <c:pt idx="33">
                  <c:v>1.71</c:v>
                </c:pt>
                <c:pt idx="34">
                  <c:v>1.71</c:v>
                </c:pt>
                <c:pt idx="35">
                  <c:v>1.68</c:v>
                </c:pt>
                <c:pt idx="36">
                  <c:v>1.68</c:v>
                </c:pt>
                <c:pt idx="37">
                  <c:v>1.68</c:v>
                </c:pt>
                <c:pt idx="38">
                  <c:v>1.68</c:v>
                </c:pt>
                <c:pt idx="39">
                  <c:v>1.68</c:v>
                </c:pt>
                <c:pt idx="40">
                  <c:v>1.68</c:v>
                </c:pt>
                <c:pt idx="41">
                  <c:v>1.68</c:v>
                </c:pt>
                <c:pt idx="42">
                  <c:v>1.68</c:v>
                </c:pt>
                <c:pt idx="43">
                  <c:v>1.68</c:v>
                </c:pt>
                <c:pt idx="44">
                  <c:v>1.68</c:v>
                </c:pt>
                <c:pt idx="45">
                  <c:v>1.68</c:v>
                </c:pt>
                <c:pt idx="46">
                  <c:v>1.68</c:v>
                </c:pt>
                <c:pt idx="47">
                  <c:v>1.68</c:v>
                </c:pt>
                <c:pt idx="48">
                  <c:v>1.68</c:v>
                </c:pt>
                <c:pt idx="49">
                  <c:v>1.71</c:v>
                </c:pt>
                <c:pt idx="50">
                  <c:v>1.71</c:v>
                </c:pt>
                <c:pt idx="51">
                  <c:v>1.71</c:v>
                </c:pt>
                <c:pt idx="52">
                  <c:v>1.71</c:v>
                </c:pt>
                <c:pt idx="53">
                  <c:v>1.71</c:v>
                </c:pt>
                <c:pt idx="54">
                  <c:v>1.71</c:v>
                </c:pt>
                <c:pt idx="55">
                  <c:v>1.68</c:v>
                </c:pt>
                <c:pt idx="56">
                  <c:v>1.68</c:v>
                </c:pt>
                <c:pt idx="57">
                  <c:v>1.68</c:v>
                </c:pt>
                <c:pt idx="58">
                  <c:v>1.68</c:v>
                </c:pt>
                <c:pt idx="59">
                  <c:v>1.68</c:v>
                </c:pt>
                <c:pt idx="60">
                  <c:v>1.68</c:v>
                </c:pt>
                <c:pt idx="61">
                  <c:v>1.68</c:v>
                </c:pt>
                <c:pt idx="62">
                  <c:v>1.68</c:v>
                </c:pt>
                <c:pt idx="63">
                  <c:v>1.68</c:v>
                </c:pt>
                <c:pt idx="64">
                  <c:v>1.68</c:v>
                </c:pt>
                <c:pt idx="65">
                  <c:v>1.68</c:v>
                </c:pt>
                <c:pt idx="66">
                  <c:v>1.68</c:v>
                </c:pt>
                <c:pt idx="67">
                  <c:v>1.68</c:v>
                </c:pt>
                <c:pt idx="68">
                  <c:v>1.68</c:v>
                </c:pt>
                <c:pt idx="69">
                  <c:v>1.68</c:v>
                </c:pt>
                <c:pt idx="70">
                  <c:v>1.68</c:v>
                </c:pt>
                <c:pt idx="71">
                  <c:v>1.68</c:v>
                </c:pt>
                <c:pt idx="72">
                  <c:v>1.68</c:v>
                </c:pt>
                <c:pt idx="73">
                  <c:v>1.68</c:v>
                </c:pt>
                <c:pt idx="74">
                  <c:v>1.68</c:v>
                </c:pt>
                <c:pt idx="75">
                  <c:v>1.68</c:v>
                </c:pt>
                <c:pt idx="76">
                  <c:v>1.68</c:v>
                </c:pt>
                <c:pt idx="77">
                  <c:v>1.68</c:v>
                </c:pt>
                <c:pt idx="78">
                  <c:v>1.68</c:v>
                </c:pt>
                <c:pt idx="79">
                  <c:v>1.68</c:v>
                </c:pt>
                <c:pt idx="80">
                  <c:v>1.68</c:v>
                </c:pt>
                <c:pt idx="81">
                  <c:v>1.68</c:v>
                </c:pt>
                <c:pt idx="82">
                  <c:v>1.68</c:v>
                </c:pt>
                <c:pt idx="83">
                  <c:v>1.71</c:v>
                </c:pt>
                <c:pt idx="84">
                  <c:v>1.71</c:v>
                </c:pt>
                <c:pt idx="85">
                  <c:v>1.71</c:v>
                </c:pt>
                <c:pt idx="86">
                  <c:v>1.71</c:v>
                </c:pt>
                <c:pt idx="87">
                  <c:v>1.71</c:v>
                </c:pt>
                <c:pt idx="88">
                  <c:v>1.68</c:v>
                </c:pt>
                <c:pt idx="89">
                  <c:v>1.68</c:v>
                </c:pt>
                <c:pt idx="90">
                  <c:v>1.68</c:v>
                </c:pt>
                <c:pt idx="91">
                  <c:v>1.71</c:v>
                </c:pt>
                <c:pt idx="92">
                  <c:v>1.71</c:v>
                </c:pt>
                <c:pt idx="93">
                  <c:v>1.71</c:v>
                </c:pt>
                <c:pt idx="94">
                  <c:v>1.68</c:v>
                </c:pt>
                <c:pt idx="95">
                  <c:v>1.68</c:v>
                </c:pt>
                <c:pt idx="96">
                  <c:v>1.68</c:v>
                </c:pt>
                <c:pt idx="97">
                  <c:v>1.68</c:v>
                </c:pt>
                <c:pt idx="98">
                  <c:v>1.68</c:v>
                </c:pt>
                <c:pt idx="99">
                  <c:v>1.68</c:v>
                </c:pt>
                <c:pt idx="100">
                  <c:v>1.68</c:v>
                </c:pt>
                <c:pt idx="101">
                  <c:v>1.68</c:v>
                </c:pt>
                <c:pt idx="102">
                  <c:v>1.68</c:v>
                </c:pt>
                <c:pt idx="103">
                  <c:v>1.68</c:v>
                </c:pt>
                <c:pt idx="104">
                  <c:v>1.68</c:v>
                </c:pt>
                <c:pt idx="105">
                  <c:v>1.68</c:v>
                </c:pt>
                <c:pt idx="106">
                  <c:v>1.68</c:v>
                </c:pt>
                <c:pt idx="107">
                  <c:v>1.68</c:v>
                </c:pt>
                <c:pt idx="108">
                  <c:v>1.68</c:v>
                </c:pt>
                <c:pt idx="109">
                  <c:v>1.68</c:v>
                </c:pt>
                <c:pt idx="110">
                  <c:v>1.68</c:v>
                </c:pt>
                <c:pt idx="111">
                  <c:v>1.68</c:v>
                </c:pt>
                <c:pt idx="112">
                  <c:v>1.68</c:v>
                </c:pt>
                <c:pt idx="113">
                  <c:v>1.68</c:v>
                </c:pt>
                <c:pt idx="114">
                  <c:v>1.68</c:v>
                </c:pt>
                <c:pt idx="115">
                  <c:v>1.68</c:v>
                </c:pt>
                <c:pt idx="116">
                  <c:v>1.68</c:v>
                </c:pt>
                <c:pt idx="117">
                  <c:v>1.68</c:v>
                </c:pt>
                <c:pt idx="118">
                  <c:v>1.68</c:v>
                </c:pt>
                <c:pt idx="119">
                  <c:v>1.68</c:v>
                </c:pt>
                <c:pt idx="120">
                  <c:v>1.68</c:v>
                </c:pt>
                <c:pt idx="121">
                  <c:v>1.68</c:v>
                </c:pt>
                <c:pt idx="122">
                  <c:v>1.68</c:v>
                </c:pt>
                <c:pt idx="123">
                  <c:v>1.68</c:v>
                </c:pt>
                <c:pt idx="124">
                  <c:v>1.68</c:v>
                </c:pt>
                <c:pt idx="125">
                  <c:v>1.68</c:v>
                </c:pt>
                <c:pt idx="126">
                  <c:v>1.68</c:v>
                </c:pt>
                <c:pt idx="127">
                  <c:v>1.68</c:v>
                </c:pt>
                <c:pt idx="128">
                  <c:v>1.68</c:v>
                </c:pt>
                <c:pt idx="129">
                  <c:v>1.68</c:v>
                </c:pt>
                <c:pt idx="130">
                  <c:v>1.68</c:v>
                </c:pt>
                <c:pt idx="131">
                  <c:v>1.68</c:v>
                </c:pt>
                <c:pt idx="132">
                  <c:v>1.68</c:v>
                </c:pt>
                <c:pt idx="133">
                  <c:v>1.68</c:v>
                </c:pt>
                <c:pt idx="134">
                  <c:v>1.68</c:v>
                </c:pt>
                <c:pt idx="135">
                  <c:v>1.68</c:v>
                </c:pt>
                <c:pt idx="136">
                  <c:v>1.68</c:v>
                </c:pt>
                <c:pt idx="137">
                  <c:v>1.68</c:v>
                </c:pt>
                <c:pt idx="138">
                  <c:v>1.68</c:v>
                </c:pt>
                <c:pt idx="139">
                  <c:v>1.71</c:v>
                </c:pt>
                <c:pt idx="140">
                  <c:v>1.71</c:v>
                </c:pt>
                <c:pt idx="141">
                  <c:v>1.71</c:v>
                </c:pt>
                <c:pt idx="142">
                  <c:v>1.68</c:v>
                </c:pt>
                <c:pt idx="143">
                  <c:v>1.68</c:v>
                </c:pt>
                <c:pt idx="144">
                  <c:v>1.68</c:v>
                </c:pt>
                <c:pt idx="145">
                  <c:v>1.68</c:v>
                </c:pt>
                <c:pt idx="146">
                  <c:v>1.68</c:v>
                </c:pt>
                <c:pt idx="147">
                  <c:v>1.68</c:v>
                </c:pt>
                <c:pt idx="148">
                  <c:v>1.68</c:v>
                </c:pt>
                <c:pt idx="149">
                  <c:v>1.68</c:v>
                </c:pt>
                <c:pt idx="150">
                  <c:v>1.68</c:v>
                </c:pt>
                <c:pt idx="151">
                  <c:v>1.68</c:v>
                </c:pt>
                <c:pt idx="152">
                  <c:v>1.68</c:v>
                </c:pt>
                <c:pt idx="153">
                  <c:v>1.68</c:v>
                </c:pt>
                <c:pt idx="154">
                  <c:v>1.68</c:v>
                </c:pt>
                <c:pt idx="155">
                  <c:v>1.68</c:v>
                </c:pt>
                <c:pt idx="156">
                  <c:v>1.68</c:v>
                </c:pt>
                <c:pt idx="157">
                  <c:v>1.68</c:v>
                </c:pt>
                <c:pt idx="158">
                  <c:v>1.68</c:v>
                </c:pt>
                <c:pt idx="159">
                  <c:v>1.68</c:v>
                </c:pt>
                <c:pt idx="160">
                  <c:v>1.68</c:v>
                </c:pt>
                <c:pt idx="161">
                  <c:v>1.68</c:v>
                </c:pt>
                <c:pt idx="162">
                  <c:v>1.68</c:v>
                </c:pt>
                <c:pt idx="163">
                  <c:v>1.68</c:v>
                </c:pt>
                <c:pt idx="164">
                  <c:v>1.68</c:v>
                </c:pt>
                <c:pt idx="165">
                  <c:v>1.68</c:v>
                </c:pt>
                <c:pt idx="166">
                  <c:v>1.68</c:v>
                </c:pt>
                <c:pt idx="167">
                  <c:v>1.68</c:v>
                </c:pt>
                <c:pt idx="168">
                  <c:v>1.71</c:v>
                </c:pt>
                <c:pt idx="169">
                  <c:v>1.71</c:v>
                </c:pt>
                <c:pt idx="170">
                  <c:v>1.71</c:v>
                </c:pt>
                <c:pt idx="171">
                  <c:v>1.68</c:v>
                </c:pt>
                <c:pt idx="172">
                  <c:v>1.68</c:v>
                </c:pt>
                <c:pt idx="173">
                  <c:v>1.68</c:v>
                </c:pt>
                <c:pt idx="174">
                  <c:v>1.68</c:v>
                </c:pt>
                <c:pt idx="175">
                  <c:v>1.68</c:v>
                </c:pt>
                <c:pt idx="176">
                  <c:v>1.68</c:v>
                </c:pt>
                <c:pt idx="177">
                  <c:v>1.68</c:v>
                </c:pt>
                <c:pt idx="178">
                  <c:v>1.68</c:v>
                </c:pt>
                <c:pt idx="179">
                  <c:v>1.68</c:v>
                </c:pt>
                <c:pt idx="180">
                  <c:v>1.68</c:v>
                </c:pt>
                <c:pt idx="181">
                  <c:v>1.68</c:v>
                </c:pt>
                <c:pt idx="182">
                  <c:v>1.68</c:v>
                </c:pt>
                <c:pt idx="183">
                  <c:v>1.68</c:v>
                </c:pt>
                <c:pt idx="184">
                  <c:v>1.68</c:v>
                </c:pt>
                <c:pt idx="185">
                  <c:v>1.68</c:v>
                </c:pt>
                <c:pt idx="186">
                  <c:v>1.68</c:v>
                </c:pt>
                <c:pt idx="187">
                  <c:v>1.68</c:v>
                </c:pt>
                <c:pt idx="188">
                  <c:v>1.68</c:v>
                </c:pt>
                <c:pt idx="189">
                  <c:v>1.68</c:v>
                </c:pt>
                <c:pt idx="190">
                  <c:v>1.68</c:v>
                </c:pt>
                <c:pt idx="191">
                  <c:v>1.68</c:v>
                </c:pt>
                <c:pt idx="192">
                  <c:v>1.71</c:v>
                </c:pt>
                <c:pt idx="193">
                  <c:v>1.71</c:v>
                </c:pt>
                <c:pt idx="194">
                  <c:v>1.71</c:v>
                </c:pt>
                <c:pt idx="195">
                  <c:v>1.68</c:v>
                </c:pt>
                <c:pt idx="196">
                  <c:v>1.68</c:v>
                </c:pt>
                <c:pt idx="197">
                  <c:v>1.68</c:v>
                </c:pt>
                <c:pt idx="198">
                  <c:v>1.68</c:v>
                </c:pt>
                <c:pt idx="199">
                  <c:v>1.68</c:v>
                </c:pt>
                <c:pt idx="200">
                  <c:v>1.68</c:v>
                </c:pt>
                <c:pt idx="201">
                  <c:v>1.68</c:v>
                </c:pt>
                <c:pt idx="202">
                  <c:v>1.68</c:v>
                </c:pt>
                <c:pt idx="203">
                  <c:v>1.68</c:v>
                </c:pt>
                <c:pt idx="204">
                  <c:v>1.68</c:v>
                </c:pt>
                <c:pt idx="205">
                  <c:v>1.68</c:v>
                </c:pt>
                <c:pt idx="206">
                  <c:v>1.68</c:v>
                </c:pt>
                <c:pt idx="207">
                  <c:v>1.68</c:v>
                </c:pt>
                <c:pt idx="208">
                  <c:v>1.68</c:v>
                </c:pt>
                <c:pt idx="209">
                  <c:v>1.68</c:v>
                </c:pt>
                <c:pt idx="210">
                  <c:v>1.68</c:v>
                </c:pt>
                <c:pt idx="211">
                  <c:v>1.68</c:v>
                </c:pt>
                <c:pt idx="212">
                  <c:v>1.71</c:v>
                </c:pt>
                <c:pt idx="213">
                  <c:v>1.71</c:v>
                </c:pt>
                <c:pt idx="214">
                  <c:v>1.71</c:v>
                </c:pt>
                <c:pt idx="215">
                  <c:v>1.71</c:v>
                </c:pt>
                <c:pt idx="216">
                  <c:v>1.71</c:v>
                </c:pt>
                <c:pt idx="217">
                  <c:v>1.68</c:v>
                </c:pt>
                <c:pt idx="218">
                  <c:v>1.68</c:v>
                </c:pt>
                <c:pt idx="219">
                  <c:v>1.68</c:v>
                </c:pt>
                <c:pt idx="220">
                  <c:v>1.68</c:v>
                </c:pt>
                <c:pt idx="221">
                  <c:v>1.68</c:v>
                </c:pt>
                <c:pt idx="222">
                  <c:v>1.71</c:v>
                </c:pt>
                <c:pt idx="223">
                  <c:v>1.71</c:v>
                </c:pt>
                <c:pt idx="224">
                  <c:v>1.68</c:v>
                </c:pt>
                <c:pt idx="225">
                  <c:v>1.68</c:v>
                </c:pt>
                <c:pt idx="226">
                  <c:v>1.68</c:v>
                </c:pt>
                <c:pt idx="227">
                  <c:v>1.71</c:v>
                </c:pt>
                <c:pt idx="228">
                  <c:v>1.71</c:v>
                </c:pt>
                <c:pt idx="229">
                  <c:v>1.71</c:v>
                </c:pt>
                <c:pt idx="230">
                  <c:v>1.68</c:v>
                </c:pt>
                <c:pt idx="231">
                  <c:v>1.68</c:v>
                </c:pt>
                <c:pt idx="232">
                  <c:v>1.68</c:v>
                </c:pt>
                <c:pt idx="233">
                  <c:v>1.71</c:v>
                </c:pt>
                <c:pt idx="234">
                  <c:v>1.71</c:v>
                </c:pt>
                <c:pt idx="235">
                  <c:v>1.68</c:v>
                </c:pt>
                <c:pt idx="236">
                  <c:v>1.68</c:v>
                </c:pt>
                <c:pt idx="237">
                  <c:v>1.68</c:v>
                </c:pt>
                <c:pt idx="238">
                  <c:v>1.68</c:v>
                </c:pt>
                <c:pt idx="239">
                  <c:v>1.68</c:v>
                </c:pt>
                <c:pt idx="240">
                  <c:v>1.68</c:v>
                </c:pt>
                <c:pt idx="241">
                  <c:v>1.71</c:v>
                </c:pt>
                <c:pt idx="242">
                  <c:v>1.71</c:v>
                </c:pt>
                <c:pt idx="243">
                  <c:v>1.71</c:v>
                </c:pt>
                <c:pt idx="244">
                  <c:v>1.71</c:v>
                </c:pt>
                <c:pt idx="245">
                  <c:v>1.71</c:v>
                </c:pt>
                <c:pt idx="246">
                  <c:v>1.71</c:v>
                </c:pt>
                <c:pt idx="247">
                  <c:v>1.68</c:v>
                </c:pt>
                <c:pt idx="248">
                  <c:v>1.68</c:v>
                </c:pt>
                <c:pt idx="249">
                  <c:v>1.68</c:v>
                </c:pt>
                <c:pt idx="250">
                  <c:v>1.68</c:v>
                </c:pt>
                <c:pt idx="251">
                  <c:v>1.68</c:v>
                </c:pt>
                <c:pt idx="252">
                  <c:v>1.71</c:v>
                </c:pt>
                <c:pt idx="253">
                  <c:v>1.71</c:v>
                </c:pt>
                <c:pt idx="254">
                  <c:v>1.71</c:v>
                </c:pt>
                <c:pt idx="255">
                  <c:v>1.71</c:v>
                </c:pt>
                <c:pt idx="256">
                  <c:v>1.71</c:v>
                </c:pt>
                <c:pt idx="257">
                  <c:v>1.71</c:v>
                </c:pt>
                <c:pt idx="258">
                  <c:v>1.68</c:v>
                </c:pt>
                <c:pt idx="259">
                  <c:v>1.68</c:v>
                </c:pt>
                <c:pt idx="260">
                  <c:v>1.68</c:v>
                </c:pt>
                <c:pt idx="261">
                  <c:v>1.71</c:v>
                </c:pt>
                <c:pt idx="262">
                  <c:v>1.71</c:v>
                </c:pt>
                <c:pt idx="263">
                  <c:v>1.71</c:v>
                </c:pt>
                <c:pt idx="264">
                  <c:v>1.71</c:v>
                </c:pt>
                <c:pt idx="265">
                  <c:v>1.71</c:v>
                </c:pt>
                <c:pt idx="266">
                  <c:v>1.68</c:v>
                </c:pt>
                <c:pt idx="267">
                  <c:v>1.68</c:v>
                </c:pt>
                <c:pt idx="268">
                  <c:v>1.68</c:v>
                </c:pt>
                <c:pt idx="269">
                  <c:v>1.68</c:v>
                </c:pt>
                <c:pt idx="270">
                  <c:v>1.68</c:v>
                </c:pt>
                <c:pt idx="271">
                  <c:v>1.68</c:v>
                </c:pt>
                <c:pt idx="272">
                  <c:v>1.71</c:v>
                </c:pt>
                <c:pt idx="273">
                  <c:v>1.71</c:v>
                </c:pt>
                <c:pt idx="274">
                  <c:v>1.71</c:v>
                </c:pt>
                <c:pt idx="275">
                  <c:v>1.71</c:v>
                </c:pt>
                <c:pt idx="276">
                  <c:v>1.71</c:v>
                </c:pt>
                <c:pt idx="277">
                  <c:v>1.68</c:v>
                </c:pt>
                <c:pt idx="278">
                  <c:v>1.68</c:v>
                </c:pt>
                <c:pt idx="279">
                  <c:v>1.68</c:v>
                </c:pt>
                <c:pt idx="280">
                  <c:v>1.68</c:v>
                </c:pt>
                <c:pt idx="281">
                  <c:v>1.68</c:v>
                </c:pt>
                <c:pt idx="282">
                  <c:v>1.68</c:v>
                </c:pt>
                <c:pt idx="283">
                  <c:v>1.68</c:v>
                </c:pt>
                <c:pt idx="284">
                  <c:v>1.68</c:v>
                </c:pt>
                <c:pt idx="285">
                  <c:v>1.68</c:v>
                </c:pt>
                <c:pt idx="286">
                  <c:v>1.68</c:v>
                </c:pt>
                <c:pt idx="287">
                  <c:v>1.71</c:v>
                </c:pt>
                <c:pt idx="288">
                  <c:v>1.71</c:v>
                </c:pt>
                <c:pt idx="289">
                  <c:v>1.71</c:v>
                </c:pt>
                <c:pt idx="290">
                  <c:v>1.71</c:v>
                </c:pt>
                <c:pt idx="291">
                  <c:v>1.71</c:v>
                </c:pt>
                <c:pt idx="292">
                  <c:v>1.71</c:v>
                </c:pt>
                <c:pt idx="293">
                  <c:v>1.71</c:v>
                </c:pt>
                <c:pt idx="294">
                  <c:v>1.71</c:v>
                </c:pt>
                <c:pt idx="295">
                  <c:v>1.71</c:v>
                </c:pt>
                <c:pt idx="296">
                  <c:v>1.71</c:v>
                </c:pt>
                <c:pt idx="297">
                  <c:v>1.71</c:v>
                </c:pt>
                <c:pt idx="298">
                  <c:v>1.68</c:v>
                </c:pt>
                <c:pt idx="299">
                  <c:v>1.68</c:v>
                </c:pt>
                <c:pt idx="300">
                  <c:v>1.68</c:v>
                </c:pt>
                <c:pt idx="301">
                  <c:v>1.68</c:v>
                </c:pt>
                <c:pt idx="302">
                  <c:v>1.68</c:v>
                </c:pt>
                <c:pt idx="303">
                  <c:v>1.71</c:v>
                </c:pt>
                <c:pt idx="304">
                  <c:v>1.71</c:v>
                </c:pt>
                <c:pt idx="305">
                  <c:v>1.71</c:v>
                </c:pt>
                <c:pt idx="306">
                  <c:v>1.71</c:v>
                </c:pt>
                <c:pt idx="307">
                  <c:v>1.71</c:v>
                </c:pt>
                <c:pt idx="308">
                  <c:v>1.71</c:v>
                </c:pt>
                <c:pt idx="309">
                  <c:v>1.71</c:v>
                </c:pt>
                <c:pt idx="310">
                  <c:v>1.71</c:v>
                </c:pt>
                <c:pt idx="311">
                  <c:v>1.71</c:v>
                </c:pt>
                <c:pt idx="312">
                  <c:v>1.71</c:v>
                </c:pt>
                <c:pt idx="313">
                  <c:v>1.68</c:v>
                </c:pt>
                <c:pt idx="314">
                  <c:v>1.68</c:v>
                </c:pt>
                <c:pt idx="315">
                  <c:v>1.68</c:v>
                </c:pt>
                <c:pt idx="316">
                  <c:v>1.68</c:v>
                </c:pt>
                <c:pt idx="317">
                  <c:v>1.68</c:v>
                </c:pt>
                <c:pt idx="318">
                  <c:v>1.68</c:v>
                </c:pt>
                <c:pt idx="319">
                  <c:v>1.68</c:v>
                </c:pt>
                <c:pt idx="320">
                  <c:v>1.68</c:v>
                </c:pt>
                <c:pt idx="321">
                  <c:v>1.68</c:v>
                </c:pt>
                <c:pt idx="322">
                  <c:v>1.68</c:v>
                </c:pt>
                <c:pt idx="323">
                  <c:v>1.68</c:v>
                </c:pt>
                <c:pt idx="324">
                  <c:v>1.68</c:v>
                </c:pt>
                <c:pt idx="325">
                  <c:v>1.68</c:v>
                </c:pt>
                <c:pt idx="326">
                  <c:v>1.68</c:v>
                </c:pt>
                <c:pt idx="327">
                  <c:v>1.68</c:v>
                </c:pt>
                <c:pt idx="328">
                  <c:v>1.71</c:v>
                </c:pt>
                <c:pt idx="329">
                  <c:v>1.71</c:v>
                </c:pt>
                <c:pt idx="330">
                  <c:v>1.71</c:v>
                </c:pt>
                <c:pt idx="331">
                  <c:v>1.71</c:v>
                </c:pt>
                <c:pt idx="332">
                  <c:v>1.71</c:v>
                </c:pt>
                <c:pt idx="333">
                  <c:v>1.68</c:v>
                </c:pt>
                <c:pt idx="334">
                  <c:v>1.68</c:v>
                </c:pt>
                <c:pt idx="335">
                  <c:v>1.68</c:v>
                </c:pt>
                <c:pt idx="336">
                  <c:v>1.68</c:v>
                </c:pt>
                <c:pt idx="337">
                  <c:v>1.71</c:v>
                </c:pt>
                <c:pt idx="338">
                  <c:v>1.71</c:v>
                </c:pt>
                <c:pt idx="339">
                  <c:v>1.71</c:v>
                </c:pt>
                <c:pt idx="340">
                  <c:v>1.71</c:v>
                </c:pt>
                <c:pt idx="341">
                  <c:v>1.71</c:v>
                </c:pt>
                <c:pt idx="342">
                  <c:v>1.71</c:v>
                </c:pt>
                <c:pt idx="343">
                  <c:v>1.71</c:v>
                </c:pt>
                <c:pt idx="344">
                  <c:v>1.71</c:v>
                </c:pt>
                <c:pt idx="345">
                  <c:v>1.68</c:v>
                </c:pt>
                <c:pt idx="346">
                  <c:v>1.68</c:v>
                </c:pt>
                <c:pt idx="347">
                  <c:v>1.68</c:v>
                </c:pt>
                <c:pt idx="348">
                  <c:v>1.71</c:v>
                </c:pt>
                <c:pt idx="349">
                  <c:v>1.71</c:v>
                </c:pt>
                <c:pt idx="350">
                  <c:v>1.68</c:v>
                </c:pt>
                <c:pt idx="351">
                  <c:v>1.68</c:v>
                </c:pt>
                <c:pt idx="352">
                  <c:v>1.71</c:v>
                </c:pt>
                <c:pt idx="353">
                  <c:v>1.71</c:v>
                </c:pt>
                <c:pt idx="354">
                  <c:v>1.71</c:v>
                </c:pt>
                <c:pt idx="355">
                  <c:v>1.71</c:v>
                </c:pt>
                <c:pt idx="356">
                  <c:v>1.71</c:v>
                </c:pt>
                <c:pt idx="357">
                  <c:v>1.71</c:v>
                </c:pt>
                <c:pt idx="358">
                  <c:v>1.71</c:v>
                </c:pt>
                <c:pt idx="359">
                  <c:v>1.71</c:v>
                </c:pt>
                <c:pt idx="360">
                  <c:v>1.68</c:v>
                </c:pt>
                <c:pt idx="361">
                  <c:v>1.68</c:v>
                </c:pt>
                <c:pt idx="362">
                  <c:v>1.68</c:v>
                </c:pt>
                <c:pt idx="363">
                  <c:v>1.71</c:v>
                </c:pt>
                <c:pt idx="364">
                  <c:v>1.71</c:v>
                </c:pt>
                <c:pt idx="365">
                  <c:v>1.71</c:v>
                </c:pt>
                <c:pt idx="366">
                  <c:v>1.71</c:v>
                </c:pt>
                <c:pt idx="367">
                  <c:v>1.71</c:v>
                </c:pt>
                <c:pt idx="368">
                  <c:v>1.68</c:v>
                </c:pt>
                <c:pt idx="369">
                  <c:v>1.71</c:v>
                </c:pt>
                <c:pt idx="370">
                  <c:v>1.71</c:v>
                </c:pt>
                <c:pt idx="371">
                  <c:v>1.71</c:v>
                </c:pt>
                <c:pt idx="372">
                  <c:v>1.71</c:v>
                </c:pt>
                <c:pt idx="373">
                  <c:v>1.71</c:v>
                </c:pt>
                <c:pt idx="374">
                  <c:v>1.71</c:v>
                </c:pt>
                <c:pt idx="375">
                  <c:v>1.71</c:v>
                </c:pt>
                <c:pt idx="376">
                  <c:v>1.71</c:v>
                </c:pt>
                <c:pt idx="377">
                  <c:v>1.71</c:v>
                </c:pt>
                <c:pt idx="378">
                  <c:v>1.71</c:v>
                </c:pt>
                <c:pt idx="379">
                  <c:v>1.71</c:v>
                </c:pt>
                <c:pt idx="380">
                  <c:v>1.71</c:v>
                </c:pt>
                <c:pt idx="381">
                  <c:v>1.71</c:v>
                </c:pt>
                <c:pt idx="382">
                  <c:v>1.68</c:v>
                </c:pt>
                <c:pt idx="383">
                  <c:v>1.68</c:v>
                </c:pt>
                <c:pt idx="384">
                  <c:v>1.68</c:v>
                </c:pt>
                <c:pt idx="385">
                  <c:v>1.71</c:v>
                </c:pt>
                <c:pt idx="386">
                  <c:v>1.71</c:v>
                </c:pt>
                <c:pt idx="387">
                  <c:v>1.68</c:v>
                </c:pt>
                <c:pt idx="388">
                  <c:v>1.71</c:v>
                </c:pt>
                <c:pt idx="389">
                  <c:v>1.71</c:v>
                </c:pt>
                <c:pt idx="390">
                  <c:v>1.71</c:v>
                </c:pt>
                <c:pt idx="391">
                  <c:v>1.71</c:v>
                </c:pt>
                <c:pt idx="392">
                  <c:v>1.71</c:v>
                </c:pt>
                <c:pt idx="393">
                  <c:v>1.71</c:v>
                </c:pt>
                <c:pt idx="394">
                  <c:v>1.71</c:v>
                </c:pt>
                <c:pt idx="395">
                  <c:v>1.71</c:v>
                </c:pt>
                <c:pt idx="396">
                  <c:v>1.71</c:v>
                </c:pt>
                <c:pt idx="397">
                  <c:v>1.71</c:v>
                </c:pt>
                <c:pt idx="398">
                  <c:v>1.71</c:v>
                </c:pt>
                <c:pt idx="399">
                  <c:v>1.68</c:v>
                </c:pt>
                <c:pt idx="400">
                  <c:v>1.68</c:v>
                </c:pt>
                <c:pt idx="401">
                  <c:v>1.71</c:v>
                </c:pt>
                <c:pt idx="402">
                  <c:v>1.71</c:v>
                </c:pt>
                <c:pt idx="403">
                  <c:v>1.71</c:v>
                </c:pt>
                <c:pt idx="404">
                  <c:v>1.71</c:v>
                </c:pt>
                <c:pt idx="405">
                  <c:v>1.71</c:v>
                </c:pt>
                <c:pt idx="406">
                  <c:v>1.71</c:v>
                </c:pt>
                <c:pt idx="407">
                  <c:v>1.68</c:v>
                </c:pt>
                <c:pt idx="408">
                  <c:v>1.68</c:v>
                </c:pt>
                <c:pt idx="409">
                  <c:v>1.71</c:v>
                </c:pt>
                <c:pt idx="410">
                  <c:v>1.71</c:v>
                </c:pt>
                <c:pt idx="411">
                  <c:v>1.71</c:v>
                </c:pt>
                <c:pt idx="412">
                  <c:v>1.71</c:v>
                </c:pt>
                <c:pt idx="413">
                  <c:v>1.71</c:v>
                </c:pt>
                <c:pt idx="414">
                  <c:v>1.71</c:v>
                </c:pt>
                <c:pt idx="415">
                  <c:v>1.68</c:v>
                </c:pt>
                <c:pt idx="416">
                  <c:v>1.68</c:v>
                </c:pt>
                <c:pt idx="417">
                  <c:v>1.71</c:v>
                </c:pt>
                <c:pt idx="418">
                  <c:v>1.71</c:v>
                </c:pt>
                <c:pt idx="419">
                  <c:v>1.68</c:v>
                </c:pt>
                <c:pt idx="420">
                  <c:v>1.68</c:v>
                </c:pt>
                <c:pt idx="421">
                  <c:v>1.71</c:v>
                </c:pt>
                <c:pt idx="422">
                  <c:v>1.71</c:v>
                </c:pt>
                <c:pt idx="423">
                  <c:v>1.71</c:v>
                </c:pt>
                <c:pt idx="424">
                  <c:v>1.71</c:v>
                </c:pt>
                <c:pt idx="425">
                  <c:v>1.71</c:v>
                </c:pt>
                <c:pt idx="426">
                  <c:v>1.71</c:v>
                </c:pt>
                <c:pt idx="427">
                  <c:v>1.71</c:v>
                </c:pt>
                <c:pt idx="428">
                  <c:v>1.71</c:v>
                </c:pt>
                <c:pt idx="429">
                  <c:v>1.71</c:v>
                </c:pt>
                <c:pt idx="430">
                  <c:v>1.71</c:v>
                </c:pt>
                <c:pt idx="431">
                  <c:v>1.71</c:v>
                </c:pt>
                <c:pt idx="432">
                  <c:v>1.71</c:v>
                </c:pt>
                <c:pt idx="433">
                  <c:v>1.71</c:v>
                </c:pt>
                <c:pt idx="434">
                  <c:v>1.68</c:v>
                </c:pt>
                <c:pt idx="435">
                  <c:v>1.68</c:v>
                </c:pt>
                <c:pt idx="436">
                  <c:v>1.71</c:v>
                </c:pt>
                <c:pt idx="437">
                  <c:v>1.71</c:v>
                </c:pt>
                <c:pt idx="438">
                  <c:v>1.71</c:v>
                </c:pt>
                <c:pt idx="439">
                  <c:v>1.71</c:v>
                </c:pt>
                <c:pt idx="440">
                  <c:v>1.71</c:v>
                </c:pt>
                <c:pt idx="441">
                  <c:v>1.71</c:v>
                </c:pt>
                <c:pt idx="442">
                  <c:v>1.71</c:v>
                </c:pt>
                <c:pt idx="443">
                  <c:v>1.71</c:v>
                </c:pt>
                <c:pt idx="444">
                  <c:v>1.71</c:v>
                </c:pt>
                <c:pt idx="445">
                  <c:v>1.71</c:v>
                </c:pt>
                <c:pt idx="446">
                  <c:v>1.71</c:v>
                </c:pt>
                <c:pt idx="447">
                  <c:v>1.71</c:v>
                </c:pt>
                <c:pt idx="448">
                  <c:v>1.71</c:v>
                </c:pt>
                <c:pt idx="449">
                  <c:v>1.68</c:v>
                </c:pt>
                <c:pt idx="450">
                  <c:v>1.68</c:v>
                </c:pt>
                <c:pt idx="451">
                  <c:v>1.71</c:v>
                </c:pt>
                <c:pt idx="452">
                  <c:v>1.71</c:v>
                </c:pt>
                <c:pt idx="453">
                  <c:v>1.71</c:v>
                </c:pt>
                <c:pt idx="454">
                  <c:v>1.71</c:v>
                </c:pt>
                <c:pt idx="455">
                  <c:v>1.71</c:v>
                </c:pt>
                <c:pt idx="456">
                  <c:v>1.71</c:v>
                </c:pt>
                <c:pt idx="457">
                  <c:v>1.71</c:v>
                </c:pt>
                <c:pt idx="458">
                  <c:v>1.71</c:v>
                </c:pt>
                <c:pt idx="459">
                  <c:v>1.71</c:v>
                </c:pt>
                <c:pt idx="460">
                  <c:v>1.68</c:v>
                </c:pt>
                <c:pt idx="461">
                  <c:v>1.68</c:v>
                </c:pt>
                <c:pt idx="462">
                  <c:v>1.71</c:v>
                </c:pt>
                <c:pt idx="463">
                  <c:v>1.71</c:v>
                </c:pt>
                <c:pt idx="464">
                  <c:v>1.68</c:v>
                </c:pt>
                <c:pt idx="465">
                  <c:v>1.68</c:v>
                </c:pt>
                <c:pt idx="466">
                  <c:v>1.68</c:v>
                </c:pt>
                <c:pt idx="467">
                  <c:v>1.71</c:v>
                </c:pt>
                <c:pt idx="468">
                  <c:v>1.71</c:v>
                </c:pt>
                <c:pt idx="469">
                  <c:v>1.71</c:v>
                </c:pt>
                <c:pt idx="470">
                  <c:v>1.71</c:v>
                </c:pt>
                <c:pt idx="471">
                  <c:v>1.71</c:v>
                </c:pt>
                <c:pt idx="472">
                  <c:v>1.71</c:v>
                </c:pt>
                <c:pt idx="473">
                  <c:v>1.71</c:v>
                </c:pt>
                <c:pt idx="474">
                  <c:v>1.71</c:v>
                </c:pt>
                <c:pt idx="475">
                  <c:v>1.71</c:v>
                </c:pt>
                <c:pt idx="476">
                  <c:v>1.71</c:v>
                </c:pt>
                <c:pt idx="477">
                  <c:v>1.71</c:v>
                </c:pt>
                <c:pt idx="478">
                  <c:v>1.71</c:v>
                </c:pt>
                <c:pt idx="479">
                  <c:v>1.71</c:v>
                </c:pt>
                <c:pt idx="480">
                  <c:v>1.71</c:v>
                </c:pt>
                <c:pt idx="481">
                  <c:v>1.71</c:v>
                </c:pt>
                <c:pt idx="482">
                  <c:v>1.71</c:v>
                </c:pt>
                <c:pt idx="483">
                  <c:v>1.71</c:v>
                </c:pt>
                <c:pt idx="484">
                  <c:v>1.71</c:v>
                </c:pt>
                <c:pt idx="485">
                  <c:v>1.71</c:v>
                </c:pt>
                <c:pt idx="486">
                  <c:v>1.71</c:v>
                </c:pt>
                <c:pt idx="487">
                  <c:v>1.71</c:v>
                </c:pt>
                <c:pt idx="488">
                  <c:v>1.71</c:v>
                </c:pt>
                <c:pt idx="489">
                  <c:v>1.71</c:v>
                </c:pt>
                <c:pt idx="490">
                  <c:v>1.71</c:v>
                </c:pt>
                <c:pt idx="491">
                  <c:v>1.71</c:v>
                </c:pt>
                <c:pt idx="492">
                  <c:v>1.68</c:v>
                </c:pt>
                <c:pt idx="493">
                  <c:v>1.68</c:v>
                </c:pt>
                <c:pt idx="494">
                  <c:v>1.68</c:v>
                </c:pt>
                <c:pt idx="495">
                  <c:v>1.71</c:v>
                </c:pt>
                <c:pt idx="496">
                  <c:v>1.71</c:v>
                </c:pt>
                <c:pt idx="497">
                  <c:v>1.71</c:v>
                </c:pt>
                <c:pt idx="498">
                  <c:v>1.71</c:v>
                </c:pt>
                <c:pt idx="499">
                  <c:v>1.71</c:v>
                </c:pt>
                <c:pt idx="500">
                  <c:v>1.71</c:v>
                </c:pt>
                <c:pt idx="501">
                  <c:v>1.71</c:v>
                </c:pt>
                <c:pt idx="502">
                  <c:v>1.71</c:v>
                </c:pt>
                <c:pt idx="503">
                  <c:v>1.71</c:v>
                </c:pt>
                <c:pt idx="504">
                  <c:v>1.71</c:v>
                </c:pt>
                <c:pt idx="505">
                  <c:v>1.71</c:v>
                </c:pt>
                <c:pt idx="506">
                  <c:v>1.71</c:v>
                </c:pt>
                <c:pt idx="507">
                  <c:v>1.71</c:v>
                </c:pt>
                <c:pt idx="508">
                  <c:v>1.71</c:v>
                </c:pt>
                <c:pt idx="509">
                  <c:v>1.71</c:v>
                </c:pt>
                <c:pt idx="510">
                  <c:v>1.68</c:v>
                </c:pt>
                <c:pt idx="511">
                  <c:v>1.68</c:v>
                </c:pt>
                <c:pt idx="512">
                  <c:v>1.68</c:v>
                </c:pt>
                <c:pt idx="513">
                  <c:v>1.71</c:v>
                </c:pt>
                <c:pt idx="514">
                  <c:v>1.71</c:v>
                </c:pt>
                <c:pt idx="515">
                  <c:v>1.71</c:v>
                </c:pt>
                <c:pt idx="516">
                  <c:v>1.71</c:v>
                </c:pt>
                <c:pt idx="517">
                  <c:v>1.71</c:v>
                </c:pt>
                <c:pt idx="518">
                  <c:v>1.71</c:v>
                </c:pt>
                <c:pt idx="519">
                  <c:v>1.71</c:v>
                </c:pt>
                <c:pt idx="520">
                  <c:v>1.71</c:v>
                </c:pt>
                <c:pt idx="521">
                  <c:v>1.71</c:v>
                </c:pt>
                <c:pt idx="522">
                  <c:v>1.71</c:v>
                </c:pt>
                <c:pt idx="523">
                  <c:v>1.71</c:v>
                </c:pt>
                <c:pt idx="524">
                  <c:v>1.71</c:v>
                </c:pt>
                <c:pt idx="525">
                  <c:v>1.71</c:v>
                </c:pt>
                <c:pt idx="526">
                  <c:v>1.71</c:v>
                </c:pt>
                <c:pt idx="527">
                  <c:v>1.71</c:v>
                </c:pt>
                <c:pt idx="528">
                  <c:v>1.71</c:v>
                </c:pt>
                <c:pt idx="529">
                  <c:v>1.71</c:v>
                </c:pt>
                <c:pt idx="530">
                  <c:v>1.71</c:v>
                </c:pt>
                <c:pt idx="531">
                  <c:v>1.71</c:v>
                </c:pt>
                <c:pt idx="532">
                  <c:v>1.71</c:v>
                </c:pt>
                <c:pt idx="533">
                  <c:v>1.71</c:v>
                </c:pt>
                <c:pt idx="534">
                  <c:v>1.71</c:v>
                </c:pt>
                <c:pt idx="535">
                  <c:v>1.71</c:v>
                </c:pt>
                <c:pt idx="536">
                  <c:v>1.71</c:v>
                </c:pt>
                <c:pt idx="537">
                  <c:v>1.71</c:v>
                </c:pt>
                <c:pt idx="538">
                  <c:v>1.71</c:v>
                </c:pt>
                <c:pt idx="539">
                  <c:v>1.71</c:v>
                </c:pt>
                <c:pt idx="540">
                  <c:v>1.71</c:v>
                </c:pt>
                <c:pt idx="541">
                  <c:v>1.71</c:v>
                </c:pt>
                <c:pt idx="542">
                  <c:v>1.71</c:v>
                </c:pt>
                <c:pt idx="543">
                  <c:v>1.68</c:v>
                </c:pt>
                <c:pt idx="544">
                  <c:v>1.68</c:v>
                </c:pt>
                <c:pt idx="545">
                  <c:v>1.68</c:v>
                </c:pt>
                <c:pt idx="546">
                  <c:v>1.71</c:v>
                </c:pt>
                <c:pt idx="547">
                  <c:v>1.71</c:v>
                </c:pt>
                <c:pt idx="548">
                  <c:v>1.71</c:v>
                </c:pt>
                <c:pt idx="549">
                  <c:v>1.71</c:v>
                </c:pt>
                <c:pt idx="550">
                  <c:v>1.71</c:v>
                </c:pt>
                <c:pt idx="551">
                  <c:v>1.71</c:v>
                </c:pt>
                <c:pt idx="552">
                  <c:v>1.71</c:v>
                </c:pt>
                <c:pt idx="553">
                  <c:v>1.71</c:v>
                </c:pt>
                <c:pt idx="554">
                  <c:v>1.71</c:v>
                </c:pt>
                <c:pt idx="555">
                  <c:v>1.71</c:v>
                </c:pt>
                <c:pt idx="556">
                  <c:v>1.71</c:v>
                </c:pt>
                <c:pt idx="557">
                  <c:v>1.71</c:v>
                </c:pt>
                <c:pt idx="558">
                  <c:v>1.71</c:v>
                </c:pt>
                <c:pt idx="559">
                  <c:v>1.71</c:v>
                </c:pt>
                <c:pt idx="560">
                  <c:v>1.71</c:v>
                </c:pt>
                <c:pt idx="561">
                  <c:v>1.71</c:v>
                </c:pt>
                <c:pt idx="562">
                  <c:v>1.68</c:v>
                </c:pt>
                <c:pt idx="563">
                  <c:v>1.68</c:v>
                </c:pt>
                <c:pt idx="564">
                  <c:v>1.651</c:v>
                </c:pt>
                <c:pt idx="565">
                  <c:v>1.651</c:v>
                </c:pt>
                <c:pt idx="566">
                  <c:v>1.6220000000000001</c:v>
                </c:pt>
                <c:pt idx="567">
                  <c:v>1.6220000000000001</c:v>
                </c:pt>
                <c:pt idx="568">
                  <c:v>1.5660000000000001</c:v>
                </c:pt>
                <c:pt idx="569">
                  <c:v>1.5660000000000001</c:v>
                </c:pt>
                <c:pt idx="570">
                  <c:v>1.5660000000000001</c:v>
                </c:pt>
                <c:pt idx="571">
                  <c:v>1.802</c:v>
                </c:pt>
                <c:pt idx="572">
                  <c:v>1.802</c:v>
                </c:pt>
                <c:pt idx="573">
                  <c:v>1.9319999999999999</c:v>
                </c:pt>
                <c:pt idx="574">
                  <c:v>1.9319999999999999</c:v>
                </c:pt>
                <c:pt idx="575">
                  <c:v>2.1840000000000002</c:v>
                </c:pt>
                <c:pt idx="576">
                  <c:v>2.1840000000000002</c:v>
                </c:pt>
                <c:pt idx="577">
                  <c:v>4.6349999999999998</c:v>
                </c:pt>
                <c:pt idx="578">
                  <c:v>4.6349999999999998</c:v>
                </c:pt>
                <c:pt idx="579">
                  <c:v>8.4039999999999999</c:v>
                </c:pt>
                <c:pt idx="580">
                  <c:v>8.4039999999999999</c:v>
                </c:pt>
                <c:pt idx="581">
                  <c:v>9.8379999999999992</c:v>
                </c:pt>
                <c:pt idx="582">
                  <c:v>9.8379999999999992</c:v>
                </c:pt>
                <c:pt idx="583">
                  <c:v>13.48</c:v>
                </c:pt>
                <c:pt idx="584">
                  <c:v>13.48</c:v>
                </c:pt>
                <c:pt idx="585">
                  <c:v>16.058</c:v>
                </c:pt>
                <c:pt idx="586">
                  <c:v>16.058</c:v>
                </c:pt>
                <c:pt idx="587">
                  <c:v>17.835999999999999</c:v>
                </c:pt>
                <c:pt idx="588">
                  <c:v>17.835999999999999</c:v>
                </c:pt>
                <c:pt idx="589">
                  <c:v>17.835999999999999</c:v>
                </c:pt>
                <c:pt idx="590">
                  <c:v>19.13</c:v>
                </c:pt>
                <c:pt idx="591">
                  <c:v>19.13</c:v>
                </c:pt>
                <c:pt idx="592">
                  <c:v>19.13</c:v>
                </c:pt>
                <c:pt idx="593">
                  <c:v>19.13</c:v>
                </c:pt>
                <c:pt idx="594">
                  <c:v>19.13</c:v>
                </c:pt>
                <c:pt idx="595">
                  <c:v>18.151</c:v>
                </c:pt>
                <c:pt idx="596">
                  <c:v>18.151</c:v>
                </c:pt>
                <c:pt idx="597">
                  <c:v>16.341999999999999</c:v>
                </c:pt>
                <c:pt idx="598">
                  <c:v>16.341999999999999</c:v>
                </c:pt>
                <c:pt idx="599">
                  <c:v>10.737</c:v>
                </c:pt>
                <c:pt idx="600">
                  <c:v>10.737</c:v>
                </c:pt>
                <c:pt idx="601">
                  <c:v>10.737</c:v>
                </c:pt>
                <c:pt idx="602">
                  <c:v>7.5670000000000002</c:v>
                </c:pt>
                <c:pt idx="603">
                  <c:v>7.5670000000000002</c:v>
                </c:pt>
                <c:pt idx="604">
                  <c:v>7.5670000000000002</c:v>
                </c:pt>
                <c:pt idx="605">
                  <c:v>5.9219999999999997</c:v>
                </c:pt>
                <c:pt idx="606">
                  <c:v>5.9219999999999997</c:v>
                </c:pt>
                <c:pt idx="607">
                  <c:v>4.476</c:v>
                </c:pt>
                <c:pt idx="608">
                  <c:v>4.476</c:v>
                </c:pt>
                <c:pt idx="609">
                  <c:v>4.476</c:v>
                </c:pt>
                <c:pt idx="610">
                  <c:v>2.7909999999999999</c:v>
                </c:pt>
                <c:pt idx="611">
                  <c:v>2.7909999999999999</c:v>
                </c:pt>
                <c:pt idx="612">
                  <c:v>2.109</c:v>
                </c:pt>
                <c:pt idx="613">
                  <c:v>2.109</c:v>
                </c:pt>
                <c:pt idx="614">
                  <c:v>1.8660000000000001</c:v>
                </c:pt>
                <c:pt idx="615">
                  <c:v>1.8660000000000001</c:v>
                </c:pt>
                <c:pt idx="616">
                  <c:v>1.802</c:v>
                </c:pt>
                <c:pt idx="617">
                  <c:v>1.802</c:v>
                </c:pt>
                <c:pt idx="618">
                  <c:v>1.651</c:v>
                </c:pt>
                <c:pt idx="619">
                  <c:v>1.651</c:v>
                </c:pt>
                <c:pt idx="620">
                  <c:v>1.512</c:v>
                </c:pt>
                <c:pt idx="621">
                  <c:v>1.512</c:v>
                </c:pt>
                <c:pt idx="622">
                  <c:v>1.512</c:v>
                </c:pt>
                <c:pt idx="623">
                  <c:v>1.3620000000000001</c:v>
                </c:pt>
                <c:pt idx="624">
                  <c:v>1.3620000000000001</c:v>
                </c:pt>
                <c:pt idx="625">
                  <c:v>1.4350000000000001</c:v>
                </c:pt>
                <c:pt idx="626">
                  <c:v>1.4350000000000001</c:v>
                </c:pt>
                <c:pt idx="627">
                  <c:v>1.41</c:v>
                </c:pt>
                <c:pt idx="628">
                  <c:v>1.41</c:v>
                </c:pt>
                <c:pt idx="629">
                  <c:v>1.41</c:v>
                </c:pt>
                <c:pt idx="630">
                  <c:v>1.3620000000000001</c:v>
                </c:pt>
                <c:pt idx="631">
                  <c:v>1.3620000000000001</c:v>
                </c:pt>
                <c:pt idx="632">
                  <c:v>1.41</c:v>
                </c:pt>
                <c:pt idx="633">
                  <c:v>1.41</c:v>
                </c:pt>
                <c:pt idx="634">
                  <c:v>1.41</c:v>
                </c:pt>
                <c:pt idx="635">
                  <c:v>1.486</c:v>
                </c:pt>
                <c:pt idx="636">
                  <c:v>1.486</c:v>
                </c:pt>
                <c:pt idx="637">
                  <c:v>1.3859999999999999</c:v>
                </c:pt>
                <c:pt idx="638">
                  <c:v>1.3859999999999999</c:v>
                </c:pt>
                <c:pt idx="639">
                  <c:v>1.4350000000000001</c:v>
                </c:pt>
                <c:pt idx="640">
                  <c:v>1.4350000000000001</c:v>
                </c:pt>
                <c:pt idx="641">
                  <c:v>1.4350000000000001</c:v>
                </c:pt>
                <c:pt idx="642">
                  <c:v>1.46</c:v>
                </c:pt>
                <c:pt idx="643">
                  <c:v>1.5389999999999999</c:v>
                </c:pt>
                <c:pt idx="644">
                  <c:v>1.5389999999999999</c:v>
                </c:pt>
                <c:pt idx="645">
                  <c:v>1.5940000000000001</c:v>
                </c:pt>
                <c:pt idx="646">
                  <c:v>1.5940000000000001</c:v>
                </c:pt>
                <c:pt idx="647">
                  <c:v>1.6220000000000001</c:v>
                </c:pt>
                <c:pt idx="648">
                  <c:v>1.6220000000000001</c:v>
                </c:pt>
                <c:pt idx="649">
                  <c:v>1.6220000000000001</c:v>
                </c:pt>
                <c:pt idx="650">
                  <c:v>1.6220000000000001</c:v>
                </c:pt>
                <c:pt idx="651">
                  <c:v>1.6220000000000001</c:v>
                </c:pt>
                <c:pt idx="652">
                  <c:v>1.6220000000000001</c:v>
                </c:pt>
                <c:pt idx="653">
                  <c:v>1.6220000000000001</c:v>
                </c:pt>
                <c:pt idx="654">
                  <c:v>1.6220000000000001</c:v>
                </c:pt>
                <c:pt idx="655">
                  <c:v>1.6220000000000001</c:v>
                </c:pt>
                <c:pt idx="656">
                  <c:v>1.651</c:v>
                </c:pt>
                <c:pt idx="657">
                  <c:v>1.651</c:v>
                </c:pt>
                <c:pt idx="658">
                  <c:v>1.651</c:v>
                </c:pt>
                <c:pt idx="659">
                  <c:v>1.68</c:v>
                </c:pt>
                <c:pt idx="660">
                  <c:v>1.71</c:v>
                </c:pt>
                <c:pt idx="661">
                  <c:v>1.71</c:v>
                </c:pt>
                <c:pt idx="662">
                  <c:v>1.5940000000000001</c:v>
                </c:pt>
                <c:pt idx="663">
                  <c:v>1.5940000000000001</c:v>
                </c:pt>
                <c:pt idx="664">
                  <c:v>1.5940000000000001</c:v>
                </c:pt>
                <c:pt idx="665">
                  <c:v>1.5940000000000001</c:v>
                </c:pt>
                <c:pt idx="666">
                  <c:v>1.5940000000000001</c:v>
                </c:pt>
                <c:pt idx="667">
                  <c:v>1.651</c:v>
                </c:pt>
                <c:pt idx="668">
                  <c:v>1.651</c:v>
                </c:pt>
                <c:pt idx="669">
                  <c:v>1.6220000000000001</c:v>
                </c:pt>
                <c:pt idx="670">
                  <c:v>1.6220000000000001</c:v>
                </c:pt>
                <c:pt idx="671">
                  <c:v>1.5389999999999999</c:v>
                </c:pt>
                <c:pt idx="672">
                  <c:v>1.5389999999999999</c:v>
                </c:pt>
                <c:pt idx="673">
                  <c:v>1.5660000000000001</c:v>
                </c:pt>
                <c:pt idx="674">
                  <c:v>1.5660000000000001</c:v>
                </c:pt>
                <c:pt idx="675">
                  <c:v>1.6220000000000001</c:v>
                </c:pt>
                <c:pt idx="676">
                  <c:v>1.6220000000000001</c:v>
                </c:pt>
                <c:pt idx="677">
                  <c:v>1.5940000000000001</c:v>
                </c:pt>
                <c:pt idx="678">
                  <c:v>1.5940000000000001</c:v>
                </c:pt>
                <c:pt idx="679">
                  <c:v>1.6220000000000001</c:v>
                </c:pt>
                <c:pt idx="680">
                  <c:v>1.6220000000000001</c:v>
                </c:pt>
                <c:pt idx="681">
                  <c:v>1.651</c:v>
                </c:pt>
                <c:pt idx="682">
                  <c:v>1.651</c:v>
                </c:pt>
                <c:pt idx="683">
                  <c:v>1.68</c:v>
                </c:pt>
                <c:pt idx="684">
                  <c:v>1.68</c:v>
                </c:pt>
                <c:pt idx="685">
                  <c:v>1.68</c:v>
                </c:pt>
                <c:pt idx="686">
                  <c:v>1.68</c:v>
                </c:pt>
                <c:pt idx="687">
                  <c:v>1.74</c:v>
                </c:pt>
                <c:pt idx="688">
                  <c:v>1.74</c:v>
                </c:pt>
                <c:pt idx="689">
                  <c:v>1.74</c:v>
                </c:pt>
                <c:pt idx="690">
                  <c:v>1.77</c:v>
                </c:pt>
                <c:pt idx="691">
                  <c:v>1.77</c:v>
                </c:pt>
                <c:pt idx="692">
                  <c:v>1.802</c:v>
                </c:pt>
                <c:pt idx="693">
                  <c:v>1.802</c:v>
                </c:pt>
                <c:pt idx="694">
                  <c:v>1.802</c:v>
                </c:pt>
                <c:pt idx="695">
                  <c:v>1.8660000000000001</c:v>
                </c:pt>
                <c:pt idx="696">
                  <c:v>1.8660000000000001</c:v>
                </c:pt>
                <c:pt idx="697">
                  <c:v>1.8660000000000001</c:v>
                </c:pt>
                <c:pt idx="698">
                  <c:v>1.9319999999999999</c:v>
                </c:pt>
                <c:pt idx="699">
                  <c:v>1.9319999999999999</c:v>
                </c:pt>
                <c:pt idx="700">
                  <c:v>2.0009999999999999</c:v>
                </c:pt>
                <c:pt idx="701">
                  <c:v>2.0009999999999999</c:v>
                </c:pt>
                <c:pt idx="702">
                  <c:v>1.966</c:v>
                </c:pt>
                <c:pt idx="703">
                  <c:v>1.966</c:v>
                </c:pt>
                <c:pt idx="704">
                  <c:v>1.9319999999999999</c:v>
                </c:pt>
                <c:pt idx="705">
                  <c:v>1.9319999999999999</c:v>
                </c:pt>
                <c:pt idx="706">
                  <c:v>2.0009999999999999</c:v>
                </c:pt>
                <c:pt idx="707">
                  <c:v>2.0009999999999999</c:v>
                </c:pt>
                <c:pt idx="708">
                  <c:v>2.1840000000000002</c:v>
                </c:pt>
                <c:pt idx="709">
                  <c:v>2.4689999999999999</c:v>
                </c:pt>
                <c:pt idx="710">
                  <c:v>2.4689999999999999</c:v>
                </c:pt>
                <c:pt idx="711">
                  <c:v>2.4689999999999999</c:v>
                </c:pt>
                <c:pt idx="712">
                  <c:v>2.742</c:v>
                </c:pt>
                <c:pt idx="713">
                  <c:v>2.742</c:v>
                </c:pt>
                <c:pt idx="714">
                  <c:v>3.2669999999999999</c:v>
                </c:pt>
                <c:pt idx="715">
                  <c:v>3.2669999999999999</c:v>
                </c:pt>
                <c:pt idx="716">
                  <c:v>3.0990000000000002</c:v>
                </c:pt>
                <c:pt idx="717">
                  <c:v>3.0990000000000002</c:v>
                </c:pt>
                <c:pt idx="718">
                  <c:v>2.7909999999999999</c:v>
                </c:pt>
                <c:pt idx="719">
                  <c:v>2.7909999999999999</c:v>
                </c:pt>
                <c:pt idx="720">
                  <c:v>2.7909999999999999</c:v>
                </c:pt>
                <c:pt idx="721">
                  <c:v>2.742</c:v>
                </c:pt>
                <c:pt idx="722">
                  <c:v>2.742</c:v>
                </c:pt>
                <c:pt idx="723">
                  <c:v>2.5569999999999999</c:v>
                </c:pt>
                <c:pt idx="724">
                  <c:v>2.5569999999999999</c:v>
                </c:pt>
                <c:pt idx="725">
                  <c:v>2.7909999999999999</c:v>
                </c:pt>
                <c:pt idx="726">
                  <c:v>2.7909999999999999</c:v>
                </c:pt>
                <c:pt idx="727">
                  <c:v>2.1840000000000002</c:v>
                </c:pt>
                <c:pt idx="728">
                  <c:v>2.1840000000000002</c:v>
                </c:pt>
                <c:pt idx="729">
                  <c:v>2.1840000000000002</c:v>
                </c:pt>
                <c:pt idx="730">
                  <c:v>2.0720000000000001</c:v>
                </c:pt>
                <c:pt idx="731">
                  <c:v>2.0720000000000001</c:v>
                </c:pt>
                <c:pt idx="732">
                  <c:v>2.0720000000000001</c:v>
                </c:pt>
                <c:pt idx="733">
                  <c:v>2.0720000000000001</c:v>
                </c:pt>
                <c:pt idx="734">
                  <c:v>2.109</c:v>
                </c:pt>
                <c:pt idx="735">
                  <c:v>2.109</c:v>
                </c:pt>
                <c:pt idx="736">
                  <c:v>1.966</c:v>
                </c:pt>
                <c:pt idx="737">
                  <c:v>1.966</c:v>
                </c:pt>
                <c:pt idx="738">
                  <c:v>1.9319999999999999</c:v>
                </c:pt>
                <c:pt idx="739">
                  <c:v>1.9319999999999999</c:v>
                </c:pt>
                <c:pt idx="740">
                  <c:v>1.802</c:v>
                </c:pt>
                <c:pt idx="741">
                  <c:v>1.802</c:v>
                </c:pt>
                <c:pt idx="742">
                  <c:v>1.802</c:v>
                </c:pt>
                <c:pt idx="743">
                  <c:v>1.651</c:v>
                </c:pt>
                <c:pt idx="744">
                  <c:v>1.651</c:v>
                </c:pt>
                <c:pt idx="745">
                  <c:v>1.651</c:v>
                </c:pt>
                <c:pt idx="746">
                  <c:v>1.6220000000000001</c:v>
                </c:pt>
                <c:pt idx="747">
                  <c:v>1.6220000000000001</c:v>
                </c:pt>
                <c:pt idx="748">
                  <c:v>1.651</c:v>
                </c:pt>
                <c:pt idx="749">
                  <c:v>1.651</c:v>
                </c:pt>
                <c:pt idx="750">
                  <c:v>1.651</c:v>
                </c:pt>
                <c:pt idx="751">
                  <c:v>1.4350000000000001</c:v>
                </c:pt>
                <c:pt idx="752">
                  <c:v>1.3620000000000001</c:v>
                </c:pt>
                <c:pt idx="753">
                  <c:v>1.3620000000000001</c:v>
                </c:pt>
                <c:pt idx="754">
                  <c:v>1.4350000000000001</c:v>
                </c:pt>
                <c:pt idx="755">
                  <c:v>1.4350000000000001</c:v>
                </c:pt>
                <c:pt idx="756">
                  <c:v>1.71</c:v>
                </c:pt>
                <c:pt idx="757">
                  <c:v>1.71</c:v>
                </c:pt>
                <c:pt idx="758">
                  <c:v>1.9319999999999999</c:v>
                </c:pt>
                <c:pt idx="759">
                  <c:v>1.9319999999999999</c:v>
                </c:pt>
                <c:pt idx="760">
                  <c:v>1.9319999999999999</c:v>
                </c:pt>
                <c:pt idx="761">
                  <c:v>2.84</c:v>
                </c:pt>
                <c:pt idx="762">
                  <c:v>2.84</c:v>
                </c:pt>
                <c:pt idx="763">
                  <c:v>3.383</c:v>
                </c:pt>
                <c:pt idx="764">
                  <c:v>3.383</c:v>
                </c:pt>
                <c:pt idx="765">
                  <c:v>3.891</c:v>
                </c:pt>
                <c:pt idx="766">
                  <c:v>3.891</c:v>
                </c:pt>
                <c:pt idx="767">
                  <c:v>5.0590000000000002</c:v>
                </c:pt>
                <c:pt idx="768">
                  <c:v>5.0590000000000002</c:v>
                </c:pt>
                <c:pt idx="769">
                  <c:v>7.4349999999999996</c:v>
                </c:pt>
                <c:pt idx="770">
                  <c:v>7.4349999999999996</c:v>
                </c:pt>
                <c:pt idx="771">
                  <c:v>11.516</c:v>
                </c:pt>
                <c:pt idx="772">
                  <c:v>11.516</c:v>
                </c:pt>
                <c:pt idx="773">
                  <c:v>11.516</c:v>
                </c:pt>
                <c:pt idx="774">
                  <c:v>15.237</c:v>
                </c:pt>
                <c:pt idx="775">
                  <c:v>17.527000000000001</c:v>
                </c:pt>
                <c:pt idx="776">
                  <c:v>17.527000000000001</c:v>
                </c:pt>
                <c:pt idx="777">
                  <c:v>19.466999999999999</c:v>
                </c:pt>
                <c:pt idx="778">
                  <c:v>19.466999999999999</c:v>
                </c:pt>
                <c:pt idx="779">
                  <c:v>19.811</c:v>
                </c:pt>
                <c:pt idx="780">
                  <c:v>19.811</c:v>
                </c:pt>
                <c:pt idx="781">
                  <c:v>18.797999999999998</c:v>
                </c:pt>
                <c:pt idx="782">
                  <c:v>18.797999999999998</c:v>
                </c:pt>
                <c:pt idx="783">
                  <c:v>17.835999999999999</c:v>
                </c:pt>
                <c:pt idx="784">
                  <c:v>17.835999999999999</c:v>
                </c:pt>
                <c:pt idx="785">
                  <c:v>16.341999999999999</c:v>
                </c:pt>
                <c:pt idx="786">
                  <c:v>16.341999999999999</c:v>
                </c:pt>
                <c:pt idx="787">
                  <c:v>12.569000000000001</c:v>
                </c:pt>
                <c:pt idx="788">
                  <c:v>12.569000000000001</c:v>
                </c:pt>
                <c:pt idx="789">
                  <c:v>9.0139999999999993</c:v>
                </c:pt>
                <c:pt idx="790">
                  <c:v>9.0139999999999993</c:v>
                </c:pt>
                <c:pt idx="791">
                  <c:v>6.694</c:v>
                </c:pt>
                <c:pt idx="792">
                  <c:v>6.694</c:v>
                </c:pt>
                <c:pt idx="793">
                  <c:v>4.8849999999999998</c:v>
                </c:pt>
                <c:pt idx="794">
                  <c:v>4.8849999999999998</c:v>
                </c:pt>
                <c:pt idx="795">
                  <c:v>4.8849999999999998</c:v>
                </c:pt>
                <c:pt idx="796">
                  <c:v>3.5030000000000001</c:v>
                </c:pt>
                <c:pt idx="797">
                  <c:v>3.5030000000000001</c:v>
                </c:pt>
                <c:pt idx="798">
                  <c:v>2.7909999999999999</c:v>
                </c:pt>
                <c:pt idx="799">
                  <c:v>2.7909999999999999</c:v>
                </c:pt>
                <c:pt idx="800">
                  <c:v>2.262</c:v>
                </c:pt>
                <c:pt idx="801">
                  <c:v>2.262</c:v>
                </c:pt>
                <c:pt idx="802">
                  <c:v>1.966</c:v>
                </c:pt>
                <c:pt idx="803">
                  <c:v>1.966</c:v>
                </c:pt>
                <c:pt idx="804">
                  <c:v>1.8660000000000001</c:v>
                </c:pt>
                <c:pt idx="805">
                  <c:v>1.8660000000000001</c:v>
                </c:pt>
                <c:pt idx="806">
                  <c:v>1.74</c:v>
                </c:pt>
                <c:pt idx="807">
                  <c:v>1.74</c:v>
                </c:pt>
                <c:pt idx="808">
                  <c:v>1.68</c:v>
                </c:pt>
                <c:pt idx="809">
                  <c:v>1.68</c:v>
                </c:pt>
                <c:pt idx="810">
                  <c:v>1.68</c:v>
                </c:pt>
                <c:pt idx="811">
                  <c:v>1.651</c:v>
                </c:pt>
                <c:pt idx="812">
                  <c:v>1.651</c:v>
                </c:pt>
                <c:pt idx="813">
                  <c:v>1.5940000000000001</c:v>
                </c:pt>
                <c:pt idx="814">
                  <c:v>1.5940000000000001</c:v>
                </c:pt>
                <c:pt idx="815">
                  <c:v>1.46</c:v>
                </c:pt>
                <c:pt idx="816">
                  <c:v>1.46</c:v>
                </c:pt>
                <c:pt idx="817">
                  <c:v>1.512</c:v>
                </c:pt>
                <c:pt idx="818">
                  <c:v>1.512</c:v>
                </c:pt>
                <c:pt idx="819">
                  <c:v>1.512</c:v>
                </c:pt>
                <c:pt idx="820">
                  <c:v>1.77</c:v>
                </c:pt>
                <c:pt idx="821">
                  <c:v>1.8340000000000001</c:v>
                </c:pt>
                <c:pt idx="822">
                  <c:v>1.8340000000000001</c:v>
                </c:pt>
                <c:pt idx="823">
                  <c:v>1.74</c:v>
                </c:pt>
                <c:pt idx="824">
                  <c:v>1.74</c:v>
                </c:pt>
                <c:pt idx="825">
                  <c:v>1.71</c:v>
                </c:pt>
                <c:pt idx="826">
                  <c:v>1.71</c:v>
                </c:pt>
                <c:pt idx="827">
                  <c:v>1.74</c:v>
                </c:pt>
                <c:pt idx="828">
                  <c:v>1.74</c:v>
                </c:pt>
                <c:pt idx="829">
                  <c:v>1.8660000000000001</c:v>
                </c:pt>
                <c:pt idx="830">
                  <c:v>1.8660000000000001</c:v>
                </c:pt>
                <c:pt idx="831">
                  <c:v>1.899</c:v>
                </c:pt>
                <c:pt idx="832">
                  <c:v>1.899</c:v>
                </c:pt>
                <c:pt idx="833">
                  <c:v>1.899</c:v>
                </c:pt>
                <c:pt idx="834">
                  <c:v>1.899</c:v>
                </c:pt>
                <c:pt idx="835">
                  <c:v>1.899</c:v>
                </c:pt>
                <c:pt idx="836">
                  <c:v>1.899</c:v>
                </c:pt>
                <c:pt idx="837">
                  <c:v>1.966</c:v>
                </c:pt>
                <c:pt idx="838">
                  <c:v>1.966</c:v>
                </c:pt>
                <c:pt idx="839">
                  <c:v>1.899</c:v>
                </c:pt>
                <c:pt idx="840">
                  <c:v>1.899</c:v>
                </c:pt>
                <c:pt idx="841">
                  <c:v>1.899</c:v>
                </c:pt>
                <c:pt idx="842">
                  <c:v>1.899</c:v>
                </c:pt>
                <c:pt idx="843">
                  <c:v>1.899</c:v>
                </c:pt>
                <c:pt idx="844">
                  <c:v>1.9319999999999999</c:v>
                </c:pt>
                <c:pt idx="845">
                  <c:v>1.9319999999999999</c:v>
                </c:pt>
                <c:pt idx="846">
                  <c:v>2.0009999999999999</c:v>
                </c:pt>
                <c:pt idx="847">
                  <c:v>2.0720000000000001</c:v>
                </c:pt>
                <c:pt idx="848">
                  <c:v>2.0720000000000001</c:v>
                </c:pt>
                <c:pt idx="849">
                  <c:v>2.0009999999999999</c:v>
                </c:pt>
                <c:pt idx="850">
                  <c:v>2.0009999999999999</c:v>
                </c:pt>
                <c:pt idx="851">
                  <c:v>1.9319999999999999</c:v>
                </c:pt>
                <c:pt idx="852">
                  <c:v>1.9319999999999999</c:v>
                </c:pt>
                <c:pt idx="853">
                  <c:v>1.899</c:v>
                </c:pt>
                <c:pt idx="854">
                  <c:v>1.899</c:v>
                </c:pt>
                <c:pt idx="855">
                  <c:v>1.899</c:v>
                </c:pt>
                <c:pt idx="856">
                  <c:v>1.899</c:v>
                </c:pt>
                <c:pt idx="857">
                  <c:v>1.899</c:v>
                </c:pt>
                <c:pt idx="858">
                  <c:v>1.899</c:v>
                </c:pt>
                <c:pt idx="859">
                  <c:v>1.899</c:v>
                </c:pt>
                <c:pt idx="860">
                  <c:v>1.899</c:v>
                </c:pt>
                <c:pt idx="861">
                  <c:v>1.899</c:v>
                </c:pt>
                <c:pt idx="862">
                  <c:v>1.899</c:v>
                </c:pt>
                <c:pt idx="863">
                  <c:v>1.899</c:v>
                </c:pt>
                <c:pt idx="864">
                  <c:v>1.899</c:v>
                </c:pt>
                <c:pt idx="865">
                  <c:v>1.899</c:v>
                </c:pt>
                <c:pt idx="866">
                  <c:v>1.899</c:v>
                </c:pt>
                <c:pt idx="867">
                  <c:v>1.4350000000000001</c:v>
                </c:pt>
                <c:pt idx="868">
                  <c:v>1.4350000000000001</c:v>
                </c:pt>
                <c:pt idx="869">
                  <c:v>1.4350000000000001</c:v>
                </c:pt>
                <c:pt idx="870">
                  <c:v>1.4350000000000001</c:v>
                </c:pt>
                <c:pt idx="871">
                  <c:v>1.41</c:v>
                </c:pt>
                <c:pt idx="872">
                  <c:v>1.41</c:v>
                </c:pt>
                <c:pt idx="873">
                  <c:v>1.3859999999999999</c:v>
                </c:pt>
                <c:pt idx="874">
                  <c:v>1.3859999999999999</c:v>
                </c:pt>
                <c:pt idx="875">
                  <c:v>1.4350000000000001</c:v>
                </c:pt>
                <c:pt idx="876">
                  <c:v>1.41</c:v>
                </c:pt>
                <c:pt idx="877">
                  <c:v>1.41</c:v>
                </c:pt>
                <c:pt idx="878">
                  <c:v>1.41</c:v>
                </c:pt>
                <c:pt idx="879">
                  <c:v>1.41</c:v>
                </c:pt>
                <c:pt idx="880">
                  <c:v>1.3859999999999999</c:v>
                </c:pt>
                <c:pt idx="881">
                  <c:v>1.3859999999999999</c:v>
                </c:pt>
                <c:pt idx="882">
                  <c:v>1.3859999999999999</c:v>
                </c:pt>
                <c:pt idx="883">
                  <c:v>1.3859999999999999</c:v>
                </c:pt>
                <c:pt idx="884">
                  <c:v>1.3859999999999999</c:v>
                </c:pt>
                <c:pt idx="885">
                  <c:v>1.3859999999999999</c:v>
                </c:pt>
                <c:pt idx="886">
                  <c:v>1.3620000000000001</c:v>
                </c:pt>
                <c:pt idx="887">
                  <c:v>1.3620000000000001</c:v>
                </c:pt>
                <c:pt idx="888">
                  <c:v>1.3620000000000001</c:v>
                </c:pt>
                <c:pt idx="889">
                  <c:v>1.41</c:v>
                </c:pt>
                <c:pt idx="890">
                  <c:v>1.41</c:v>
                </c:pt>
                <c:pt idx="891">
                  <c:v>1.4350000000000001</c:v>
                </c:pt>
                <c:pt idx="892">
                  <c:v>1.4350000000000001</c:v>
                </c:pt>
                <c:pt idx="893">
                  <c:v>1.46</c:v>
                </c:pt>
                <c:pt idx="894">
                  <c:v>1.46</c:v>
                </c:pt>
                <c:pt idx="895">
                  <c:v>1.46</c:v>
                </c:pt>
                <c:pt idx="896">
                  <c:v>1.46</c:v>
                </c:pt>
                <c:pt idx="897">
                  <c:v>1.46</c:v>
                </c:pt>
                <c:pt idx="898">
                  <c:v>1.46</c:v>
                </c:pt>
                <c:pt idx="899">
                  <c:v>1.486</c:v>
                </c:pt>
                <c:pt idx="900">
                  <c:v>1.486</c:v>
                </c:pt>
                <c:pt idx="901">
                  <c:v>1.46</c:v>
                </c:pt>
                <c:pt idx="902">
                  <c:v>1.46</c:v>
                </c:pt>
                <c:pt idx="903">
                  <c:v>1.46</c:v>
                </c:pt>
                <c:pt idx="904">
                  <c:v>1.46</c:v>
                </c:pt>
                <c:pt idx="905">
                  <c:v>1.46</c:v>
                </c:pt>
                <c:pt idx="906">
                  <c:v>1.46</c:v>
                </c:pt>
                <c:pt idx="907">
                  <c:v>1.486</c:v>
                </c:pt>
                <c:pt idx="908">
                  <c:v>1.5940000000000001</c:v>
                </c:pt>
                <c:pt idx="909">
                  <c:v>1.5940000000000001</c:v>
                </c:pt>
                <c:pt idx="910">
                  <c:v>1.899</c:v>
                </c:pt>
                <c:pt idx="911">
                  <c:v>1.899</c:v>
                </c:pt>
                <c:pt idx="912">
                  <c:v>2.0009999999999999</c:v>
                </c:pt>
                <c:pt idx="913">
                  <c:v>2.0009999999999999</c:v>
                </c:pt>
                <c:pt idx="914">
                  <c:v>2.512</c:v>
                </c:pt>
                <c:pt idx="915">
                  <c:v>2.512</c:v>
                </c:pt>
                <c:pt idx="916">
                  <c:v>3.2669999999999999</c:v>
                </c:pt>
                <c:pt idx="917">
                  <c:v>3.2669999999999999</c:v>
                </c:pt>
                <c:pt idx="918">
                  <c:v>3.6280000000000001</c:v>
                </c:pt>
                <c:pt idx="919">
                  <c:v>3.6280000000000001</c:v>
                </c:pt>
                <c:pt idx="920">
                  <c:v>3.7570000000000001</c:v>
                </c:pt>
                <c:pt idx="921">
                  <c:v>3.7570000000000001</c:v>
                </c:pt>
                <c:pt idx="922">
                  <c:v>3.6280000000000001</c:v>
                </c:pt>
                <c:pt idx="923">
                  <c:v>3.6280000000000001</c:v>
                </c:pt>
                <c:pt idx="924">
                  <c:v>3.8239999999999998</c:v>
                </c:pt>
                <c:pt idx="925">
                  <c:v>5.3319999999999999</c:v>
                </c:pt>
                <c:pt idx="926">
                  <c:v>5.3319999999999999</c:v>
                </c:pt>
                <c:pt idx="927">
                  <c:v>6.133</c:v>
                </c:pt>
                <c:pt idx="928">
                  <c:v>6.133</c:v>
                </c:pt>
                <c:pt idx="929">
                  <c:v>7.5670000000000002</c:v>
                </c:pt>
                <c:pt idx="930">
                  <c:v>7.5670000000000002</c:v>
                </c:pt>
                <c:pt idx="931">
                  <c:v>10.188000000000001</c:v>
                </c:pt>
                <c:pt idx="932">
                  <c:v>12.137</c:v>
                </c:pt>
                <c:pt idx="933">
                  <c:v>12.137</c:v>
                </c:pt>
                <c:pt idx="934">
                  <c:v>14.207000000000001</c:v>
                </c:pt>
                <c:pt idx="935">
                  <c:v>14.207000000000001</c:v>
                </c:pt>
                <c:pt idx="936">
                  <c:v>16.63</c:v>
                </c:pt>
                <c:pt idx="937">
                  <c:v>16.63</c:v>
                </c:pt>
                <c:pt idx="938">
                  <c:v>19.466999999999999</c:v>
                </c:pt>
                <c:pt idx="939">
                  <c:v>19.466999999999999</c:v>
                </c:pt>
                <c:pt idx="940">
                  <c:v>20.879000000000001</c:v>
                </c:pt>
                <c:pt idx="941">
                  <c:v>20.879000000000001</c:v>
                </c:pt>
                <c:pt idx="942">
                  <c:v>20.879000000000001</c:v>
                </c:pt>
                <c:pt idx="943">
                  <c:v>20.879000000000001</c:v>
                </c:pt>
                <c:pt idx="944">
                  <c:v>20.879000000000001</c:v>
                </c:pt>
                <c:pt idx="945">
                  <c:v>20.879000000000001</c:v>
                </c:pt>
                <c:pt idx="946">
                  <c:v>20.879000000000001</c:v>
                </c:pt>
                <c:pt idx="947">
                  <c:v>18.151</c:v>
                </c:pt>
                <c:pt idx="948">
                  <c:v>18.151</c:v>
                </c:pt>
                <c:pt idx="949">
                  <c:v>15.78</c:v>
                </c:pt>
                <c:pt idx="950">
                  <c:v>15.78</c:v>
                </c:pt>
                <c:pt idx="951">
                  <c:v>13.718</c:v>
                </c:pt>
                <c:pt idx="952">
                  <c:v>11.718999999999999</c:v>
                </c:pt>
                <c:pt idx="953">
                  <c:v>11.718999999999999</c:v>
                </c:pt>
                <c:pt idx="954">
                  <c:v>8.5530000000000008</c:v>
                </c:pt>
                <c:pt idx="955">
                  <c:v>8.5530000000000008</c:v>
                </c:pt>
                <c:pt idx="956">
                  <c:v>7.5670000000000002</c:v>
                </c:pt>
                <c:pt idx="957">
                  <c:v>7.5670000000000002</c:v>
                </c:pt>
                <c:pt idx="958">
                  <c:v>5.149</c:v>
                </c:pt>
                <c:pt idx="959">
                  <c:v>5.149</c:v>
                </c:pt>
                <c:pt idx="960">
                  <c:v>4.03</c:v>
                </c:pt>
                <c:pt idx="961">
                  <c:v>4.03</c:v>
                </c:pt>
                <c:pt idx="962">
                  <c:v>3.0990000000000002</c:v>
                </c:pt>
                <c:pt idx="963">
                  <c:v>3.0990000000000002</c:v>
                </c:pt>
                <c:pt idx="964">
                  <c:v>2.742</c:v>
                </c:pt>
                <c:pt idx="965">
                  <c:v>2.6019999999999999</c:v>
                </c:pt>
                <c:pt idx="966">
                  <c:v>2.6019999999999999</c:v>
                </c:pt>
                <c:pt idx="967">
                  <c:v>2.6019999999999999</c:v>
                </c:pt>
                <c:pt idx="968">
                  <c:v>2.2229999999999999</c:v>
                </c:pt>
                <c:pt idx="969">
                  <c:v>1.899</c:v>
                </c:pt>
                <c:pt idx="970">
                  <c:v>1.899</c:v>
                </c:pt>
                <c:pt idx="971">
                  <c:v>1.802</c:v>
                </c:pt>
                <c:pt idx="972">
                  <c:v>1.802</c:v>
                </c:pt>
                <c:pt idx="973">
                  <c:v>1.77</c:v>
                </c:pt>
                <c:pt idx="974">
                  <c:v>1.77</c:v>
                </c:pt>
                <c:pt idx="975">
                  <c:v>1.74</c:v>
                </c:pt>
                <c:pt idx="976">
                  <c:v>1.74</c:v>
                </c:pt>
                <c:pt idx="977">
                  <c:v>1.8660000000000001</c:v>
                </c:pt>
                <c:pt idx="978">
                  <c:v>1.8660000000000001</c:v>
                </c:pt>
                <c:pt idx="979">
                  <c:v>1.9319999999999999</c:v>
                </c:pt>
                <c:pt idx="980">
                  <c:v>1.9319999999999999</c:v>
                </c:pt>
                <c:pt idx="981">
                  <c:v>1.802</c:v>
                </c:pt>
                <c:pt idx="982">
                  <c:v>1.802</c:v>
                </c:pt>
                <c:pt idx="983">
                  <c:v>1.71</c:v>
                </c:pt>
                <c:pt idx="984">
                  <c:v>1.71</c:v>
                </c:pt>
                <c:pt idx="985">
                  <c:v>1.68</c:v>
                </c:pt>
                <c:pt idx="986">
                  <c:v>1.5660000000000001</c:v>
                </c:pt>
                <c:pt idx="987">
                  <c:v>1.5660000000000001</c:v>
                </c:pt>
                <c:pt idx="988">
                  <c:v>1.5660000000000001</c:v>
                </c:pt>
                <c:pt idx="989">
                  <c:v>1.74</c:v>
                </c:pt>
                <c:pt idx="990">
                  <c:v>1.68</c:v>
                </c:pt>
                <c:pt idx="991">
                  <c:v>1.68</c:v>
                </c:pt>
                <c:pt idx="992">
                  <c:v>1.5389999999999999</c:v>
                </c:pt>
                <c:pt idx="993">
                  <c:v>1.5389999999999999</c:v>
                </c:pt>
                <c:pt idx="994">
                  <c:v>1.46</c:v>
                </c:pt>
                <c:pt idx="995">
                  <c:v>1.46</c:v>
                </c:pt>
                <c:pt idx="996">
                  <c:v>1.46</c:v>
                </c:pt>
                <c:pt idx="997">
                  <c:v>1.46</c:v>
                </c:pt>
                <c:pt idx="998">
                  <c:v>1.46</c:v>
                </c:pt>
                <c:pt idx="999">
                  <c:v>1.46</c:v>
                </c:pt>
                <c:pt idx="1000">
                  <c:v>1.46</c:v>
                </c:pt>
                <c:pt idx="1001">
                  <c:v>1.46</c:v>
                </c:pt>
                <c:pt idx="1002">
                  <c:v>1.46</c:v>
                </c:pt>
                <c:pt idx="1003">
                  <c:v>1.46</c:v>
                </c:pt>
                <c:pt idx="1004">
                  <c:v>1.46</c:v>
                </c:pt>
                <c:pt idx="1005">
                  <c:v>1.46</c:v>
                </c:pt>
                <c:pt idx="1006">
                  <c:v>1.46</c:v>
                </c:pt>
                <c:pt idx="1007">
                  <c:v>1.46</c:v>
                </c:pt>
                <c:pt idx="1008">
                  <c:v>1.486</c:v>
                </c:pt>
                <c:pt idx="1009">
                  <c:v>1.486</c:v>
                </c:pt>
                <c:pt idx="1010">
                  <c:v>1.486</c:v>
                </c:pt>
                <c:pt idx="1011">
                  <c:v>1.512</c:v>
                </c:pt>
                <c:pt idx="1012">
                  <c:v>1.512</c:v>
                </c:pt>
                <c:pt idx="1013">
                  <c:v>1.486</c:v>
                </c:pt>
                <c:pt idx="1014">
                  <c:v>1.486</c:v>
                </c:pt>
                <c:pt idx="1015">
                  <c:v>1.486</c:v>
                </c:pt>
                <c:pt idx="1016">
                  <c:v>1.486</c:v>
                </c:pt>
                <c:pt idx="1017">
                  <c:v>1.486</c:v>
                </c:pt>
                <c:pt idx="1018">
                  <c:v>1.486</c:v>
                </c:pt>
                <c:pt idx="1019">
                  <c:v>1.486</c:v>
                </c:pt>
                <c:pt idx="1020">
                  <c:v>1.486</c:v>
                </c:pt>
                <c:pt idx="1021">
                  <c:v>1.486</c:v>
                </c:pt>
                <c:pt idx="1022">
                  <c:v>1.486</c:v>
                </c:pt>
                <c:pt idx="1023">
                  <c:v>1.486</c:v>
                </c:pt>
                <c:pt idx="1024">
                  <c:v>1.486</c:v>
                </c:pt>
                <c:pt idx="1025">
                  <c:v>1.486</c:v>
                </c:pt>
                <c:pt idx="1026">
                  <c:v>1.512</c:v>
                </c:pt>
                <c:pt idx="1027">
                  <c:v>1.512</c:v>
                </c:pt>
                <c:pt idx="1028">
                  <c:v>1.486</c:v>
                </c:pt>
                <c:pt idx="1029">
                  <c:v>1.486</c:v>
                </c:pt>
                <c:pt idx="1030">
                  <c:v>1.46</c:v>
                </c:pt>
                <c:pt idx="1031">
                  <c:v>1.46</c:v>
                </c:pt>
                <c:pt idx="1032">
                  <c:v>1.46</c:v>
                </c:pt>
                <c:pt idx="1033">
                  <c:v>1.486</c:v>
                </c:pt>
                <c:pt idx="1034">
                  <c:v>1.486</c:v>
                </c:pt>
                <c:pt idx="1035">
                  <c:v>1.46</c:v>
                </c:pt>
                <c:pt idx="1036">
                  <c:v>1.46</c:v>
                </c:pt>
                <c:pt idx="1037">
                  <c:v>1.486</c:v>
                </c:pt>
                <c:pt idx="1038">
                  <c:v>1.486</c:v>
                </c:pt>
                <c:pt idx="1039">
                  <c:v>1.486</c:v>
                </c:pt>
                <c:pt idx="1040">
                  <c:v>1.486</c:v>
                </c:pt>
                <c:pt idx="1041">
                  <c:v>1.486</c:v>
                </c:pt>
                <c:pt idx="1042">
                  <c:v>1.486</c:v>
                </c:pt>
                <c:pt idx="1043">
                  <c:v>1.46</c:v>
                </c:pt>
                <c:pt idx="1044">
                  <c:v>1.46</c:v>
                </c:pt>
                <c:pt idx="1045">
                  <c:v>1.486</c:v>
                </c:pt>
                <c:pt idx="1046">
                  <c:v>1.486</c:v>
                </c:pt>
                <c:pt idx="1047">
                  <c:v>1.486</c:v>
                </c:pt>
                <c:pt idx="1048">
                  <c:v>1.486</c:v>
                </c:pt>
                <c:pt idx="1049">
                  <c:v>1.46</c:v>
                </c:pt>
                <c:pt idx="1050">
                  <c:v>1.46</c:v>
                </c:pt>
                <c:pt idx="1051">
                  <c:v>1.46</c:v>
                </c:pt>
                <c:pt idx="1052">
                  <c:v>1.46</c:v>
                </c:pt>
                <c:pt idx="1053">
                  <c:v>1.486</c:v>
                </c:pt>
                <c:pt idx="1054">
                  <c:v>1.486</c:v>
                </c:pt>
                <c:pt idx="1055">
                  <c:v>1.486</c:v>
                </c:pt>
                <c:pt idx="1056">
                  <c:v>1.486</c:v>
                </c:pt>
                <c:pt idx="1057">
                  <c:v>1.486</c:v>
                </c:pt>
                <c:pt idx="1058">
                  <c:v>1.486</c:v>
                </c:pt>
                <c:pt idx="1059">
                  <c:v>1.486</c:v>
                </c:pt>
                <c:pt idx="1060">
                  <c:v>1.486</c:v>
                </c:pt>
                <c:pt idx="1061">
                  <c:v>1.486</c:v>
                </c:pt>
                <c:pt idx="1062">
                  <c:v>1.486</c:v>
                </c:pt>
                <c:pt idx="1063">
                  <c:v>1.486</c:v>
                </c:pt>
                <c:pt idx="1064">
                  <c:v>1.486</c:v>
                </c:pt>
                <c:pt idx="1065">
                  <c:v>1.512</c:v>
                </c:pt>
                <c:pt idx="1066">
                  <c:v>1.512</c:v>
                </c:pt>
                <c:pt idx="1067">
                  <c:v>1.512</c:v>
                </c:pt>
                <c:pt idx="1068">
                  <c:v>1.512</c:v>
                </c:pt>
                <c:pt idx="1069">
                  <c:v>1.486</c:v>
                </c:pt>
                <c:pt idx="1070">
                  <c:v>1.486</c:v>
                </c:pt>
                <c:pt idx="1071">
                  <c:v>1.486</c:v>
                </c:pt>
                <c:pt idx="1072">
                  <c:v>1.512</c:v>
                </c:pt>
                <c:pt idx="1073">
                  <c:v>1.512</c:v>
                </c:pt>
                <c:pt idx="1074">
                  <c:v>1.512</c:v>
                </c:pt>
                <c:pt idx="1075">
                  <c:v>1.512</c:v>
                </c:pt>
                <c:pt idx="1076">
                  <c:v>1.512</c:v>
                </c:pt>
                <c:pt idx="1077">
                  <c:v>1.512</c:v>
                </c:pt>
                <c:pt idx="1078">
                  <c:v>1.486</c:v>
                </c:pt>
                <c:pt idx="1079">
                  <c:v>1.486</c:v>
                </c:pt>
                <c:pt idx="1080">
                  <c:v>1.512</c:v>
                </c:pt>
                <c:pt idx="1081">
                  <c:v>1.512</c:v>
                </c:pt>
                <c:pt idx="1082">
                  <c:v>1.5389999999999999</c:v>
                </c:pt>
                <c:pt idx="1083">
                  <c:v>1.5389999999999999</c:v>
                </c:pt>
                <c:pt idx="1084">
                  <c:v>1.5389999999999999</c:v>
                </c:pt>
                <c:pt idx="1085">
                  <c:v>1.5389999999999999</c:v>
                </c:pt>
                <c:pt idx="1086">
                  <c:v>1.5389999999999999</c:v>
                </c:pt>
                <c:pt idx="1087">
                  <c:v>1.5389999999999999</c:v>
                </c:pt>
                <c:pt idx="1088">
                  <c:v>1.5389999999999999</c:v>
                </c:pt>
                <c:pt idx="1089">
                  <c:v>1.5660000000000001</c:v>
                </c:pt>
                <c:pt idx="1090">
                  <c:v>1.5660000000000001</c:v>
                </c:pt>
                <c:pt idx="1091">
                  <c:v>1.5660000000000001</c:v>
                </c:pt>
                <c:pt idx="1092">
                  <c:v>1.5660000000000001</c:v>
                </c:pt>
                <c:pt idx="1093">
                  <c:v>1.5389999999999999</c:v>
                </c:pt>
                <c:pt idx="1094">
                  <c:v>1.5389999999999999</c:v>
                </c:pt>
                <c:pt idx="1095">
                  <c:v>1.5660000000000001</c:v>
                </c:pt>
                <c:pt idx="1096">
                  <c:v>1.5660000000000001</c:v>
                </c:pt>
                <c:pt idx="1097">
                  <c:v>1.5660000000000001</c:v>
                </c:pt>
                <c:pt idx="1098">
                  <c:v>1.5389999999999999</c:v>
                </c:pt>
                <c:pt idx="1099">
                  <c:v>1.5389999999999999</c:v>
                </c:pt>
                <c:pt idx="1100">
                  <c:v>1.5389999999999999</c:v>
                </c:pt>
                <c:pt idx="1101">
                  <c:v>1.5389999999999999</c:v>
                </c:pt>
                <c:pt idx="1102">
                  <c:v>1.5389999999999999</c:v>
                </c:pt>
                <c:pt idx="1103">
                  <c:v>1.5389999999999999</c:v>
                </c:pt>
                <c:pt idx="1104">
                  <c:v>1.5389999999999999</c:v>
                </c:pt>
                <c:pt idx="1105">
                  <c:v>1.5389999999999999</c:v>
                </c:pt>
                <c:pt idx="1106">
                  <c:v>1.5389999999999999</c:v>
                </c:pt>
                <c:pt idx="1107">
                  <c:v>1.5389999999999999</c:v>
                </c:pt>
                <c:pt idx="1108">
                  <c:v>1.5389999999999999</c:v>
                </c:pt>
                <c:pt idx="1109">
                  <c:v>1.5660000000000001</c:v>
                </c:pt>
                <c:pt idx="1110">
                  <c:v>1.5660000000000001</c:v>
                </c:pt>
                <c:pt idx="1111">
                  <c:v>1.5660000000000001</c:v>
                </c:pt>
                <c:pt idx="1112">
                  <c:v>1.5660000000000001</c:v>
                </c:pt>
                <c:pt idx="1113">
                  <c:v>1.5660000000000001</c:v>
                </c:pt>
                <c:pt idx="1114">
                  <c:v>1.5660000000000001</c:v>
                </c:pt>
                <c:pt idx="1115">
                  <c:v>1.5660000000000001</c:v>
                </c:pt>
                <c:pt idx="1116">
                  <c:v>1.5660000000000001</c:v>
                </c:pt>
                <c:pt idx="1117">
                  <c:v>1.5660000000000001</c:v>
                </c:pt>
                <c:pt idx="1118">
                  <c:v>1.5660000000000001</c:v>
                </c:pt>
                <c:pt idx="1119">
                  <c:v>1.5660000000000001</c:v>
                </c:pt>
                <c:pt idx="1120">
                  <c:v>1.5660000000000001</c:v>
                </c:pt>
                <c:pt idx="1121">
                  <c:v>1.5389999999999999</c:v>
                </c:pt>
                <c:pt idx="1122">
                  <c:v>1.5389999999999999</c:v>
                </c:pt>
                <c:pt idx="1123">
                  <c:v>1.5660000000000001</c:v>
                </c:pt>
                <c:pt idx="1124">
                  <c:v>1.5660000000000001</c:v>
                </c:pt>
                <c:pt idx="1125">
                  <c:v>1.5660000000000001</c:v>
                </c:pt>
                <c:pt idx="1126">
                  <c:v>1.5660000000000001</c:v>
                </c:pt>
                <c:pt idx="1127">
                  <c:v>1.5660000000000001</c:v>
                </c:pt>
                <c:pt idx="1128">
                  <c:v>1.5660000000000001</c:v>
                </c:pt>
                <c:pt idx="1129">
                  <c:v>1.5660000000000001</c:v>
                </c:pt>
                <c:pt idx="1130">
                  <c:v>1.5660000000000001</c:v>
                </c:pt>
                <c:pt idx="1131">
                  <c:v>1.5660000000000001</c:v>
                </c:pt>
                <c:pt idx="1132">
                  <c:v>1.5660000000000001</c:v>
                </c:pt>
                <c:pt idx="1133">
                  <c:v>1.5660000000000001</c:v>
                </c:pt>
                <c:pt idx="1134">
                  <c:v>1.5660000000000001</c:v>
                </c:pt>
                <c:pt idx="1135">
                  <c:v>1.5660000000000001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A09D-49F9-BE39-ADB888D43D2E}"/>
            </c:ext>
          </c:extLst>
        </c:ser>
        <c:ser>
          <c:idx val="2"/>
          <c:order val="2"/>
          <c:tx>
            <c:strRef>
              <c:f>'Threshold measurementなな１'!$E$1</c:f>
              <c:strCache>
                <c:ptCount val="1"/>
                <c:pt idx="0">
                  <c:v>Threshold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dPt>
            <c:idx val="984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5-A09D-49F9-BE39-ADB888D43D2E}"/>
              </c:ext>
            </c:extLst>
          </c:dPt>
          <c:xVal>
            <c:numRef>
              <c:f>'Threshold measurementなな１'!$A$2:$A$1137</c:f>
              <c:numCache>
                <c:formatCode>General</c:formatCode>
                <c:ptCount val="1136"/>
                <c:pt idx="0">
                  <c:v>0</c:v>
                </c:pt>
                <c:pt idx="1">
                  <c:v>0.03</c:v>
                </c:pt>
                <c:pt idx="2">
                  <c:v>0.06</c:v>
                </c:pt>
                <c:pt idx="3">
                  <c:v>0.09</c:v>
                </c:pt>
                <c:pt idx="4">
                  <c:v>0.12</c:v>
                </c:pt>
                <c:pt idx="5">
                  <c:v>0.15</c:v>
                </c:pt>
                <c:pt idx="6">
                  <c:v>0.18</c:v>
                </c:pt>
                <c:pt idx="7">
                  <c:v>0.21</c:v>
                </c:pt>
                <c:pt idx="8">
                  <c:v>0.24</c:v>
                </c:pt>
                <c:pt idx="9">
                  <c:v>0.27</c:v>
                </c:pt>
                <c:pt idx="10">
                  <c:v>0.30000000000000004</c:v>
                </c:pt>
                <c:pt idx="11">
                  <c:v>0.33000000000000007</c:v>
                </c:pt>
                <c:pt idx="12">
                  <c:v>0.3600000000000001</c:v>
                </c:pt>
                <c:pt idx="13">
                  <c:v>0.39000000000000012</c:v>
                </c:pt>
                <c:pt idx="14">
                  <c:v>0.42000000000000015</c:v>
                </c:pt>
                <c:pt idx="15">
                  <c:v>0.45000000000000018</c:v>
                </c:pt>
                <c:pt idx="16">
                  <c:v>0.4800000000000002</c:v>
                </c:pt>
                <c:pt idx="17">
                  <c:v>0.51000000000000023</c:v>
                </c:pt>
                <c:pt idx="18">
                  <c:v>0.54000000000000026</c:v>
                </c:pt>
                <c:pt idx="19">
                  <c:v>0.57000000000000028</c:v>
                </c:pt>
                <c:pt idx="20">
                  <c:v>0.60000000000000031</c:v>
                </c:pt>
                <c:pt idx="21">
                  <c:v>0.63000000000000034</c:v>
                </c:pt>
                <c:pt idx="22">
                  <c:v>0.66000000000000036</c:v>
                </c:pt>
                <c:pt idx="23">
                  <c:v>0.69000000000000039</c:v>
                </c:pt>
                <c:pt idx="24">
                  <c:v>0.72000000000000042</c:v>
                </c:pt>
                <c:pt idx="25">
                  <c:v>0.75000000000000044</c:v>
                </c:pt>
                <c:pt idx="26">
                  <c:v>0.78000000000000047</c:v>
                </c:pt>
                <c:pt idx="27">
                  <c:v>0.8100000000000005</c:v>
                </c:pt>
                <c:pt idx="28">
                  <c:v>0.84000000000000052</c:v>
                </c:pt>
                <c:pt idx="29">
                  <c:v>0.87000000000000055</c:v>
                </c:pt>
                <c:pt idx="30">
                  <c:v>0.90000000000000058</c:v>
                </c:pt>
                <c:pt idx="31">
                  <c:v>0.9300000000000006</c:v>
                </c:pt>
                <c:pt idx="32">
                  <c:v>0.96000000000000063</c:v>
                </c:pt>
                <c:pt idx="33">
                  <c:v>0.99000000000000066</c:v>
                </c:pt>
                <c:pt idx="34">
                  <c:v>1.0200000000000007</c:v>
                </c:pt>
                <c:pt idx="35">
                  <c:v>1.0500000000000007</c:v>
                </c:pt>
                <c:pt idx="36">
                  <c:v>1.0800000000000007</c:v>
                </c:pt>
                <c:pt idx="37">
                  <c:v>1.1100000000000008</c:v>
                </c:pt>
                <c:pt idx="38">
                  <c:v>1.1400000000000008</c:v>
                </c:pt>
                <c:pt idx="39">
                  <c:v>1.1700000000000008</c:v>
                </c:pt>
                <c:pt idx="40">
                  <c:v>1.2000000000000008</c:v>
                </c:pt>
                <c:pt idx="41">
                  <c:v>1.2300000000000009</c:v>
                </c:pt>
                <c:pt idx="42">
                  <c:v>1.2600000000000009</c:v>
                </c:pt>
                <c:pt idx="43">
                  <c:v>1.2900000000000009</c:v>
                </c:pt>
                <c:pt idx="44">
                  <c:v>1.320000000000001</c:v>
                </c:pt>
                <c:pt idx="45">
                  <c:v>1.350000000000001</c:v>
                </c:pt>
                <c:pt idx="46">
                  <c:v>1.380000000000001</c:v>
                </c:pt>
                <c:pt idx="47">
                  <c:v>1.410000000000001</c:v>
                </c:pt>
                <c:pt idx="48">
                  <c:v>1.4400000000000011</c:v>
                </c:pt>
                <c:pt idx="49">
                  <c:v>1.4700000000000011</c:v>
                </c:pt>
                <c:pt idx="50">
                  <c:v>1.5000000000000011</c:v>
                </c:pt>
                <c:pt idx="51">
                  <c:v>1.5300000000000011</c:v>
                </c:pt>
                <c:pt idx="52">
                  <c:v>1.5600000000000012</c:v>
                </c:pt>
                <c:pt idx="53">
                  <c:v>1.5900000000000012</c:v>
                </c:pt>
                <c:pt idx="54">
                  <c:v>1.6200000000000012</c:v>
                </c:pt>
                <c:pt idx="55">
                  <c:v>1.6500000000000012</c:v>
                </c:pt>
                <c:pt idx="56">
                  <c:v>1.6800000000000013</c:v>
                </c:pt>
                <c:pt idx="57">
                  <c:v>1.7100000000000013</c:v>
                </c:pt>
                <c:pt idx="58">
                  <c:v>1.7400000000000013</c:v>
                </c:pt>
                <c:pt idx="59">
                  <c:v>1.7700000000000014</c:v>
                </c:pt>
                <c:pt idx="60">
                  <c:v>1.8000000000000014</c:v>
                </c:pt>
                <c:pt idx="61">
                  <c:v>1.8300000000000014</c:v>
                </c:pt>
                <c:pt idx="62">
                  <c:v>1.8600000000000014</c:v>
                </c:pt>
                <c:pt idx="63">
                  <c:v>1.8900000000000015</c:v>
                </c:pt>
                <c:pt idx="64">
                  <c:v>1.9200000000000015</c:v>
                </c:pt>
                <c:pt idx="65">
                  <c:v>1.9500000000000015</c:v>
                </c:pt>
                <c:pt idx="66">
                  <c:v>1.9800000000000015</c:v>
                </c:pt>
                <c:pt idx="67">
                  <c:v>2.0100000000000016</c:v>
                </c:pt>
                <c:pt idx="68">
                  <c:v>2.0400000000000014</c:v>
                </c:pt>
                <c:pt idx="69">
                  <c:v>2.0700000000000012</c:v>
                </c:pt>
                <c:pt idx="70">
                  <c:v>2.100000000000001</c:v>
                </c:pt>
                <c:pt idx="71">
                  <c:v>2.1300000000000008</c:v>
                </c:pt>
                <c:pt idx="72">
                  <c:v>2.1600000000000006</c:v>
                </c:pt>
                <c:pt idx="73">
                  <c:v>2.1900000000000004</c:v>
                </c:pt>
                <c:pt idx="74">
                  <c:v>2.2200000000000002</c:v>
                </c:pt>
                <c:pt idx="75">
                  <c:v>2.25</c:v>
                </c:pt>
                <c:pt idx="76">
                  <c:v>2.2799999999999998</c:v>
                </c:pt>
                <c:pt idx="77">
                  <c:v>2.3099999999999996</c:v>
                </c:pt>
                <c:pt idx="78">
                  <c:v>2.3399999999999994</c:v>
                </c:pt>
                <c:pt idx="79">
                  <c:v>2.3699999999999992</c:v>
                </c:pt>
                <c:pt idx="80">
                  <c:v>2.399999999999999</c:v>
                </c:pt>
                <c:pt idx="81">
                  <c:v>2.4299999999999988</c:v>
                </c:pt>
                <c:pt idx="82">
                  <c:v>2.4599999999999986</c:v>
                </c:pt>
                <c:pt idx="83">
                  <c:v>2.4899999999999984</c:v>
                </c:pt>
                <c:pt idx="84">
                  <c:v>2.5199999999999982</c:v>
                </c:pt>
                <c:pt idx="85">
                  <c:v>2.549999999999998</c:v>
                </c:pt>
                <c:pt idx="86">
                  <c:v>2.5799999999999979</c:v>
                </c:pt>
                <c:pt idx="87">
                  <c:v>2.6099999999999977</c:v>
                </c:pt>
                <c:pt idx="88">
                  <c:v>2.6399999999999975</c:v>
                </c:pt>
                <c:pt idx="89">
                  <c:v>2.6699999999999973</c:v>
                </c:pt>
                <c:pt idx="90">
                  <c:v>2.6999999999999971</c:v>
                </c:pt>
                <c:pt idx="91">
                  <c:v>2.7299999999999969</c:v>
                </c:pt>
                <c:pt idx="92">
                  <c:v>2.7599999999999967</c:v>
                </c:pt>
                <c:pt idx="93">
                  <c:v>2.7899999999999965</c:v>
                </c:pt>
                <c:pt idx="94">
                  <c:v>2.8199999999999963</c:v>
                </c:pt>
                <c:pt idx="95">
                  <c:v>2.8499999999999961</c:v>
                </c:pt>
                <c:pt idx="96">
                  <c:v>2.8799999999999959</c:v>
                </c:pt>
                <c:pt idx="97">
                  <c:v>2.9099999999999957</c:v>
                </c:pt>
                <c:pt idx="98">
                  <c:v>2.9399999999999955</c:v>
                </c:pt>
                <c:pt idx="99">
                  <c:v>2.9699999999999953</c:v>
                </c:pt>
                <c:pt idx="100">
                  <c:v>2.9999999999999951</c:v>
                </c:pt>
                <c:pt idx="101">
                  <c:v>3.0299999999999949</c:v>
                </c:pt>
                <c:pt idx="102">
                  <c:v>3.0599999999999947</c:v>
                </c:pt>
                <c:pt idx="103">
                  <c:v>3.0899999999999945</c:v>
                </c:pt>
                <c:pt idx="104">
                  <c:v>3.1199999999999943</c:v>
                </c:pt>
                <c:pt idx="105">
                  <c:v>3.1499999999999941</c:v>
                </c:pt>
                <c:pt idx="106">
                  <c:v>3.1799999999999939</c:v>
                </c:pt>
                <c:pt idx="107">
                  <c:v>3.2099999999999937</c:v>
                </c:pt>
                <c:pt idx="108">
                  <c:v>3.2399999999999936</c:v>
                </c:pt>
                <c:pt idx="109">
                  <c:v>3.2699999999999934</c:v>
                </c:pt>
                <c:pt idx="110">
                  <c:v>3.2999999999999932</c:v>
                </c:pt>
                <c:pt idx="111">
                  <c:v>3.329999999999993</c:v>
                </c:pt>
                <c:pt idx="112">
                  <c:v>3.3599999999999928</c:v>
                </c:pt>
                <c:pt idx="113">
                  <c:v>3.3899999999999926</c:v>
                </c:pt>
                <c:pt idx="114">
                  <c:v>3.4199999999999924</c:v>
                </c:pt>
                <c:pt idx="115">
                  <c:v>3.4499999999999922</c:v>
                </c:pt>
                <c:pt idx="116">
                  <c:v>3.479999999999992</c:v>
                </c:pt>
                <c:pt idx="117">
                  <c:v>3.5099999999999918</c:v>
                </c:pt>
                <c:pt idx="118">
                  <c:v>3.5399999999999916</c:v>
                </c:pt>
                <c:pt idx="119">
                  <c:v>3.5699999999999914</c:v>
                </c:pt>
                <c:pt idx="120">
                  <c:v>3.5999999999999912</c:v>
                </c:pt>
                <c:pt idx="121">
                  <c:v>3.629999999999991</c:v>
                </c:pt>
                <c:pt idx="122">
                  <c:v>3.6599999999999908</c:v>
                </c:pt>
                <c:pt idx="123">
                  <c:v>3.6899999999999906</c:v>
                </c:pt>
                <c:pt idx="124">
                  <c:v>3.7199999999999904</c:v>
                </c:pt>
                <c:pt idx="125">
                  <c:v>3.7499999999999902</c:v>
                </c:pt>
                <c:pt idx="126">
                  <c:v>3.77999999999999</c:v>
                </c:pt>
                <c:pt idx="127">
                  <c:v>3.8099999999999898</c:v>
                </c:pt>
                <c:pt idx="128">
                  <c:v>3.8399999999999896</c:v>
                </c:pt>
                <c:pt idx="129">
                  <c:v>3.8699999999999894</c:v>
                </c:pt>
                <c:pt idx="130">
                  <c:v>3.8999999999999893</c:v>
                </c:pt>
                <c:pt idx="131">
                  <c:v>3.9299999999999891</c:v>
                </c:pt>
                <c:pt idx="132">
                  <c:v>3.9599999999999889</c:v>
                </c:pt>
                <c:pt idx="133">
                  <c:v>3.9899999999999887</c:v>
                </c:pt>
                <c:pt idx="134">
                  <c:v>4.0199999999999889</c:v>
                </c:pt>
                <c:pt idx="135">
                  <c:v>4.0499999999999892</c:v>
                </c:pt>
                <c:pt idx="136">
                  <c:v>4.0799999999999894</c:v>
                </c:pt>
                <c:pt idx="137">
                  <c:v>4.1099999999999897</c:v>
                </c:pt>
                <c:pt idx="138">
                  <c:v>4.1399999999999899</c:v>
                </c:pt>
                <c:pt idx="139">
                  <c:v>4.1699999999999902</c:v>
                </c:pt>
                <c:pt idx="140">
                  <c:v>4.1999999999999904</c:v>
                </c:pt>
                <c:pt idx="141">
                  <c:v>4.2299999999999907</c:v>
                </c:pt>
                <c:pt idx="142">
                  <c:v>4.2599999999999909</c:v>
                </c:pt>
                <c:pt idx="143">
                  <c:v>4.2899999999999912</c:v>
                </c:pt>
                <c:pt idx="144">
                  <c:v>4.3199999999999914</c:v>
                </c:pt>
                <c:pt idx="145">
                  <c:v>4.3499999999999917</c:v>
                </c:pt>
                <c:pt idx="146">
                  <c:v>4.3799999999999919</c:v>
                </c:pt>
                <c:pt idx="147">
                  <c:v>4.4099999999999921</c:v>
                </c:pt>
                <c:pt idx="148">
                  <c:v>4.4399999999999924</c:v>
                </c:pt>
                <c:pt idx="149">
                  <c:v>4.4699999999999926</c:v>
                </c:pt>
                <c:pt idx="150">
                  <c:v>4.4999999999999929</c:v>
                </c:pt>
                <c:pt idx="151">
                  <c:v>4.5299999999999931</c:v>
                </c:pt>
                <c:pt idx="152">
                  <c:v>4.5599999999999934</c:v>
                </c:pt>
                <c:pt idx="153">
                  <c:v>4.5899999999999936</c:v>
                </c:pt>
                <c:pt idx="154">
                  <c:v>4.6199999999999939</c:v>
                </c:pt>
                <c:pt idx="155">
                  <c:v>4.6499999999999941</c:v>
                </c:pt>
                <c:pt idx="156">
                  <c:v>4.6799999999999944</c:v>
                </c:pt>
                <c:pt idx="157">
                  <c:v>4.7099999999999946</c:v>
                </c:pt>
                <c:pt idx="158">
                  <c:v>4.7399999999999949</c:v>
                </c:pt>
                <c:pt idx="159">
                  <c:v>4.7699999999999951</c:v>
                </c:pt>
                <c:pt idx="160">
                  <c:v>4.7999999999999954</c:v>
                </c:pt>
                <c:pt idx="161">
                  <c:v>4.8299999999999956</c:v>
                </c:pt>
                <c:pt idx="162">
                  <c:v>4.8599999999999959</c:v>
                </c:pt>
                <c:pt idx="163">
                  <c:v>4.8899999999999961</c:v>
                </c:pt>
                <c:pt idx="164">
                  <c:v>4.9199999999999964</c:v>
                </c:pt>
                <c:pt idx="165">
                  <c:v>4.9499999999999966</c:v>
                </c:pt>
                <c:pt idx="166">
                  <c:v>4.9799999999999969</c:v>
                </c:pt>
                <c:pt idx="167">
                  <c:v>5.0099999999999971</c:v>
                </c:pt>
                <c:pt idx="168">
                  <c:v>5.0399999999999974</c:v>
                </c:pt>
                <c:pt idx="169">
                  <c:v>5.0699999999999976</c:v>
                </c:pt>
                <c:pt idx="170">
                  <c:v>5.0999999999999979</c:v>
                </c:pt>
                <c:pt idx="171">
                  <c:v>5.1299999999999981</c:v>
                </c:pt>
                <c:pt idx="172">
                  <c:v>5.1599999999999984</c:v>
                </c:pt>
                <c:pt idx="173">
                  <c:v>5.1899999999999986</c:v>
                </c:pt>
                <c:pt idx="174">
                  <c:v>5.2199999999999989</c:v>
                </c:pt>
                <c:pt idx="175">
                  <c:v>5.2499999999999991</c:v>
                </c:pt>
                <c:pt idx="176">
                  <c:v>5.2799999999999994</c:v>
                </c:pt>
                <c:pt idx="177">
                  <c:v>5.31</c:v>
                </c:pt>
                <c:pt idx="178">
                  <c:v>5.34</c:v>
                </c:pt>
                <c:pt idx="179">
                  <c:v>5.37</c:v>
                </c:pt>
                <c:pt idx="180">
                  <c:v>5.4</c:v>
                </c:pt>
                <c:pt idx="181">
                  <c:v>5.4300000000000006</c:v>
                </c:pt>
                <c:pt idx="182">
                  <c:v>5.4600000000000009</c:v>
                </c:pt>
                <c:pt idx="183">
                  <c:v>5.4900000000000011</c:v>
                </c:pt>
                <c:pt idx="184">
                  <c:v>5.5200000000000014</c:v>
                </c:pt>
                <c:pt idx="185">
                  <c:v>5.5500000000000016</c:v>
                </c:pt>
                <c:pt idx="186">
                  <c:v>5.5800000000000018</c:v>
                </c:pt>
                <c:pt idx="187">
                  <c:v>5.6100000000000021</c:v>
                </c:pt>
                <c:pt idx="188">
                  <c:v>5.6400000000000023</c:v>
                </c:pt>
                <c:pt idx="189">
                  <c:v>5.6700000000000026</c:v>
                </c:pt>
                <c:pt idx="190">
                  <c:v>5.7000000000000028</c:v>
                </c:pt>
                <c:pt idx="191">
                  <c:v>5.7300000000000031</c:v>
                </c:pt>
                <c:pt idx="192">
                  <c:v>5.7600000000000033</c:v>
                </c:pt>
                <c:pt idx="193">
                  <c:v>5.7900000000000036</c:v>
                </c:pt>
                <c:pt idx="194">
                  <c:v>5.8200000000000038</c:v>
                </c:pt>
                <c:pt idx="195">
                  <c:v>5.8500000000000041</c:v>
                </c:pt>
                <c:pt idx="196">
                  <c:v>5.8800000000000043</c:v>
                </c:pt>
                <c:pt idx="197">
                  <c:v>5.9100000000000046</c:v>
                </c:pt>
                <c:pt idx="198">
                  <c:v>5.9400000000000048</c:v>
                </c:pt>
                <c:pt idx="199">
                  <c:v>5.9700000000000051</c:v>
                </c:pt>
                <c:pt idx="200">
                  <c:v>6.0000000000000053</c:v>
                </c:pt>
                <c:pt idx="201">
                  <c:v>6.0300000000000056</c:v>
                </c:pt>
                <c:pt idx="202">
                  <c:v>6.0600000000000058</c:v>
                </c:pt>
                <c:pt idx="203">
                  <c:v>6.0900000000000061</c:v>
                </c:pt>
                <c:pt idx="204">
                  <c:v>6.1200000000000063</c:v>
                </c:pt>
                <c:pt idx="205">
                  <c:v>6.1500000000000066</c:v>
                </c:pt>
                <c:pt idx="206">
                  <c:v>6.1800000000000068</c:v>
                </c:pt>
                <c:pt idx="207">
                  <c:v>6.2100000000000071</c:v>
                </c:pt>
                <c:pt idx="208">
                  <c:v>6.2400000000000073</c:v>
                </c:pt>
                <c:pt idx="209">
                  <c:v>6.2700000000000076</c:v>
                </c:pt>
                <c:pt idx="210">
                  <c:v>6.3000000000000078</c:v>
                </c:pt>
                <c:pt idx="211">
                  <c:v>6.3300000000000081</c:v>
                </c:pt>
                <c:pt idx="212">
                  <c:v>6.3600000000000083</c:v>
                </c:pt>
                <c:pt idx="213">
                  <c:v>6.3900000000000086</c:v>
                </c:pt>
                <c:pt idx="214">
                  <c:v>6.4200000000000088</c:v>
                </c:pt>
                <c:pt idx="215">
                  <c:v>6.4500000000000091</c:v>
                </c:pt>
                <c:pt idx="216">
                  <c:v>6.4800000000000093</c:v>
                </c:pt>
                <c:pt idx="217">
                  <c:v>6.5100000000000096</c:v>
                </c:pt>
                <c:pt idx="218">
                  <c:v>6.5400000000000098</c:v>
                </c:pt>
                <c:pt idx="219">
                  <c:v>6.5700000000000101</c:v>
                </c:pt>
                <c:pt idx="220">
                  <c:v>6.6000000000000103</c:v>
                </c:pt>
                <c:pt idx="221">
                  <c:v>6.6300000000000106</c:v>
                </c:pt>
                <c:pt idx="222">
                  <c:v>6.6600000000000108</c:v>
                </c:pt>
                <c:pt idx="223">
                  <c:v>6.690000000000011</c:v>
                </c:pt>
                <c:pt idx="224">
                  <c:v>6.7200000000000113</c:v>
                </c:pt>
                <c:pt idx="225">
                  <c:v>6.7500000000000115</c:v>
                </c:pt>
                <c:pt idx="226">
                  <c:v>6.7800000000000118</c:v>
                </c:pt>
                <c:pt idx="227">
                  <c:v>6.810000000000012</c:v>
                </c:pt>
                <c:pt idx="228">
                  <c:v>6.8400000000000123</c:v>
                </c:pt>
                <c:pt idx="229">
                  <c:v>6.8700000000000125</c:v>
                </c:pt>
                <c:pt idx="230">
                  <c:v>6.9000000000000128</c:v>
                </c:pt>
                <c:pt idx="231">
                  <c:v>6.930000000000013</c:v>
                </c:pt>
                <c:pt idx="232">
                  <c:v>6.9600000000000133</c:v>
                </c:pt>
                <c:pt idx="233">
                  <c:v>6.9900000000000135</c:v>
                </c:pt>
                <c:pt idx="234">
                  <c:v>7.0200000000000138</c:v>
                </c:pt>
                <c:pt idx="235">
                  <c:v>7.050000000000014</c:v>
                </c:pt>
                <c:pt idx="236">
                  <c:v>7.0800000000000143</c:v>
                </c:pt>
                <c:pt idx="237">
                  <c:v>7.1100000000000145</c:v>
                </c:pt>
                <c:pt idx="238">
                  <c:v>7.1400000000000148</c:v>
                </c:pt>
                <c:pt idx="239">
                  <c:v>7.170000000000015</c:v>
                </c:pt>
                <c:pt idx="240">
                  <c:v>7.2000000000000153</c:v>
                </c:pt>
                <c:pt idx="241">
                  <c:v>7.2300000000000155</c:v>
                </c:pt>
                <c:pt idx="242">
                  <c:v>7.2600000000000158</c:v>
                </c:pt>
                <c:pt idx="243">
                  <c:v>7.290000000000016</c:v>
                </c:pt>
                <c:pt idx="244">
                  <c:v>7.3200000000000163</c:v>
                </c:pt>
                <c:pt idx="245">
                  <c:v>7.3500000000000165</c:v>
                </c:pt>
                <c:pt idx="246">
                  <c:v>7.3800000000000168</c:v>
                </c:pt>
                <c:pt idx="247">
                  <c:v>7.410000000000017</c:v>
                </c:pt>
                <c:pt idx="248">
                  <c:v>7.4400000000000173</c:v>
                </c:pt>
                <c:pt idx="249">
                  <c:v>7.4700000000000175</c:v>
                </c:pt>
                <c:pt idx="250">
                  <c:v>7.5000000000000178</c:v>
                </c:pt>
                <c:pt idx="251">
                  <c:v>7.530000000000018</c:v>
                </c:pt>
                <c:pt idx="252">
                  <c:v>7.5600000000000183</c:v>
                </c:pt>
                <c:pt idx="253">
                  <c:v>7.5900000000000185</c:v>
                </c:pt>
                <c:pt idx="254">
                  <c:v>7.6200000000000188</c:v>
                </c:pt>
                <c:pt idx="255">
                  <c:v>7.650000000000019</c:v>
                </c:pt>
                <c:pt idx="256">
                  <c:v>7.6800000000000193</c:v>
                </c:pt>
                <c:pt idx="257">
                  <c:v>7.7100000000000195</c:v>
                </c:pt>
                <c:pt idx="258">
                  <c:v>7.7400000000000198</c:v>
                </c:pt>
                <c:pt idx="259">
                  <c:v>7.77000000000002</c:v>
                </c:pt>
                <c:pt idx="260">
                  <c:v>7.8000000000000203</c:v>
                </c:pt>
                <c:pt idx="261">
                  <c:v>7.8300000000000205</c:v>
                </c:pt>
                <c:pt idx="262">
                  <c:v>7.8600000000000207</c:v>
                </c:pt>
                <c:pt idx="263">
                  <c:v>7.890000000000021</c:v>
                </c:pt>
                <c:pt idx="264">
                  <c:v>7.9200000000000212</c:v>
                </c:pt>
                <c:pt idx="265">
                  <c:v>7.9500000000000215</c:v>
                </c:pt>
                <c:pt idx="266">
                  <c:v>7.9800000000000217</c:v>
                </c:pt>
                <c:pt idx="267">
                  <c:v>8.0100000000000211</c:v>
                </c:pt>
                <c:pt idx="268">
                  <c:v>8.0400000000000205</c:v>
                </c:pt>
                <c:pt idx="269">
                  <c:v>8.0700000000000198</c:v>
                </c:pt>
                <c:pt idx="270">
                  <c:v>8.1000000000000192</c:v>
                </c:pt>
                <c:pt idx="271">
                  <c:v>8.1300000000000185</c:v>
                </c:pt>
                <c:pt idx="272">
                  <c:v>8.1600000000000179</c:v>
                </c:pt>
                <c:pt idx="273">
                  <c:v>8.1900000000000173</c:v>
                </c:pt>
                <c:pt idx="274">
                  <c:v>8.2200000000000166</c:v>
                </c:pt>
                <c:pt idx="275">
                  <c:v>8.250000000000016</c:v>
                </c:pt>
                <c:pt idx="276">
                  <c:v>8.2800000000000153</c:v>
                </c:pt>
                <c:pt idx="277">
                  <c:v>8.3100000000000147</c:v>
                </c:pt>
                <c:pt idx="278">
                  <c:v>8.3400000000000141</c:v>
                </c:pt>
                <c:pt idx="279">
                  <c:v>8.3700000000000134</c:v>
                </c:pt>
                <c:pt idx="280">
                  <c:v>8.4000000000000128</c:v>
                </c:pt>
                <c:pt idx="281">
                  <c:v>8.4300000000000122</c:v>
                </c:pt>
                <c:pt idx="282">
                  <c:v>8.4600000000000115</c:v>
                </c:pt>
                <c:pt idx="283">
                  <c:v>8.4900000000000109</c:v>
                </c:pt>
                <c:pt idx="284">
                  <c:v>8.5200000000000102</c:v>
                </c:pt>
                <c:pt idx="285">
                  <c:v>8.5500000000000096</c:v>
                </c:pt>
                <c:pt idx="286">
                  <c:v>8.580000000000009</c:v>
                </c:pt>
                <c:pt idx="287">
                  <c:v>8.6100000000000083</c:v>
                </c:pt>
                <c:pt idx="288">
                  <c:v>8.6400000000000077</c:v>
                </c:pt>
                <c:pt idx="289">
                  <c:v>8.670000000000007</c:v>
                </c:pt>
                <c:pt idx="290">
                  <c:v>8.7000000000000064</c:v>
                </c:pt>
                <c:pt idx="291">
                  <c:v>8.7300000000000058</c:v>
                </c:pt>
                <c:pt idx="292">
                  <c:v>8.7600000000000051</c:v>
                </c:pt>
                <c:pt idx="293">
                  <c:v>8.7900000000000045</c:v>
                </c:pt>
                <c:pt idx="294">
                  <c:v>8.8200000000000038</c:v>
                </c:pt>
                <c:pt idx="295">
                  <c:v>8.8500000000000032</c:v>
                </c:pt>
                <c:pt idx="296">
                  <c:v>8.8800000000000026</c:v>
                </c:pt>
                <c:pt idx="297">
                  <c:v>8.9100000000000019</c:v>
                </c:pt>
                <c:pt idx="298">
                  <c:v>8.9400000000000013</c:v>
                </c:pt>
                <c:pt idx="299">
                  <c:v>8.9700000000000006</c:v>
                </c:pt>
                <c:pt idx="300">
                  <c:v>9</c:v>
                </c:pt>
                <c:pt idx="301">
                  <c:v>9.0299999999999994</c:v>
                </c:pt>
                <c:pt idx="302">
                  <c:v>9.0599999999999987</c:v>
                </c:pt>
                <c:pt idx="303">
                  <c:v>9.0899999999999981</c:v>
                </c:pt>
                <c:pt idx="304">
                  <c:v>9.1199999999999974</c:v>
                </c:pt>
                <c:pt idx="305">
                  <c:v>9.1499999999999968</c:v>
                </c:pt>
                <c:pt idx="306">
                  <c:v>9.1799999999999962</c:v>
                </c:pt>
                <c:pt idx="307">
                  <c:v>9.2099999999999955</c:v>
                </c:pt>
                <c:pt idx="308">
                  <c:v>9.2399999999999949</c:v>
                </c:pt>
                <c:pt idx="309">
                  <c:v>9.2699999999999942</c:v>
                </c:pt>
                <c:pt idx="310">
                  <c:v>9.2999999999999936</c:v>
                </c:pt>
                <c:pt idx="311">
                  <c:v>9.329999999999993</c:v>
                </c:pt>
                <c:pt idx="312">
                  <c:v>9.3599999999999923</c:v>
                </c:pt>
                <c:pt idx="313">
                  <c:v>9.3899999999999917</c:v>
                </c:pt>
                <c:pt idx="314">
                  <c:v>9.419999999999991</c:v>
                </c:pt>
                <c:pt idx="315">
                  <c:v>9.4499999999999904</c:v>
                </c:pt>
                <c:pt idx="316">
                  <c:v>9.4799999999999898</c:v>
                </c:pt>
                <c:pt idx="317">
                  <c:v>9.5099999999999891</c:v>
                </c:pt>
                <c:pt idx="318">
                  <c:v>9.5399999999999885</c:v>
                </c:pt>
                <c:pt idx="319">
                  <c:v>9.5699999999999878</c:v>
                </c:pt>
                <c:pt idx="320">
                  <c:v>9.5999999999999872</c:v>
                </c:pt>
                <c:pt idx="321">
                  <c:v>9.6299999999999866</c:v>
                </c:pt>
                <c:pt idx="322">
                  <c:v>9.6599999999999859</c:v>
                </c:pt>
                <c:pt idx="323">
                  <c:v>9.6899999999999853</c:v>
                </c:pt>
                <c:pt idx="324">
                  <c:v>9.7199999999999847</c:v>
                </c:pt>
                <c:pt idx="325">
                  <c:v>9.749999999999984</c:v>
                </c:pt>
                <c:pt idx="326">
                  <c:v>9.7799999999999834</c:v>
                </c:pt>
                <c:pt idx="327">
                  <c:v>9.8099999999999827</c:v>
                </c:pt>
                <c:pt idx="328">
                  <c:v>9.8399999999999821</c:v>
                </c:pt>
                <c:pt idx="329">
                  <c:v>9.8699999999999815</c:v>
                </c:pt>
                <c:pt idx="330">
                  <c:v>9.8999999999999808</c:v>
                </c:pt>
                <c:pt idx="331">
                  <c:v>9.9299999999999802</c:v>
                </c:pt>
                <c:pt idx="332">
                  <c:v>9.9599999999999795</c:v>
                </c:pt>
                <c:pt idx="333">
                  <c:v>9.9899999999999789</c:v>
                </c:pt>
                <c:pt idx="334">
                  <c:v>10.019999999999978</c:v>
                </c:pt>
                <c:pt idx="335">
                  <c:v>10.049999999999978</c:v>
                </c:pt>
                <c:pt idx="336">
                  <c:v>10.079999999999977</c:v>
                </c:pt>
                <c:pt idx="337">
                  <c:v>10.109999999999976</c:v>
                </c:pt>
                <c:pt idx="338">
                  <c:v>10.139999999999976</c:v>
                </c:pt>
                <c:pt idx="339">
                  <c:v>10.169999999999975</c:v>
                </c:pt>
                <c:pt idx="340">
                  <c:v>10.199999999999974</c:v>
                </c:pt>
                <c:pt idx="341">
                  <c:v>10.229999999999974</c:v>
                </c:pt>
                <c:pt idx="342">
                  <c:v>10.259999999999973</c:v>
                </c:pt>
                <c:pt idx="343">
                  <c:v>10.289999999999973</c:v>
                </c:pt>
                <c:pt idx="344">
                  <c:v>10.319999999999972</c:v>
                </c:pt>
                <c:pt idx="345">
                  <c:v>10.349999999999971</c:v>
                </c:pt>
                <c:pt idx="346">
                  <c:v>10.379999999999971</c:v>
                </c:pt>
                <c:pt idx="347">
                  <c:v>10.40999999999997</c:v>
                </c:pt>
                <c:pt idx="348">
                  <c:v>10.439999999999969</c:v>
                </c:pt>
                <c:pt idx="349">
                  <c:v>10.469999999999969</c:v>
                </c:pt>
                <c:pt idx="350">
                  <c:v>10.499999999999968</c:v>
                </c:pt>
                <c:pt idx="351">
                  <c:v>10.529999999999967</c:v>
                </c:pt>
                <c:pt idx="352">
                  <c:v>10.559999999999967</c:v>
                </c:pt>
                <c:pt idx="353">
                  <c:v>10.589999999999966</c:v>
                </c:pt>
                <c:pt idx="354">
                  <c:v>10.619999999999965</c:v>
                </c:pt>
                <c:pt idx="355">
                  <c:v>10.649999999999965</c:v>
                </c:pt>
                <c:pt idx="356">
                  <c:v>10.679999999999964</c:v>
                </c:pt>
                <c:pt idx="357">
                  <c:v>10.709999999999964</c:v>
                </c:pt>
                <c:pt idx="358">
                  <c:v>10.739999999999963</c:v>
                </c:pt>
                <c:pt idx="359">
                  <c:v>10.769999999999962</c:v>
                </c:pt>
                <c:pt idx="360">
                  <c:v>10.799999999999962</c:v>
                </c:pt>
                <c:pt idx="361">
                  <c:v>10.829999999999961</c:v>
                </c:pt>
                <c:pt idx="362">
                  <c:v>10.85999999999996</c:v>
                </c:pt>
                <c:pt idx="363">
                  <c:v>10.88999999999996</c:v>
                </c:pt>
                <c:pt idx="364">
                  <c:v>10.919999999999959</c:v>
                </c:pt>
                <c:pt idx="365">
                  <c:v>10.949999999999958</c:v>
                </c:pt>
                <c:pt idx="366">
                  <c:v>10.979999999999958</c:v>
                </c:pt>
                <c:pt idx="367">
                  <c:v>11.009999999999957</c:v>
                </c:pt>
                <c:pt idx="368">
                  <c:v>11.039999999999957</c:v>
                </c:pt>
                <c:pt idx="369">
                  <c:v>11.069999999999956</c:v>
                </c:pt>
                <c:pt idx="370">
                  <c:v>11.099999999999955</c:v>
                </c:pt>
                <c:pt idx="371">
                  <c:v>11.129999999999955</c:v>
                </c:pt>
                <c:pt idx="372">
                  <c:v>11.159999999999954</c:v>
                </c:pt>
                <c:pt idx="373">
                  <c:v>11.189999999999953</c:v>
                </c:pt>
                <c:pt idx="374">
                  <c:v>11.219999999999953</c:v>
                </c:pt>
                <c:pt idx="375">
                  <c:v>11.249999999999952</c:v>
                </c:pt>
                <c:pt idx="376">
                  <c:v>11.279999999999951</c:v>
                </c:pt>
                <c:pt idx="377">
                  <c:v>11.309999999999951</c:v>
                </c:pt>
                <c:pt idx="378">
                  <c:v>11.33999999999995</c:v>
                </c:pt>
                <c:pt idx="379">
                  <c:v>11.369999999999949</c:v>
                </c:pt>
                <c:pt idx="380">
                  <c:v>11.399999999999949</c:v>
                </c:pt>
                <c:pt idx="381">
                  <c:v>11.429999999999948</c:v>
                </c:pt>
                <c:pt idx="382">
                  <c:v>11.459999999999948</c:v>
                </c:pt>
                <c:pt idx="383">
                  <c:v>11.489999999999947</c:v>
                </c:pt>
                <c:pt idx="384">
                  <c:v>11.519999999999946</c:v>
                </c:pt>
                <c:pt idx="385">
                  <c:v>11.549999999999946</c:v>
                </c:pt>
                <c:pt idx="386">
                  <c:v>11.579999999999945</c:v>
                </c:pt>
                <c:pt idx="387">
                  <c:v>11.609999999999944</c:v>
                </c:pt>
                <c:pt idx="388">
                  <c:v>11.639999999999944</c:v>
                </c:pt>
                <c:pt idx="389">
                  <c:v>11.669999999999943</c:v>
                </c:pt>
                <c:pt idx="390">
                  <c:v>11.699999999999942</c:v>
                </c:pt>
                <c:pt idx="391">
                  <c:v>11.729999999999942</c:v>
                </c:pt>
                <c:pt idx="392">
                  <c:v>11.759999999999941</c:v>
                </c:pt>
                <c:pt idx="393">
                  <c:v>11.789999999999941</c:v>
                </c:pt>
                <c:pt idx="394">
                  <c:v>11.81999999999994</c:v>
                </c:pt>
                <c:pt idx="395">
                  <c:v>11.849999999999939</c:v>
                </c:pt>
                <c:pt idx="396">
                  <c:v>11.879999999999939</c:v>
                </c:pt>
                <c:pt idx="397">
                  <c:v>11.909999999999938</c:v>
                </c:pt>
                <c:pt idx="398">
                  <c:v>11.939999999999937</c:v>
                </c:pt>
                <c:pt idx="399">
                  <c:v>11.969999999999937</c:v>
                </c:pt>
                <c:pt idx="400">
                  <c:v>11.999999999999936</c:v>
                </c:pt>
                <c:pt idx="401">
                  <c:v>12.029999999999935</c:v>
                </c:pt>
                <c:pt idx="402">
                  <c:v>12.059999999999935</c:v>
                </c:pt>
                <c:pt idx="403">
                  <c:v>12.089999999999934</c:v>
                </c:pt>
                <c:pt idx="404">
                  <c:v>12.119999999999933</c:v>
                </c:pt>
                <c:pt idx="405">
                  <c:v>12.149999999999933</c:v>
                </c:pt>
                <c:pt idx="406">
                  <c:v>12.179999999999932</c:v>
                </c:pt>
                <c:pt idx="407">
                  <c:v>12.209999999999932</c:v>
                </c:pt>
                <c:pt idx="408">
                  <c:v>12.239999999999931</c:v>
                </c:pt>
                <c:pt idx="409">
                  <c:v>12.26999999999993</c:v>
                </c:pt>
                <c:pt idx="410">
                  <c:v>12.29999999999993</c:v>
                </c:pt>
                <c:pt idx="411">
                  <c:v>12.329999999999929</c:v>
                </c:pt>
                <c:pt idx="412">
                  <c:v>12.359999999999928</c:v>
                </c:pt>
                <c:pt idx="413">
                  <c:v>12.389999999999928</c:v>
                </c:pt>
                <c:pt idx="414">
                  <c:v>12.419999999999927</c:v>
                </c:pt>
                <c:pt idx="415">
                  <c:v>12.449999999999926</c:v>
                </c:pt>
                <c:pt idx="416">
                  <c:v>12.479999999999926</c:v>
                </c:pt>
                <c:pt idx="417">
                  <c:v>12.509999999999925</c:v>
                </c:pt>
                <c:pt idx="418">
                  <c:v>12.539999999999925</c:v>
                </c:pt>
                <c:pt idx="419">
                  <c:v>12.569999999999924</c:v>
                </c:pt>
                <c:pt idx="420">
                  <c:v>12.599999999999923</c:v>
                </c:pt>
                <c:pt idx="421">
                  <c:v>12.629999999999923</c:v>
                </c:pt>
                <c:pt idx="422">
                  <c:v>12.659999999999922</c:v>
                </c:pt>
                <c:pt idx="423">
                  <c:v>12.689999999999921</c:v>
                </c:pt>
                <c:pt idx="424">
                  <c:v>12.719999999999921</c:v>
                </c:pt>
                <c:pt idx="425">
                  <c:v>12.74999999999992</c:v>
                </c:pt>
                <c:pt idx="426">
                  <c:v>12.779999999999919</c:v>
                </c:pt>
                <c:pt idx="427">
                  <c:v>12.809999999999919</c:v>
                </c:pt>
                <c:pt idx="428">
                  <c:v>12.839999999999918</c:v>
                </c:pt>
                <c:pt idx="429">
                  <c:v>12.869999999999918</c:v>
                </c:pt>
                <c:pt idx="430">
                  <c:v>12.899999999999917</c:v>
                </c:pt>
                <c:pt idx="431">
                  <c:v>12.929999999999916</c:v>
                </c:pt>
                <c:pt idx="432">
                  <c:v>12.959999999999916</c:v>
                </c:pt>
                <c:pt idx="433">
                  <c:v>12.989999999999915</c:v>
                </c:pt>
                <c:pt idx="434">
                  <c:v>13.019999999999914</c:v>
                </c:pt>
                <c:pt idx="435">
                  <c:v>13.049999999999914</c:v>
                </c:pt>
                <c:pt idx="436">
                  <c:v>13.079999999999913</c:v>
                </c:pt>
                <c:pt idx="437">
                  <c:v>13.109999999999912</c:v>
                </c:pt>
                <c:pt idx="438">
                  <c:v>13.139999999999912</c:v>
                </c:pt>
                <c:pt idx="439">
                  <c:v>13.169999999999911</c:v>
                </c:pt>
                <c:pt idx="440">
                  <c:v>13.19999999999991</c:v>
                </c:pt>
                <c:pt idx="441">
                  <c:v>13.22999999999991</c:v>
                </c:pt>
                <c:pt idx="442">
                  <c:v>13.259999999999909</c:v>
                </c:pt>
                <c:pt idx="443">
                  <c:v>13.289999999999909</c:v>
                </c:pt>
                <c:pt idx="444">
                  <c:v>13.319999999999908</c:v>
                </c:pt>
                <c:pt idx="445">
                  <c:v>13.349999999999907</c:v>
                </c:pt>
                <c:pt idx="446">
                  <c:v>13.379999999999907</c:v>
                </c:pt>
                <c:pt idx="447">
                  <c:v>13.409999999999906</c:v>
                </c:pt>
                <c:pt idx="448">
                  <c:v>13.439999999999905</c:v>
                </c:pt>
                <c:pt idx="449">
                  <c:v>13.469999999999905</c:v>
                </c:pt>
                <c:pt idx="450">
                  <c:v>13.499999999999904</c:v>
                </c:pt>
                <c:pt idx="451">
                  <c:v>13.529999999999903</c:v>
                </c:pt>
                <c:pt idx="452">
                  <c:v>13.559999999999903</c:v>
                </c:pt>
                <c:pt idx="453">
                  <c:v>13.589999999999902</c:v>
                </c:pt>
                <c:pt idx="454">
                  <c:v>13.619999999999902</c:v>
                </c:pt>
                <c:pt idx="455">
                  <c:v>13.649999999999901</c:v>
                </c:pt>
                <c:pt idx="456">
                  <c:v>13.6799999999999</c:v>
                </c:pt>
                <c:pt idx="457">
                  <c:v>13.7099999999999</c:v>
                </c:pt>
                <c:pt idx="458">
                  <c:v>13.739999999999899</c:v>
                </c:pt>
                <c:pt idx="459">
                  <c:v>13.769999999999898</c:v>
                </c:pt>
                <c:pt idx="460">
                  <c:v>13.799999999999898</c:v>
                </c:pt>
                <c:pt idx="461">
                  <c:v>13.829999999999897</c:v>
                </c:pt>
                <c:pt idx="462">
                  <c:v>13.859999999999896</c:v>
                </c:pt>
                <c:pt idx="463">
                  <c:v>13.889999999999896</c:v>
                </c:pt>
                <c:pt idx="464">
                  <c:v>13.919999999999895</c:v>
                </c:pt>
                <c:pt idx="465">
                  <c:v>13.949999999999894</c:v>
                </c:pt>
                <c:pt idx="466">
                  <c:v>13.979999999999894</c:v>
                </c:pt>
                <c:pt idx="467">
                  <c:v>14.009999999999893</c:v>
                </c:pt>
                <c:pt idx="468">
                  <c:v>14.039999999999893</c:v>
                </c:pt>
                <c:pt idx="469">
                  <c:v>14.069999999999892</c:v>
                </c:pt>
                <c:pt idx="470">
                  <c:v>14.099999999999891</c:v>
                </c:pt>
                <c:pt idx="471">
                  <c:v>14.129999999999891</c:v>
                </c:pt>
                <c:pt idx="472">
                  <c:v>14.15999999999989</c:v>
                </c:pt>
                <c:pt idx="473">
                  <c:v>14.189999999999889</c:v>
                </c:pt>
                <c:pt idx="474">
                  <c:v>14.219999999999889</c:v>
                </c:pt>
                <c:pt idx="475">
                  <c:v>14.249999999999888</c:v>
                </c:pt>
                <c:pt idx="476">
                  <c:v>14.279999999999887</c:v>
                </c:pt>
                <c:pt idx="477">
                  <c:v>14.309999999999887</c:v>
                </c:pt>
                <c:pt idx="478">
                  <c:v>14.339999999999886</c:v>
                </c:pt>
                <c:pt idx="479">
                  <c:v>14.369999999999886</c:v>
                </c:pt>
                <c:pt idx="480">
                  <c:v>14.399999999999885</c:v>
                </c:pt>
                <c:pt idx="481">
                  <c:v>14.429999999999884</c:v>
                </c:pt>
                <c:pt idx="482">
                  <c:v>14.459999999999884</c:v>
                </c:pt>
                <c:pt idx="483">
                  <c:v>14.489999999999883</c:v>
                </c:pt>
                <c:pt idx="484">
                  <c:v>14.519999999999882</c:v>
                </c:pt>
                <c:pt idx="485">
                  <c:v>14.549999999999882</c:v>
                </c:pt>
                <c:pt idx="486">
                  <c:v>14.579999999999881</c:v>
                </c:pt>
                <c:pt idx="487">
                  <c:v>14.60999999999988</c:v>
                </c:pt>
                <c:pt idx="488">
                  <c:v>14.63999999999988</c:v>
                </c:pt>
                <c:pt idx="489">
                  <c:v>14.669999999999879</c:v>
                </c:pt>
                <c:pt idx="490">
                  <c:v>14.699999999999878</c:v>
                </c:pt>
                <c:pt idx="491">
                  <c:v>14.729999999999878</c:v>
                </c:pt>
                <c:pt idx="492">
                  <c:v>14.759999999999877</c:v>
                </c:pt>
                <c:pt idx="493">
                  <c:v>14.789999999999877</c:v>
                </c:pt>
                <c:pt idx="494">
                  <c:v>14.819999999999876</c:v>
                </c:pt>
                <c:pt idx="495">
                  <c:v>14.849999999999875</c:v>
                </c:pt>
                <c:pt idx="496">
                  <c:v>14.879999999999875</c:v>
                </c:pt>
                <c:pt idx="497">
                  <c:v>14.909999999999874</c:v>
                </c:pt>
                <c:pt idx="498">
                  <c:v>14.939999999999873</c:v>
                </c:pt>
                <c:pt idx="499">
                  <c:v>14.969999999999873</c:v>
                </c:pt>
                <c:pt idx="500">
                  <c:v>14.999999999999872</c:v>
                </c:pt>
                <c:pt idx="501">
                  <c:v>15.029999999999871</c:v>
                </c:pt>
                <c:pt idx="502">
                  <c:v>15.059999999999871</c:v>
                </c:pt>
                <c:pt idx="503">
                  <c:v>15.08999999999987</c:v>
                </c:pt>
                <c:pt idx="504">
                  <c:v>15.11999999999987</c:v>
                </c:pt>
                <c:pt idx="505">
                  <c:v>15.149999999999869</c:v>
                </c:pt>
                <c:pt idx="506">
                  <c:v>15.179999999999868</c:v>
                </c:pt>
                <c:pt idx="507">
                  <c:v>15.209999999999868</c:v>
                </c:pt>
                <c:pt idx="508">
                  <c:v>15.239999999999867</c:v>
                </c:pt>
                <c:pt idx="509">
                  <c:v>15.269999999999866</c:v>
                </c:pt>
                <c:pt idx="510">
                  <c:v>15.299999999999866</c:v>
                </c:pt>
                <c:pt idx="511">
                  <c:v>15.329999999999865</c:v>
                </c:pt>
                <c:pt idx="512">
                  <c:v>15.359999999999864</c:v>
                </c:pt>
                <c:pt idx="513">
                  <c:v>15.389999999999864</c:v>
                </c:pt>
                <c:pt idx="514">
                  <c:v>15.419999999999863</c:v>
                </c:pt>
                <c:pt idx="515">
                  <c:v>15.449999999999863</c:v>
                </c:pt>
                <c:pt idx="516">
                  <c:v>15.479999999999862</c:v>
                </c:pt>
                <c:pt idx="517">
                  <c:v>15.509999999999861</c:v>
                </c:pt>
                <c:pt idx="518">
                  <c:v>15.539999999999861</c:v>
                </c:pt>
                <c:pt idx="519">
                  <c:v>15.56999999999986</c:v>
                </c:pt>
                <c:pt idx="520">
                  <c:v>15.599999999999859</c:v>
                </c:pt>
                <c:pt idx="521">
                  <c:v>15.629999999999859</c:v>
                </c:pt>
                <c:pt idx="522">
                  <c:v>15.659999999999858</c:v>
                </c:pt>
                <c:pt idx="523">
                  <c:v>15.689999999999857</c:v>
                </c:pt>
                <c:pt idx="524">
                  <c:v>15.719999999999857</c:v>
                </c:pt>
                <c:pt idx="525">
                  <c:v>15.749999999999856</c:v>
                </c:pt>
                <c:pt idx="526">
                  <c:v>15.779999999999855</c:v>
                </c:pt>
                <c:pt idx="527">
                  <c:v>15.809999999999855</c:v>
                </c:pt>
                <c:pt idx="528">
                  <c:v>15.839999999999854</c:v>
                </c:pt>
                <c:pt idx="529">
                  <c:v>15.869999999999854</c:v>
                </c:pt>
                <c:pt idx="530">
                  <c:v>15.899999999999853</c:v>
                </c:pt>
                <c:pt idx="531">
                  <c:v>15.929999999999852</c:v>
                </c:pt>
                <c:pt idx="532">
                  <c:v>15.959999999999852</c:v>
                </c:pt>
                <c:pt idx="533">
                  <c:v>15.989999999999851</c:v>
                </c:pt>
                <c:pt idx="534">
                  <c:v>16.01999999999985</c:v>
                </c:pt>
                <c:pt idx="535">
                  <c:v>16.049999999999851</c:v>
                </c:pt>
                <c:pt idx="536">
                  <c:v>16.079999999999853</c:v>
                </c:pt>
                <c:pt idx="537">
                  <c:v>16.109999999999854</c:v>
                </c:pt>
                <c:pt idx="538">
                  <c:v>16.139999999999855</c:v>
                </c:pt>
                <c:pt idx="539">
                  <c:v>16.169999999999856</c:v>
                </c:pt>
                <c:pt idx="540">
                  <c:v>16.199999999999857</c:v>
                </c:pt>
                <c:pt idx="541">
                  <c:v>16.229999999999858</c:v>
                </c:pt>
                <c:pt idx="542">
                  <c:v>16.259999999999859</c:v>
                </c:pt>
                <c:pt idx="543">
                  <c:v>16.289999999999861</c:v>
                </c:pt>
                <c:pt idx="544">
                  <c:v>16.319999999999862</c:v>
                </c:pt>
                <c:pt idx="545">
                  <c:v>16.349999999999863</c:v>
                </c:pt>
                <c:pt idx="546">
                  <c:v>16.379999999999864</c:v>
                </c:pt>
                <c:pt idx="547">
                  <c:v>16.409999999999865</c:v>
                </c:pt>
                <c:pt idx="548">
                  <c:v>16.439999999999866</c:v>
                </c:pt>
                <c:pt idx="549">
                  <c:v>16.469999999999867</c:v>
                </c:pt>
                <c:pt idx="550">
                  <c:v>16.499999999999869</c:v>
                </c:pt>
                <c:pt idx="551">
                  <c:v>16.52999999999987</c:v>
                </c:pt>
                <c:pt idx="552">
                  <c:v>16.559999999999871</c:v>
                </c:pt>
                <c:pt idx="553">
                  <c:v>16.589999999999872</c:v>
                </c:pt>
                <c:pt idx="554">
                  <c:v>16.619999999999873</c:v>
                </c:pt>
                <c:pt idx="555">
                  <c:v>16.649999999999874</c:v>
                </c:pt>
                <c:pt idx="556">
                  <c:v>16.679999999999875</c:v>
                </c:pt>
                <c:pt idx="557">
                  <c:v>16.709999999999877</c:v>
                </c:pt>
                <c:pt idx="558">
                  <c:v>16.739999999999878</c:v>
                </c:pt>
                <c:pt idx="559">
                  <c:v>16.769999999999879</c:v>
                </c:pt>
                <c:pt idx="560">
                  <c:v>16.79999999999988</c:v>
                </c:pt>
                <c:pt idx="561">
                  <c:v>16.829999999999881</c:v>
                </c:pt>
                <c:pt idx="562">
                  <c:v>16.859999999999882</c:v>
                </c:pt>
                <c:pt idx="563">
                  <c:v>16.889999999999883</c:v>
                </c:pt>
                <c:pt idx="564">
                  <c:v>16.919999999999884</c:v>
                </c:pt>
                <c:pt idx="565">
                  <c:v>16.949999999999886</c:v>
                </c:pt>
                <c:pt idx="566">
                  <c:v>16.979999999999887</c:v>
                </c:pt>
                <c:pt idx="567">
                  <c:v>17.009999999999888</c:v>
                </c:pt>
                <c:pt idx="568">
                  <c:v>17.039999999999889</c:v>
                </c:pt>
                <c:pt idx="569">
                  <c:v>17.06999999999989</c:v>
                </c:pt>
                <c:pt idx="570">
                  <c:v>17.099999999999891</c:v>
                </c:pt>
                <c:pt idx="571">
                  <c:v>17.129999999999892</c:v>
                </c:pt>
                <c:pt idx="572">
                  <c:v>17.159999999999894</c:v>
                </c:pt>
                <c:pt idx="573">
                  <c:v>17.189999999999895</c:v>
                </c:pt>
                <c:pt idx="574">
                  <c:v>17.219999999999896</c:v>
                </c:pt>
                <c:pt idx="575">
                  <c:v>17.249999999999897</c:v>
                </c:pt>
                <c:pt idx="576">
                  <c:v>17.279999999999898</c:v>
                </c:pt>
                <c:pt idx="577">
                  <c:v>17.309999999999899</c:v>
                </c:pt>
                <c:pt idx="578">
                  <c:v>17.3399999999999</c:v>
                </c:pt>
                <c:pt idx="579">
                  <c:v>17.369999999999902</c:v>
                </c:pt>
                <c:pt idx="580">
                  <c:v>17.399999999999903</c:v>
                </c:pt>
                <c:pt idx="581">
                  <c:v>17.429999999999904</c:v>
                </c:pt>
                <c:pt idx="582">
                  <c:v>17.459999999999905</c:v>
                </c:pt>
                <c:pt idx="583">
                  <c:v>17.489999999999906</c:v>
                </c:pt>
                <c:pt idx="584">
                  <c:v>17.519999999999907</c:v>
                </c:pt>
                <c:pt idx="585">
                  <c:v>17.549999999999908</c:v>
                </c:pt>
                <c:pt idx="586">
                  <c:v>17.579999999999909</c:v>
                </c:pt>
                <c:pt idx="587">
                  <c:v>17.609999999999911</c:v>
                </c:pt>
                <c:pt idx="588">
                  <c:v>17.639999999999912</c:v>
                </c:pt>
                <c:pt idx="589">
                  <c:v>17.669999999999913</c:v>
                </c:pt>
                <c:pt idx="590">
                  <c:v>17.699999999999914</c:v>
                </c:pt>
                <c:pt idx="591">
                  <c:v>17.729999999999915</c:v>
                </c:pt>
                <c:pt idx="592">
                  <c:v>17.759999999999916</c:v>
                </c:pt>
                <c:pt idx="593">
                  <c:v>17.789999999999917</c:v>
                </c:pt>
                <c:pt idx="594">
                  <c:v>17.819999999999919</c:v>
                </c:pt>
                <c:pt idx="595">
                  <c:v>17.84999999999992</c:v>
                </c:pt>
                <c:pt idx="596">
                  <c:v>17.879999999999921</c:v>
                </c:pt>
                <c:pt idx="597">
                  <c:v>17.909999999999922</c:v>
                </c:pt>
                <c:pt idx="598">
                  <c:v>17.939999999999923</c:v>
                </c:pt>
                <c:pt idx="599">
                  <c:v>17.969999999999924</c:v>
                </c:pt>
                <c:pt idx="600">
                  <c:v>17.999999999999925</c:v>
                </c:pt>
                <c:pt idx="601">
                  <c:v>18.029999999999927</c:v>
                </c:pt>
                <c:pt idx="602">
                  <c:v>18.059999999999928</c:v>
                </c:pt>
                <c:pt idx="603">
                  <c:v>18.089999999999929</c:v>
                </c:pt>
                <c:pt idx="604">
                  <c:v>18.11999999999993</c:v>
                </c:pt>
                <c:pt idx="605">
                  <c:v>18.149999999999931</c:v>
                </c:pt>
                <c:pt idx="606">
                  <c:v>18.179999999999932</c:v>
                </c:pt>
                <c:pt idx="607">
                  <c:v>18.209999999999933</c:v>
                </c:pt>
                <c:pt idx="608">
                  <c:v>18.239999999999934</c:v>
                </c:pt>
                <c:pt idx="609">
                  <c:v>18.269999999999936</c:v>
                </c:pt>
                <c:pt idx="610">
                  <c:v>18.299999999999937</c:v>
                </c:pt>
                <c:pt idx="611">
                  <c:v>18.329999999999938</c:v>
                </c:pt>
                <c:pt idx="612">
                  <c:v>18.359999999999939</c:v>
                </c:pt>
                <c:pt idx="613">
                  <c:v>18.38999999999994</c:v>
                </c:pt>
                <c:pt idx="614">
                  <c:v>18.419999999999941</c:v>
                </c:pt>
                <c:pt idx="615">
                  <c:v>18.449999999999942</c:v>
                </c:pt>
                <c:pt idx="616">
                  <c:v>18.479999999999944</c:v>
                </c:pt>
                <c:pt idx="617">
                  <c:v>18.509999999999945</c:v>
                </c:pt>
                <c:pt idx="618">
                  <c:v>18.539999999999946</c:v>
                </c:pt>
                <c:pt idx="619">
                  <c:v>18.569999999999947</c:v>
                </c:pt>
                <c:pt idx="620">
                  <c:v>18.599999999999948</c:v>
                </c:pt>
                <c:pt idx="621">
                  <c:v>18.629999999999949</c:v>
                </c:pt>
                <c:pt idx="622">
                  <c:v>18.65999999999995</c:v>
                </c:pt>
                <c:pt idx="623">
                  <c:v>18.689999999999952</c:v>
                </c:pt>
                <c:pt idx="624">
                  <c:v>18.719999999999953</c:v>
                </c:pt>
                <c:pt idx="625">
                  <c:v>18.749999999999954</c:v>
                </c:pt>
                <c:pt idx="626">
                  <c:v>18.779999999999955</c:v>
                </c:pt>
                <c:pt idx="627">
                  <c:v>18.809999999999956</c:v>
                </c:pt>
                <c:pt idx="628">
                  <c:v>18.839999999999957</c:v>
                </c:pt>
                <c:pt idx="629">
                  <c:v>18.869999999999958</c:v>
                </c:pt>
                <c:pt idx="630">
                  <c:v>18.899999999999959</c:v>
                </c:pt>
                <c:pt idx="631">
                  <c:v>18.929999999999961</c:v>
                </c:pt>
                <c:pt idx="632">
                  <c:v>18.959999999999962</c:v>
                </c:pt>
                <c:pt idx="633">
                  <c:v>18.989999999999963</c:v>
                </c:pt>
                <c:pt idx="634">
                  <c:v>19.019999999999964</c:v>
                </c:pt>
                <c:pt idx="635">
                  <c:v>19.049999999999965</c:v>
                </c:pt>
                <c:pt idx="636">
                  <c:v>19.079999999999966</c:v>
                </c:pt>
                <c:pt idx="637">
                  <c:v>19.109999999999967</c:v>
                </c:pt>
                <c:pt idx="638">
                  <c:v>19.139999999999969</c:v>
                </c:pt>
                <c:pt idx="639">
                  <c:v>19.16999999999997</c:v>
                </c:pt>
                <c:pt idx="640">
                  <c:v>19.199999999999971</c:v>
                </c:pt>
                <c:pt idx="641">
                  <c:v>19.229999999999972</c:v>
                </c:pt>
                <c:pt idx="642">
                  <c:v>19.259999999999973</c:v>
                </c:pt>
                <c:pt idx="643">
                  <c:v>19.289999999999974</c:v>
                </c:pt>
                <c:pt idx="644">
                  <c:v>19.319999999999975</c:v>
                </c:pt>
                <c:pt idx="645">
                  <c:v>19.349999999999977</c:v>
                </c:pt>
                <c:pt idx="646">
                  <c:v>19.379999999999978</c:v>
                </c:pt>
                <c:pt idx="647">
                  <c:v>19.409999999999979</c:v>
                </c:pt>
                <c:pt idx="648">
                  <c:v>19.43999999999998</c:v>
                </c:pt>
                <c:pt idx="649">
                  <c:v>19.469999999999981</c:v>
                </c:pt>
                <c:pt idx="650">
                  <c:v>19.499999999999982</c:v>
                </c:pt>
                <c:pt idx="651">
                  <c:v>19.529999999999983</c:v>
                </c:pt>
                <c:pt idx="652">
                  <c:v>19.559999999999985</c:v>
                </c:pt>
                <c:pt idx="653">
                  <c:v>19.589999999999986</c:v>
                </c:pt>
                <c:pt idx="654">
                  <c:v>19.619999999999987</c:v>
                </c:pt>
                <c:pt idx="655">
                  <c:v>19.649999999999988</c:v>
                </c:pt>
                <c:pt idx="656">
                  <c:v>19.679999999999989</c:v>
                </c:pt>
                <c:pt idx="657">
                  <c:v>19.70999999999999</c:v>
                </c:pt>
                <c:pt idx="658">
                  <c:v>19.739999999999991</c:v>
                </c:pt>
                <c:pt idx="659">
                  <c:v>19.769999999999992</c:v>
                </c:pt>
                <c:pt idx="660">
                  <c:v>19.799999999999994</c:v>
                </c:pt>
                <c:pt idx="661">
                  <c:v>19.829999999999995</c:v>
                </c:pt>
                <c:pt idx="662">
                  <c:v>19.859999999999996</c:v>
                </c:pt>
                <c:pt idx="663">
                  <c:v>19.889999999999997</c:v>
                </c:pt>
                <c:pt idx="664">
                  <c:v>19.919999999999998</c:v>
                </c:pt>
                <c:pt idx="665">
                  <c:v>19.95</c:v>
                </c:pt>
                <c:pt idx="666">
                  <c:v>19.98</c:v>
                </c:pt>
                <c:pt idx="667">
                  <c:v>20.010000000000002</c:v>
                </c:pt>
                <c:pt idx="668">
                  <c:v>20.040000000000003</c:v>
                </c:pt>
                <c:pt idx="669">
                  <c:v>20.070000000000004</c:v>
                </c:pt>
                <c:pt idx="670">
                  <c:v>20.100000000000005</c:v>
                </c:pt>
                <c:pt idx="671">
                  <c:v>20.130000000000006</c:v>
                </c:pt>
                <c:pt idx="672">
                  <c:v>20.160000000000007</c:v>
                </c:pt>
                <c:pt idx="673">
                  <c:v>20.190000000000008</c:v>
                </c:pt>
                <c:pt idx="674">
                  <c:v>20.22000000000001</c:v>
                </c:pt>
                <c:pt idx="675">
                  <c:v>20.250000000000011</c:v>
                </c:pt>
                <c:pt idx="676">
                  <c:v>20.280000000000012</c:v>
                </c:pt>
                <c:pt idx="677">
                  <c:v>20.310000000000013</c:v>
                </c:pt>
                <c:pt idx="678">
                  <c:v>20.340000000000014</c:v>
                </c:pt>
                <c:pt idx="679">
                  <c:v>20.370000000000015</c:v>
                </c:pt>
                <c:pt idx="680">
                  <c:v>20.400000000000016</c:v>
                </c:pt>
                <c:pt idx="681">
                  <c:v>20.430000000000017</c:v>
                </c:pt>
                <c:pt idx="682">
                  <c:v>20.460000000000019</c:v>
                </c:pt>
                <c:pt idx="683">
                  <c:v>20.49000000000002</c:v>
                </c:pt>
                <c:pt idx="684">
                  <c:v>20.520000000000021</c:v>
                </c:pt>
                <c:pt idx="685">
                  <c:v>20.550000000000022</c:v>
                </c:pt>
                <c:pt idx="686">
                  <c:v>20.580000000000023</c:v>
                </c:pt>
                <c:pt idx="687">
                  <c:v>20.610000000000024</c:v>
                </c:pt>
                <c:pt idx="688">
                  <c:v>20.640000000000025</c:v>
                </c:pt>
                <c:pt idx="689">
                  <c:v>20.670000000000027</c:v>
                </c:pt>
                <c:pt idx="690">
                  <c:v>20.700000000000028</c:v>
                </c:pt>
                <c:pt idx="691">
                  <c:v>20.730000000000029</c:v>
                </c:pt>
                <c:pt idx="692">
                  <c:v>20.76000000000003</c:v>
                </c:pt>
                <c:pt idx="693">
                  <c:v>20.790000000000031</c:v>
                </c:pt>
                <c:pt idx="694">
                  <c:v>20.820000000000032</c:v>
                </c:pt>
                <c:pt idx="695">
                  <c:v>20.850000000000033</c:v>
                </c:pt>
                <c:pt idx="696">
                  <c:v>20.880000000000035</c:v>
                </c:pt>
                <c:pt idx="697">
                  <c:v>20.910000000000036</c:v>
                </c:pt>
                <c:pt idx="698">
                  <c:v>20.940000000000037</c:v>
                </c:pt>
                <c:pt idx="699">
                  <c:v>20.970000000000038</c:v>
                </c:pt>
                <c:pt idx="700">
                  <c:v>21.000000000000039</c:v>
                </c:pt>
                <c:pt idx="701">
                  <c:v>21.03000000000004</c:v>
                </c:pt>
                <c:pt idx="702">
                  <c:v>21.060000000000041</c:v>
                </c:pt>
                <c:pt idx="703">
                  <c:v>21.090000000000042</c:v>
                </c:pt>
                <c:pt idx="704">
                  <c:v>21.120000000000044</c:v>
                </c:pt>
                <c:pt idx="705">
                  <c:v>21.150000000000045</c:v>
                </c:pt>
                <c:pt idx="706">
                  <c:v>21.180000000000046</c:v>
                </c:pt>
                <c:pt idx="707">
                  <c:v>21.210000000000047</c:v>
                </c:pt>
                <c:pt idx="708">
                  <c:v>21.240000000000048</c:v>
                </c:pt>
                <c:pt idx="709">
                  <c:v>21.270000000000049</c:v>
                </c:pt>
                <c:pt idx="710">
                  <c:v>21.30000000000005</c:v>
                </c:pt>
                <c:pt idx="711">
                  <c:v>21.330000000000052</c:v>
                </c:pt>
                <c:pt idx="712">
                  <c:v>21.360000000000053</c:v>
                </c:pt>
                <c:pt idx="713">
                  <c:v>21.390000000000054</c:v>
                </c:pt>
                <c:pt idx="714">
                  <c:v>21.420000000000055</c:v>
                </c:pt>
                <c:pt idx="715">
                  <c:v>21.450000000000056</c:v>
                </c:pt>
                <c:pt idx="716">
                  <c:v>21.480000000000057</c:v>
                </c:pt>
                <c:pt idx="717">
                  <c:v>21.510000000000058</c:v>
                </c:pt>
                <c:pt idx="718">
                  <c:v>21.54000000000006</c:v>
                </c:pt>
                <c:pt idx="719">
                  <c:v>21.570000000000061</c:v>
                </c:pt>
                <c:pt idx="720">
                  <c:v>21.600000000000062</c:v>
                </c:pt>
                <c:pt idx="721">
                  <c:v>21.630000000000063</c:v>
                </c:pt>
                <c:pt idx="722">
                  <c:v>21.660000000000064</c:v>
                </c:pt>
                <c:pt idx="723">
                  <c:v>21.690000000000065</c:v>
                </c:pt>
                <c:pt idx="724">
                  <c:v>21.720000000000066</c:v>
                </c:pt>
                <c:pt idx="725">
                  <c:v>21.750000000000068</c:v>
                </c:pt>
                <c:pt idx="726">
                  <c:v>21.780000000000069</c:v>
                </c:pt>
                <c:pt idx="727">
                  <c:v>21.81000000000007</c:v>
                </c:pt>
                <c:pt idx="728">
                  <c:v>21.840000000000071</c:v>
                </c:pt>
                <c:pt idx="729">
                  <c:v>21.870000000000072</c:v>
                </c:pt>
                <c:pt idx="730">
                  <c:v>21.900000000000073</c:v>
                </c:pt>
                <c:pt idx="731">
                  <c:v>21.930000000000074</c:v>
                </c:pt>
                <c:pt idx="732">
                  <c:v>21.960000000000075</c:v>
                </c:pt>
                <c:pt idx="733">
                  <c:v>21.990000000000077</c:v>
                </c:pt>
                <c:pt idx="734">
                  <c:v>22.020000000000078</c:v>
                </c:pt>
                <c:pt idx="735">
                  <c:v>22.050000000000079</c:v>
                </c:pt>
                <c:pt idx="736">
                  <c:v>22.08000000000008</c:v>
                </c:pt>
                <c:pt idx="737">
                  <c:v>22.110000000000081</c:v>
                </c:pt>
                <c:pt idx="738">
                  <c:v>22.140000000000082</c:v>
                </c:pt>
                <c:pt idx="739">
                  <c:v>22.170000000000083</c:v>
                </c:pt>
                <c:pt idx="740">
                  <c:v>22.200000000000085</c:v>
                </c:pt>
                <c:pt idx="741">
                  <c:v>22.230000000000086</c:v>
                </c:pt>
                <c:pt idx="742">
                  <c:v>22.260000000000087</c:v>
                </c:pt>
                <c:pt idx="743">
                  <c:v>22.290000000000088</c:v>
                </c:pt>
                <c:pt idx="744">
                  <c:v>22.320000000000089</c:v>
                </c:pt>
                <c:pt idx="745">
                  <c:v>22.35000000000009</c:v>
                </c:pt>
                <c:pt idx="746">
                  <c:v>22.380000000000091</c:v>
                </c:pt>
                <c:pt idx="747">
                  <c:v>22.410000000000093</c:v>
                </c:pt>
                <c:pt idx="748">
                  <c:v>22.440000000000094</c:v>
                </c:pt>
                <c:pt idx="749">
                  <c:v>22.470000000000095</c:v>
                </c:pt>
                <c:pt idx="750">
                  <c:v>22.500000000000096</c:v>
                </c:pt>
                <c:pt idx="751">
                  <c:v>22.530000000000097</c:v>
                </c:pt>
                <c:pt idx="752">
                  <c:v>22.560000000000098</c:v>
                </c:pt>
                <c:pt idx="753">
                  <c:v>22.590000000000099</c:v>
                </c:pt>
                <c:pt idx="754">
                  <c:v>22.6200000000001</c:v>
                </c:pt>
                <c:pt idx="755">
                  <c:v>22.650000000000102</c:v>
                </c:pt>
                <c:pt idx="756">
                  <c:v>22.680000000000103</c:v>
                </c:pt>
                <c:pt idx="757">
                  <c:v>22.710000000000104</c:v>
                </c:pt>
                <c:pt idx="758">
                  <c:v>22.740000000000105</c:v>
                </c:pt>
                <c:pt idx="759">
                  <c:v>22.770000000000106</c:v>
                </c:pt>
                <c:pt idx="760">
                  <c:v>22.800000000000107</c:v>
                </c:pt>
                <c:pt idx="761">
                  <c:v>22.830000000000108</c:v>
                </c:pt>
                <c:pt idx="762">
                  <c:v>22.86000000000011</c:v>
                </c:pt>
                <c:pt idx="763">
                  <c:v>22.890000000000111</c:v>
                </c:pt>
                <c:pt idx="764">
                  <c:v>22.920000000000112</c:v>
                </c:pt>
                <c:pt idx="765">
                  <c:v>22.950000000000113</c:v>
                </c:pt>
                <c:pt idx="766">
                  <c:v>22.980000000000114</c:v>
                </c:pt>
                <c:pt idx="767">
                  <c:v>23.010000000000115</c:v>
                </c:pt>
                <c:pt idx="768">
                  <c:v>23.040000000000116</c:v>
                </c:pt>
                <c:pt idx="769">
                  <c:v>23.070000000000118</c:v>
                </c:pt>
                <c:pt idx="770">
                  <c:v>23.100000000000119</c:v>
                </c:pt>
                <c:pt idx="771">
                  <c:v>23.13000000000012</c:v>
                </c:pt>
                <c:pt idx="772">
                  <c:v>23.160000000000121</c:v>
                </c:pt>
                <c:pt idx="773">
                  <c:v>23.190000000000122</c:v>
                </c:pt>
                <c:pt idx="774">
                  <c:v>23.220000000000123</c:v>
                </c:pt>
                <c:pt idx="775">
                  <c:v>23.250000000000124</c:v>
                </c:pt>
                <c:pt idx="776">
                  <c:v>23.280000000000125</c:v>
                </c:pt>
                <c:pt idx="777">
                  <c:v>23.310000000000127</c:v>
                </c:pt>
                <c:pt idx="778">
                  <c:v>23.340000000000128</c:v>
                </c:pt>
                <c:pt idx="779">
                  <c:v>23.370000000000129</c:v>
                </c:pt>
                <c:pt idx="780">
                  <c:v>23.40000000000013</c:v>
                </c:pt>
                <c:pt idx="781">
                  <c:v>23.430000000000131</c:v>
                </c:pt>
                <c:pt idx="782">
                  <c:v>23.460000000000132</c:v>
                </c:pt>
                <c:pt idx="783">
                  <c:v>23.490000000000133</c:v>
                </c:pt>
                <c:pt idx="784">
                  <c:v>23.520000000000135</c:v>
                </c:pt>
                <c:pt idx="785">
                  <c:v>23.550000000000136</c:v>
                </c:pt>
                <c:pt idx="786">
                  <c:v>23.580000000000137</c:v>
                </c:pt>
                <c:pt idx="787">
                  <c:v>23.610000000000138</c:v>
                </c:pt>
                <c:pt idx="788">
                  <c:v>23.640000000000139</c:v>
                </c:pt>
                <c:pt idx="789">
                  <c:v>23.67000000000014</c:v>
                </c:pt>
                <c:pt idx="790">
                  <c:v>23.700000000000141</c:v>
                </c:pt>
                <c:pt idx="791">
                  <c:v>23.730000000000143</c:v>
                </c:pt>
                <c:pt idx="792">
                  <c:v>23.760000000000144</c:v>
                </c:pt>
                <c:pt idx="793">
                  <c:v>23.790000000000145</c:v>
                </c:pt>
                <c:pt idx="794">
                  <c:v>23.820000000000146</c:v>
                </c:pt>
                <c:pt idx="795">
                  <c:v>23.850000000000147</c:v>
                </c:pt>
                <c:pt idx="796">
                  <c:v>23.880000000000148</c:v>
                </c:pt>
                <c:pt idx="797">
                  <c:v>23.910000000000149</c:v>
                </c:pt>
                <c:pt idx="798">
                  <c:v>23.94000000000015</c:v>
                </c:pt>
                <c:pt idx="799">
                  <c:v>23.970000000000152</c:v>
                </c:pt>
                <c:pt idx="800">
                  <c:v>24.000000000000153</c:v>
                </c:pt>
                <c:pt idx="801">
                  <c:v>24.030000000000154</c:v>
                </c:pt>
                <c:pt idx="802">
                  <c:v>24.060000000000155</c:v>
                </c:pt>
                <c:pt idx="803">
                  <c:v>24.090000000000156</c:v>
                </c:pt>
                <c:pt idx="804">
                  <c:v>24.120000000000157</c:v>
                </c:pt>
                <c:pt idx="805">
                  <c:v>24.150000000000158</c:v>
                </c:pt>
                <c:pt idx="806">
                  <c:v>24.18000000000016</c:v>
                </c:pt>
                <c:pt idx="807">
                  <c:v>24.210000000000161</c:v>
                </c:pt>
                <c:pt idx="808">
                  <c:v>24.240000000000162</c:v>
                </c:pt>
                <c:pt idx="809">
                  <c:v>24.270000000000163</c:v>
                </c:pt>
                <c:pt idx="810">
                  <c:v>24.300000000000164</c:v>
                </c:pt>
                <c:pt idx="811">
                  <c:v>24.330000000000165</c:v>
                </c:pt>
                <c:pt idx="812">
                  <c:v>24.360000000000166</c:v>
                </c:pt>
                <c:pt idx="813">
                  <c:v>24.390000000000168</c:v>
                </c:pt>
                <c:pt idx="814">
                  <c:v>24.420000000000169</c:v>
                </c:pt>
                <c:pt idx="815">
                  <c:v>24.45000000000017</c:v>
                </c:pt>
                <c:pt idx="816">
                  <c:v>24.480000000000171</c:v>
                </c:pt>
                <c:pt idx="817">
                  <c:v>24.510000000000172</c:v>
                </c:pt>
                <c:pt idx="818">
                  <c:v>24.540000000000173</c:v>
                </c:pt>
                <c:pt idx="819">
                  <c:v>24.570000000000174</c:v>
                </c:pt>
                <c:pt idx="820">
                  <c:v>24.600000000000176</c:v>
                </c:pt>
                <c:pt idx="821">
                  <c:v>24.630000000000177</c:v>
                </c:pt>
                <c:pt idx="822">
                  <c:v>24.660000000000178</c:v>
                </c:pt>
                <c:pt idx="823">
                  <c:v>24.690000000000179</c:v>
                </c:pt>
                <c:pt idx="824">
                  <c:v>24.72000000000018</c:v>
                </c:pt>
                <c:pt idx="825">
                  <c:v>24.750000000000181</c:v>
                </c:pt>
                <c:pt idx="826">
                  <c:v>24.780000000000182</c:v>
                </c:pt>
                <c:pt idx="827">
                  <c:v>24.810000000000183</c:v>
                </c:pt>
                <c:pt idx="828">
                  <c:v>24.840000000000185</c:v>
                </c:pt>
                <c:pt idx="829">
                  <c:v>24.870000000000186</c:v>
                </c:pt>
                <c:pt idx="830">
                  <c:v>24.900000000000187</c:v>
                </c:pt>
                <c:pt idx="831">
                  <c:v>24.930000000000188</c:v>
                </c:pt>
                <c:pt idx="832">
                  <c:v>24.960000000000189</c:v>
                </c:pt>
                <c:pt idx="833">
                  <c:v>24.99000000000019</c:v>
                </c:pt>
                <c:pt idx="834">
                  <c:v>25.020000000000191</c:v>
                </c:pt>
                <c:pt idx="835">
                  <c:v>25.050000000000193</c:v>
                </c:pt>
                <c:pt idx="836">
                  <c:v>25.080000000000194</c:v>
                </c:pt>
                <c:pt idx="837">
                  <c:v>25.110000000000195</c:v>
                </c:pt>
                <c:pt idx="838">
                  <c:v>25.140000000000196</c:v>
                </c:pt>
                <c:pt idx="839">
                  <c:v>25.170000000000197</c:v>
                </c:pt>
                <c:pt idx="840">
                  <c:v>25.200000000000198</c:v>
                </c:pt>
                <c:pt idx="841">
                  <c:v>25.230000000000199</c:v>
                </c:pt>
                <c:pt idx="842">
                  <c:v>25.260000000000201</c:v>
                </c:pt>
                <c:pt idx="843">
                  <c:v>25.290000000000202</c:v>
                </c:pt>
                <c:pt idx="844">
                  <c:v>25.320000000000203</c:v>
                </c:pt>
                <c:pt idx="845">
                  <c:v>25.350000000000204</c:v>
                </c:pt>
                <c:pt idx="846">
                  <c:v>25.380000000000205</c:v>
                </c:pt>
                <c:pt idx="847">
                  <c:v>25.410000000000206</c:v>
                </c:pt>
                <c:pt idx="848">
                  <c:v>25.440000000000207</c:v>
                </c:pt>
                <c:pt idx="849">
                  <c:v>25.470000000000208</c:v>
                </c:pt>
                <c:pt idx="850">
                  <c:v>25.50000000000021</c:v>
                </c:pt>
                <c:pt idx="851">
                  <c:v>25.530000000000211</c:v>
                </c:pt>
                <c:pt idx="852">
                  <c:v>25.560000000000212</c:v>
                </c:pt>
                <c:pt idx="853">
                  <c:v>25.590000000000213</c:v>
                </c:pt>
                <c:pt idx="854">
                  <c:v>25.620000000000214</c:v>
                </c:pt>
                <c:pt idx="855">
                  <c:v>25.650000000000215</c:v>
                </c:pt>
                <c:pt idx="856">
                  <c:v>25.680000000000216</c:v>
                </c:pt>
                <c:pt idx="857">
                  <c:v>25.710000000000218</c:v>
                </c:pt>
                <c:pt idx="858">
                  <c:v>25.740000000000219</c:v>
                </c:pt>
                <c:pt idx="859">
                  <c:v>25.77000000000022</c:v>
                </c:pt>
                <c:pt idx="860">
                  <c:v>25.800000000000221</c:v>
                </c:pt>
                <c:pt idx="861">
                  <c:v>25.830000000000222</c:v>
                </c:pt>
                <c:pt idx="862">
                  <c:v>25.860000000000223</c:v>
                </c:pt>
                <c:pt idx="863">
                  <c:v>25.890000000000224</c:v>
                </c:pt>
                <c:pt idx="864">
                  <c:v>25.920000000000226</c:v>
                </c:pt>
                <c:pt idx="865">
                  <c:v>25.950000000000227</c:v>
                </c:pt>
                <c:pt idx="866">
                  <c:v>25.980000000000228</c:v>
                </c:pt>
                <c:pt idx="867">
                  <c:v>26.010000000000229</c:v>
                </c:pt>
                <c:pt idx="868">
                  <c:v>26.04000000000023</c:v>
                </c:pt>
                <c:pt idx="869">
                  <c:v>26.070000000000231</c:v>
                </c:pt>
                <c:pt idx="870">
                  <c:v>26.100000000000232</c:v>
                </c:pt>
                <c:pt idx="871">
                  <c:v>26.130000000000233</c:v>
                </c:pt>
                <c:pt idx="872">
                  <c:v>26.160000000000235</c:v>
                </c:pt>
                <c:pt idx="873">
                  <c:v>26.190000000000236</c:v>
                </c:pt>
                <c:pt idx="874">
                  <c:v>26.220000000000237</c:v>
                </c:pt>
                <c:pt idx="875">
                  <c:v>26.250000000000238</c:v>
                </c:pt>
                <c:pt idx="876">
                  <c:v>26.280000000000239</c:v>
                </c:pt>
                <c:pt idx="877">
                  <c:v>26.31000000000024</c:v>
                </c:pt>
                <c:pt idx="878">
                  <c:v>26.340000000000241</c:v>
                </c:pt>
                <c:pt idx="879">
                  <c:v>26.370000000000243</c:v>
                </c:pt>
                <c:pt idx="880">
                  <c:v>26.400000000000244</c:v>
                </c:pt>
                <c:pt idx="881">
                  <c:v>26.430000000000245</c:v>
                </c:pt>
                <c:pt idx="882">
                  <c:v>26.460000000000246</c:v>
                </c:pt>
                <c:pt idx="883">
                  <c:v>26.490000000000247</c:v>
                </c:pt>
                <c:pt idx="884">
                  <c:v>26.520000000000248</c:v>
                </c:pt>
                <c:pt idx="885">
                  <c:v>26.550000000000249</c:v>
                </c:pt>
                <c:pt idx="886">
                  <c:v>26.580000000000251</c:v>
                </c:pt>
                <c:pt idx="887">
                  <c:v>26.610000000000252</c:v>
                </c:pt>
                <c:pt idx="888">
                  <c:v>26.640000000000253</c:v>
                </c:pt>
                <c:pt idx="889">
                  <c:v>26.670000000000254</c:v>
                </c:pt>
                <c:pt idx="890">
                  <c:v>26.700000000000255</c:v>
                </c:pt>
                <c:pt idx="891">
                  <c:v>26.730000000000256</c:v>
                </c:pt>
                <c:pt idx="892">
                  <c:v>26.760000000000257</c:v>
                </c:pt>
                <c:pt idx="893">
                  <c:v>26.790000000000258</c:v>
                </c:pt>
                <c:pt idx="894">
                  <c:v>26.82000000000026</c:v>
                </c:pt>
                <c:pt idx="895">
                  <c:v>26.850000000000261</c:v>
                </c:pt>
                <c:pt idx="896">
                  <c:v>26.880000000000262</c:v>
                </c:pt>
                <c:pt idx="897">
                  <c:v>26.910000000000263</c:v>
                </c:pt>
                <c:pt idx="898">
                  <c:v>26.940000000000264</c:v>
                </c:pt>
                <c:pt idx="899">
                  <c:v>26.970000000000265</c:v>
                </c:pt>
                <c:pt idx="900">
                  <c:v>27.000000000000266</c:v>
                </c:pt>
                <c:pt idx="901">
                  <c:v>27.030000000000268</c:v>
                </c:pt>
                <c:pt idx="902">
                  <c:v>27.060000000000269</c:v>
                </c:pt>
                <c:pt idx="903">
                  <c:v>27.09000000000027</c:v>
                </c:pt>
                <c:pt idx="904">
                  <c:v>27.120000000000271</c:v>
                </c:pt>
                <c:pt idx="905">
                  <c:v>27.150000000000272</c:v>
                </c:pt>
                <c:pt idx="906">
                  <c:v>27.180000000000273</c:v>
                </c:pt>
                <c:pt idx="907">
                  <c:v>27.210000000000274</c:v>
                </c:pt>
                <c:pt idx="908">
                  <c:v>27.240000000000276</c:v>
                </c:pt>
                <c:pt idx="909">
                  <c:v>27.270000000000277</c:v>
                </c:pt>
                <c:pt idx="910">
                  <c:v>27.300000000000278</c:v>
                </c:pt>
                <c:pt idx="911">
                  <c:v>27.330000000000279</c:v>
                </c:pt>
                <c:pt idx="912">
                  <c:v>27.36000000000028</c:v>
                </c:pt>
                <c:pt idx="913">
                  <c:v>27.390000000000281</c:v>
                </c:pt>
                <c:pt idx="914">
                  <c:v>27.420000000000282</c:v>
                </c:pt>
                <c:pt idx="915">
                  <c:v>27.450000000000284</c:v>
                </c:pt>
                <c:pt idx="916">
                  <c:v>27.480000000000285</c:v>
                </c:pt>
                <c:pt idx="917">
                  <c:v>27.510000000000286</c:v>
                </c:pt>
                <c:pt idx="918">
                  <c:v>27.540000000000287</c:v>
                </c:pt>
                <c:pt idx="919">
                  <c:v>27.570000000000288</c:v>
                </c:pt>
                <c:pt idx="920">
                  <c:v>27.600000000000289</c:v>
                </c:pt>
                <c:pt idx="921">
                  <c:v>27.63000000000029</c:v>
                </c:pt>
                <c:pt idx="922">
                  <c:v>27.660000000000291</c:v>
                </c:pt>
                <c:pt idx="923">
                  <c:v>27.690000000000293</c:v>
                </c:pt>
                <c:pt idx="924">
                  <c:v>27.720000000000294</c:v>
                </c:pt>
                <c:pt idx="925">
                  <c:v>27.750000000000295</c:v>
                </c:pt>
                <c:pt idx="926">
                  <c:v>27.780000000000296</c:v>
                </c:pt>
                <c:pt idx="927">
                  <c:v>27.810000000000297</c:v>
                </c:pt>
                <c:pt idx="928">
                  <c:v>27.840000000000298</c:v>
                </c:pt>
                <c:pt idx="929">
                  <c:v>27.870000000000299</c:v>
                </c:pt>
                <c:pt idx="930">
                  <c:v>27.900000000000301</c:v>
                </c:pt>
                <c:pt idx="931">
                  <c:v>27.930000000000302</c:v>
                </c:pt>
                <c:pt idx="932">
                  <c:v>27.960000000000303</c:v>
                </c:pt>
                <c:pt idx="933">
                  <c:v>27.990000000000304</c:v>
                </c:pt>
                <c:pt idx="934">
                  <c:v>28.020000000000305</c:v>
                </c:pt>
                <c:pt idx="935">
                  <c:v>28.050000000000306</c:v>
                </c:pt>
                <c:pt idx="936">
                  <c:v>28.080000000000307</c:v>
                </c:pt>
                <c:pt idx="937">
                  <c:v>28.110000000000309</c:v>
                </c:pt>
                <c:pt idx="938">
                  <c:v>28.14000000000031</c:v>
                </c:pt>
                <c:pt idx="939">
                  <c:v>28.170000000000311</c:v>
                </c:pt>
                <c:pt idx="940">
                  <c:v>28.200000000000312</c:v>
                </c:pt>
                <c:pt idx="941">
                  <c:v>28.230000000000313</c:v>
                </c:pt>
                <c:pt idx="942">
                  <c:v>28.260000000000314</c:v>
                </c:pt>
                <c:pt idx="943">
                  <c:v>28.290000000000315</c:v>
                </c:pt>
                <c:pt idx="944">
                  <c:v>28.320000000000316</c:v>
                </c:pt>
                <c:pt idx="945">
                  <c:v>28.350000000000318</c:v>
                </c:pt>
                <c:pt idx="946">
                  <c:v>28.380000000000319</c:v>
                </c:pt>
                <c:pt idx="947">
                  <c:v>28.41000000000032</c:v>
                </c:pt>
                <c:pt idx="948">
                  <c:v>28.440000000000321</c:v>
                </c:pt>
                <c:pt idx="949">
                  <c:v>28.470000000000322</c:v>
                </c:pt>
                <c:pt idx="950">
                  <c:v>28.500000000000323</c:v>
                </c:pt>
                <c:pt idx="951">
                  <c:v>28.530000000000324</c:v>
                </c:pt>
                <c:pt idx="952">
                  <c:v>28.560000000000326</c:v>
                </c:pt>
                <c:pt idx="953">
                  <c:v>28.590000000000327</c:v>
                </c:pt>
                <c:pt idx="954">
                  <c:v>28.620000000000328</c:v>
                </c:pt>
                <c:pt idx="955">
                  <c:v>28.650000000000329</c:v>
                </c:pt>
                <c:pt idx="956">
                  <c:v>28.68000000000033</c:v>
                </c:pt>
                <c:pt idx="957">
                  <c:v>28.710000000000331</c:v>
                </c:pt>
                <c:pt idx="958">
                  <c:v>28.740000000000332</c:v>
                </c:pt>
                <c:pt idx="959">
                  <c:v>28.770000000000334</c:v>
                </c:pt>
                <c:pt idx="960">
                  <c:v>28.800000000000335</c:v>
                </c:pt>
                <c:pt idx="961">
                  <c:v>28.830000000000336</c:v>
                </c:pt>
                <c:pt idx="962">
                  <c:v>28.860000000000337</c:v>
                </c:pt>
                <c:pt idx="963">
                  <c:v>28.890000000000338</c:v>
                </c:pt>
                <c:pt idx="964">
                  <c:v>28.920000000000339</c:v>
                </c:pt>
                <c:pt idx="965">
                  <c:v>28.95000000000034</c:v>
                </c:pt>
                <c:pt idx="966">
                  <c:v>28.980000000000341</c:v>
                </c:pt>
                <c:pt idx="967">
                  <c:v>29.010000000000343</c:v>
                </c:pt>
                <c:pt idx="968">
                  <c:v>29.040000000000344</c:v>
                </c:pt>
                <c:pt idx="969">
                  <c:v>29.070000000000345</c:v>
                </c:pt>
                <c:pt idx="970">
                  <c:v>29.100000000000346</c:v>
                </c:pt>
                <c:pt idx="971">
                  <c:v>29.130000000000347</c:v>
                </c:pt>
                <c:pt idx="972">
                  <c:v>29.160000000000348</c:v>
                </c:pt>
                <c:pt idx="973">
                  <c:v>29.190000000000349</c:v>
                </c:pt>
                <c:pt idx="974">
                  <c:v>29.220000000000351</c:v>
                </c:pt>
                <c:pt idx="975">
                  <c:v>29.250000000000352</c:v>
                </c:pt>
                <c:pt idx="976">
                  <c:v>29.280000000000353</c:v>
                </c:pt>
                <c:pt idx="977">
                  <c:v>29.310000000000354</c:v>
                </c:pt>
                <c:pt idx="978">
                  <c:v>29.340000000000355</c:v>
                </c:pt>
                <c:pt idx="979">
                  <c:v>29.370000000000356</c:v>
                </c:pt>
                <c:pt idx="980">
                  <c:v>29.400000000000357</c:v>
                </c:pt>
                <c:pt idx="981">
                  <c:v>29.430000000000359</c:v>
                </c:pt>
                <c:pt idx="982">
                  <c:v>29.46000000000036</c:v>
                </c:pt>
                <c:pt idx="983">
                  <c:v>29.490000000000361</c:v>
                </c:pt>
                <c:pt idx="984">
                  <c:v>29.520000000000362</c:v>
                </c:pt>
                <c:pt idx="985">
                  <c:v>29.550000000000363</c:v>
                </c:pt>
                <c:pt idx="986">
                  <c:v>29.580000000000364</c:v>
                </c:pt>
                <c:pt idx="987">
                  <c:v>29.610000000000365</c:v>
                </c:pt>
                <c:pt idx="988">
                  <c:v>29.640000000000366</c:v>
                </c:pt>
                <c:pt idx="989">
                  <c:v>29.670000000000368</c:v>
                </c:pt>
                <c:pt idx="990">
                  <c:v>29.700000000000369</c:v>
                </c:pt>
                <c:pt idx="991">
                  <c:v>29.73000000000037</c:v>
                </c:pt>
                <c:pt idx="992">
                  <c:v>29.760000000000371</c:v>
                </c:pt>
                <c:pt idx="993">
                  <c:v>29.790000000000372</c:v>
                </c:pt>
                <c:pt idx="994">
                  <c:v>29.820000000000373</c:v>
                </c:pt>
                <c:pt idx="995">
                  <c:v>29.850000000000374</c:v>
                </c:pt>
                <c:pt idx="996">
                  <c:v>29.880000000000376</c:v>
                </c:pt>
                <c:pt idx="997">
                  <c:v>29.910000000000377</c:v>
                </c:pt>
                <c:pt idx="998">
                  <c:v>29.940000000000378</c:v>
                </c:pt>
                <c:pt idx="999">
                  <c:v>29.970000000000379</c:v>
                </c:pt>
                <c:pt idx="1000">
                  <c:v>30.00000000000038</c:v>
                </c:pt>
                <c:pt idx="1001">
                  <c:v>30.030000000000381</c:v>
                </c:pt>
                <c:pt idx="1002">
                  <c:v>30.060000000000382</c:v>
                </c:pt>
                <c:pt idx="1003">
                  <c:v>30.090000000000384</c:v>
                </c:pt>
                <c:pt idx="1004">
                  <c:v>30.120000000000385</c:v>
                </c:pt>
                <c:pt idx="1005">
                  <c:v>30.150000000000386</c:v>
                </c:pt>
                <c:pt idx="1006">
                  <c:v>30.180000000000387</c:v>
                </c:pt>
                <c:pt idx="1007">
                  <c:v>30.210000000000388</c:v>
                </c:pt>
                <c:pt idx="1008">
                  <c:v>30.240000000000389</c:v>
                </c:pt>
                <c:pt idx="1009">
                  <c:v>30.27000000000039</c:v>
                </c:pt>
                <c:pt idx="1010">
                  <c:v>30.300000000000392</c:v>
                </c:pt>
                <c:pt idx="1011">
                  <c:v>30.330000000000393</c:v>
                </c:pt>
                <c:pt idx="1012">
                  <c:v>30.360000000000394</c:v>
                </c:pt>
                <c:pt idx="1013">
                  <c:v>30.390000000000395</c:v>
                </c:pt>
                <c:pt idx="1014">
                  <c:v>30.420000000000396</c:v>
                </c:pt>
                <c:pt idx="1015">
                  <c:v>30.450000000000397</c:v>
                </c:pt>
                <c:pt idx="1016">
                  <c:v>30.480000000000398</c:v>
                </c:pt>
                <c:pt idx="1017">
                  <c:v>30.510000000000399</c:v>
                </c:pt>
                <c:pt idx="1018">
                  <c:v>30.540000000000401</c:v>
                </c:pt>
                <c:pt idx="1019">
                  <c:v>30.570000000000402</c:v>
                </c:pt>
                <c:pt idx="1020">
                  <c:v>30.600000000000403</c:v>
                </c:pt>
                <c:pt idx="1021">
                  <c:v>30.630000000000404</c:v>
                </c:pt>
                <c:pt idx="1022">
                  <c:v>30.660000000000405</c:v>
                </c:pt>
                <c:pt idx="1023">
                  <c:v>30.690000000000406</c:v>
                </c:pt>
                <c:pt idx="1024">
                  <c:v>30.720000000000407</c:v>
                </c:pt>
                <c:pt idx="1025">
                  <c:v>30.750000000000409</c:v>
                </c:pt>
                <c:pt idx="1026">
                  <c:v>30.78000000000041</c:v>
                </c:pt>
                <c:pt idx="1027">
                  <c:v>30.810000000000411</c:v>
                </c:pt>
                <c:pt idx="1028">
                  <c:v>30.840000000000412</c:v>
                </c:pt>
                <c:pt idx="1029">
                  <c:v>30.870000000000413</c:v>
                </c:pt>
                <c:pt idx="1030">
                  <c:v>30.900000000000414</c:v>
                </c:pt>
                <c:pt idx="1031">
                  <c:v>30.930000000000415</c:v>
                </c:pt>
                <c:pt idx="1032">
                  <c:v>30.960000000000417</c:v>
                </c:pt>
                <c:pt idx="1033">
                  <c:v>30.990000000000418</c:v>
                </c:pt>
                <c:pt idx="1034">
                  <c:v>31.020000000000419</c:v>
                </c:pt>
                <c:pt idx="1035">
                  <c:v>31.05000000000042</c:v>
                </c:pt>
                <c:pt idx="1036">
                  <c:v>31.080000000000421</c:v>
                </c:pt>
                <c:pt idx="1037">
                  <c:v>31.110000000000422</c:v>
                </c:pt>
                <c:pt idx="1038">
                  <c:v>31.140000000000423</c:v>
                </c:pt>
                <c:pt idx="1039">
                  <c:v>31.170000000000424</c:v>
                </c:pt>
                <c:pt idx="1040">
                  <c:v>31.200000000000426</c:v>
                </c:pt>
                <c:pt idx="1041">
                  <c:v>31.230000000000427</c:v>
                </c:pt>
                <c:pt idx="1042">
                  <c:v>31.260000000000428</c:v>
                </c:pt>
                <c:pt idx="1043">
                  <c:v>31.290000000000429</c:v>
                </c:pt>
                <c:pt idx="1044">
                  <c:v>31.32000000000043</c:v>
                </c:pt>
                <c:pt idx="1045">
                  <c:v>31.350000000000431</c:v>
                </c:pt>
                <c:pt idx="1046">
                  <c:v>31.380000000000432</c:v>
                </c:pt>
                <c:pt idx="1047">
                  <c:v>31.410000000000434</c:v>
                </c:pt>
                <c:pt idx="1048">
                  <c:v>31.440000000000435</c:v>
                </c:pt>
                <c:pt idx="1049">
                  <c:v>31.470000000000436</c:v>
                </c:pt>
                <c:pt idx="1050">
                  <c:v>31.500000000000437</c:v>
                </c:pt>
                <c:pt idx="1051">
                  <c:v>31.530000000000438</c:v>
                </c:pt>
                <c:pt idx="1052">
                  <c:v>31.560000000000439</c:v>
                </c:pt>
                <c:pt idx="1053">
                  <c:v>31.59000000000044</c:v>
                </c:pt>
                <c:pt idx="1054">
                  <c:v>31.620000000000442</c:v>
                </c:pt>
                <c:pt idx="1055">
                  <c:v>31.650000000000443</c:v>
                </c:pt>
                <c:pt idx="1056">
                  <c:v>31.680000000000444</c:v>
                </c:pt>
                <c:pt idx="1057">
                  <c:v>31.710000000000445</c:v>
                </c:pt>
                <c:pt idx="1058">
                  <c:v>31.740000000000446</c:v>
                </c:pt>
                <c:pt idx="1059">
                  <c:v>31.770000000000447</c:v>
                </c:pt>
                <c:pt idx="1060">
                  <c:v>31.800000000000448</c:v>
                </c:pt>
                <c:pt idx="1061">
                  <c:v>31.830000000000449</c:v>
                </c:pt>
                <c:pt idx="1062">
                  <c:v>31.860000000000451</c:v>
                </c:pt>
                <c:pt idx="1063">
                  <c:v>31.890000000000452</c:v>
                </c:pt>
                <c:pt idx="1064">
                  <c:v>31.920000000000453</c:v>
                </c:pt>
                <c:pt idx="1065">
                  <c:v>31.950000000000454</c:v>
                </c:pt>
                <c:pt idx="1066">
                  <c:v>31.980000000000455</c:v>
                </c:pt>
                <c:pt idx="1067">
                  <c:v>32.010000000000453</c:v>
                </c:pt>
                <c:pt idx="1068">
                  <c:v>32.040000000000454</c:v>
                </c:pt>
                <c:pt idx="1069">
                  <c:v>32.070000000000455</c:v>
                </c:pt>
                <c:pt idx="1070">
                  <c:v>32.100000000000456</c:v>
                </c:pt>
                <c:pt idx="1071">
                  <c:v>32.130000000000457</c:v>
                </c:pt>
                <c:pt idx="1072">
                  <c:v>32.160000000000458</c:v>
                </c:pt>
                <c:pt idx="1073">
                  <c:v>32.19000000000046</c:v>
                </c:pt>
                <c:pt idx="1074">
                  <c:v>32.220000000000461</c:v>
                </c:pt>
                <c:pt idx="1075">
                  <c:v>32.250000000000462</c:v>
                </c:pt>
                <c:pt idx="1076">
                  <c:v>32.280000000000463</c:v>
                </c:pt>
                <c:pt idx="1077">
                  <c:v>32.310000000000464</c:v>
                </c:pt>
                <c:pt idx="1078">
                  <c:v>32.340000000000465</c:v>
                </c:pt>
                <c:pt idx="1079">
                  <c:v>32.370000000000466</c:v>
                </c:pt>
                <c:pt idx="1080">
                  <c:v>32.400000000000468</c:v>
                </c:pt>
                <c:pt idx="1081">
                  <c:v>32.430000000000469</c:v>
                </c:pt>
                <c:pt idx="1082">
                  <c:v>32.46000000000047</c:v>
                </c:pt>
                <c:pt idx="1083">
                  <c:v>32.490000000000471</c:v>
                </c:pt>
                <c:pt idx="1084">
                  <c:v>32.520000000000472</c:v>
                </c:pt>
                <c:pt idx="1085">
                  <c:v>32.550000000000473</c:v>
                </c:pt>
                <c:pt idx="1086">
                  <c:v>32.580000000000474</c:v>
                </c:pt>
                <c:pt idx="1087">
                  <c:v>32.610000000000475</c:v>
                </c:pt>
                <c:pt idx="1088">
                  <c:v>32.640000000000477</c:v>
                </c:pt>
                <c:pt idx="1089">
                  <c:v>32.670000000000478</c:v>
                </c:pt>
                <c:pt idx="1090">
                  <c:v>32.700000000000479</c:v>
                </c:pt>
                <c:pt idx="1091">
                  <c:v>32.73000000000048</c:v>
                </c:pt>
                <c:pt idx="1092">
                  <c:v>32.760000000000481</c:v>
                </c:pt>
                <c:pt idx="1093">
                  <c:v>32.790000000000482</c:v>
                </c:pt>
                <c:pt idx="1094">
                  <c:v>32.820000000000483</c:v>
                </c:pt>
                <c:pt idx="1095">
                  <c:v>32.850000000000485</c:v>
                </c:pt>
                <c:pt idx="1096">
                  <c:v>32.880000000000486</c:v>
                </c:pt>
                <c:pt idx="1097">
                  <c:v>32.910000000000487</c:v>
                </c:pt>
                <c:pt idx="1098">
                  <c:v>32.940000000000488</c:v>
                </c:pt>
                <c:pt idx="1099">
                  <c:v>32.970000000000489</c:v>
                </c:pt>
                <c:pt idx="1100">
                  <c:v>33.00000000000049</c:v>
                </c:pt>
                <c:pt idx="1101">
                  <c:v>33.030000000000491</c:v>
                </c:pt>
                <c:pt idx="1102">
                  <c:v>33.060000000000493</c:v>
                </c:pt>
                <c:pt idx="1103">
                  <c:v>33.090000000000494</c:v>
                </c:pt>
                <c:pt idx="1104">
                  <c:v>33.120000000000495</c:v>
                </c:pt>
                <c:pt idx="1105">
                  <c:v>33.150000000000496</c:v>
                </c:pt>
                <c:pt idx="1106">
                  <c:v>33.180000000000497</c:v>
                </c:pt>
                <c:pt idx="1107">
                  <c:v>33.210000000000498</c:v>
                </c:pt>
                <c:pt idx="1108">
                  <c:v>33.240000000000499</c:v>
                </c:pt>
                <c:pt idx="1109">
                  <c:v>33.270000000000501</c:v>
                </c:pt>
                <c:pt idx="1110">
                  <c:v>33.300000000000502</c:v>
                </c:pt>
                <c:pt idx="1111">
                  <c:v>33.330000000000503</c:v>
                </c:pt>
                <c:pt idx="1112">
                  <c:v>33.360000000000504</c:v>
                </c:pt>
                <c:pt idx="1113">
                  <c:v>33.390000000000505</c:v>
                </c:pt>
                <c:pt idx="1114">
                  <c:v>33.420000000000506</c:v>
                </c:pt>
                <c:pt idx="1115">
                  <c:v>33.450000000000507</c:v>
                </c:pt>
                <c:pt idx="1116">
                  <c:v>33.480000000000508</c:v>
                </c:pt>
                <c:pt idx="1117">
                  <c:v>33.51000000000051</c:v>
                </c:pt>
                <c:pt idx="1118">
                  <c:v>33.540000000000511</c:v>
                </c:pt>
                <c:pt idx="1119">
                  <c:v>33.570000000000512</c:v>
                </c:pt>
                <c:pt idx="1120">
                  <c:v>33.600000000000513</c:v>
                </c:pt>
                <c:pt idx="1121">
                  <c:v>33.630000000000514</c:v>
                </c:pt>
                <c:pt idx="1122">
                  <c:v>33.660000000000515</c:v>
                </c:pt>
                <c:pt idx="1123">
                  <c:v>33.690000000000516</c:v>
                </c:pt>
                <c:pt idx="1124">
                  <c:v>33.720000000000518</c:v>
                </c:pt>
                <c:pt idx="1125">
                  <c:v>33.750000000000519</c:v>
                </c:pt>
                <c:pt idx="1126">
                  <c:v>33.78000000000052</c:v>
                </c:pt>
                <c:pt idx="1127">
                  <c:v>33.810000000000521</c:v>
                </c:pt>
                <c:pt idx="1128">
                  <c:v>33.840000000000522</c:v>
                </c:pt>
                <c:pt idx="1129">
                  <c:v>33.870000000000523</c:v>
                </c:pt>
                <c:pt idx="1130">
                  <c:v>33.900000000000524</c:v>
                </c:pt>
                <c:pt idx="1131">
                  <c:v>33.930000000000526</c:v>
                </c:pt>
                <c:pt idx="1132">
                  <c:v>33.960000000000527</c:v>
                </c:pt>
                <c:pt idx="1133">
                  <c:v>33.990000000000528</c:v>
                </c:pt>
                <c:pt idx="1134">
                  <c:v>34.020000000000529</c:v>
                </c:pt>
                <c:pt idx="1135">
                  <c:v>34.05000000000053</c:v>
                </c:pt>
              </c:numCache>
            </c:numRef>
          </c:xVal>
          <c:yVal>
            <c:numRef>
              <c:f>'Threshold measurementなな１'!$E$2:$E$1137</c:f>
              <c:numCache>
                <c:formatCode>General</c:formatCode>
                <c:ptCount val="1136"/>
                <c:pt idx="0">
                  <c:v>14.6153</c:v>
                </c:pt>
                <c:pt idx="1">
                  <c:v>14.6153</c:v>
                </c:pt>
                <c:pt idx="2">
                  <c:v>14.6153</c:v>
                </c:pt>
                <c:pt idx="3">
                  <c:v>14.6153</c:v>
                </c:pt>
                <c:pt idx="4">
                  <c:v>14.6153</c:v>
                </c:pt>
                <c:pt idx="5">
                  <c:v>14.6153</c:v>
                </c:pt>
                <c:pt idx="6">
                  <c:v>14.6153</c:v>
                </c:pt>
                <c:pt idx="7">
                  <c:v>14.6153</c:v>
                </c:pt>
                <c:pt idx="8">
                  <c:v>14.6153</c:v>
                </c:pt>
                <c:pt idx="9">
                  <c:v>14.6153</c:v>
                </c:pt>
                <c:pt idx="10">
                  <c:v>14.6153</c:v>
                </c:pt>
                <c:pt idx="11">
                  <c:v>14.6153</c:v>
                </c:pt>
                <c:pt idx="12">
                  <c:v>14.6153</c:v>
                </c:pt>
                <c:pt idx="13">
                  <c:v>14.6153</c:v>
                </c:pt>
                <c:pt idx="14">
                  <c:v>14.6153</c:v>
                </c:pt>
                <c:pt idx="15">
                  <c:v>14.6153</c:v>
                </c:pt>
                <c:pt idx="16">
                  <c:v>14.6153</c:v>
                </c:pt>
                <c:pt idx="17">
                  <c:v>14.6153</c:v>
                </c:pt>
                <c:pt idx="18">
                  <c:v>14.6153</c:v>
                </c:pt>
                <c:pt idx="19">
                  <c:v>14.6153</c:v>
                </c:pt>
                <c:pt idx="20">
                  <c:v>14.6153</c:v>
                </c:pt>
                <c:pt idx="21">
                  <c:v>14.6153</c:v>
                </c:pt>
                <c:pt idx="22">
                  <c:v>14.6153</c:v>
                </c:pt>
                <c:pt idx="23">
                  <c:v>14.6153</c:v>
                </c:pt>
                <c:pt idx="24">
                  <c:v>14.6153</c:v>
                </c:pt>
                <c:pt idx="25">
                  <c:v>14.6153</c:v>
                </c:pt>
                <c:pt idx="26">
                  <c:v>14.6153</c:v>
                </c:pt>
                <c:pt idx="27">
                  <c:v>14.6153</c:v>
                </c:pt>
                <c:pt idx="28">
                  <c:v>14.6153</c:v>
                </c:pt>
                <c:pt idx="29">
                  <c:v>14.6153</c:v>
                </c:pt>
                <c:pt idx="30">
                  <c:v>14.6153</c:v>
                </c:pt>
                <c:pt idx="31">
                  <c:v>14.6153</c:v>
                </c:pt>
                <c:pt idx="32">
                  <c:v>14.6153</c:v>
                </c:pt>
                <c:pt idx="33">
                  <c:v>14.6153</c:v>
                </c:pt>
                <c:pt idx="34">
                  <c:v>14.6153</c:v>
                </c:pt>
                <c:pt idx="35">
                  <c:v>14.6153</c:v>
                </c:pt>
                <c:pt idx="36">
                  <c:v>14.6153</c:v>
                </c:pt>
                <c:pt idx="37">
                  <c:v>14.6153</c:v>
                </c:pt>
                <c:pt idx="38">
                  <c:v>14.6153</c:v>
                </c:pt>
                <c:pt idx="39">
                  <c:v>14.6153</c:v>
                </c:pt>
                <c:pt idx="40">
                  <c:v>14.6153</c:v>
                </c:pt>
                <c:pt idx="41">
                  <c:v>14.6153</c:v>
                </c:pt>
                <c:pt idx="42">
                  <c:v>14.6153</c:v>
                </c:pt>
                <c:pt idx="43">
                  <c:v>14.6153</c:v>
                </c:pt>
                <c:pt idx="44">
                  <c:v>14.6153</c:v>
                </c:pt>
                <c:pt idx="45">
                  <c:v>14.6153</c:v>
                </c:pt>
                <c:pt idx="46">
                  <c:v>14.6153</c:v>
                </c:pt>
                <c:pt idx="47">
                  <c:v>14.6153</c:v>
                </c:pt>
                <c:pt idx="48">
                  <c:v>14.6153</c:v>
                </c:pt>
                <c:pt idx="49">
                  <c:v>14.6153</c:v>
                </c:pt>
                <c:pt idx="50">
                  <c:v>14.6153</c:v>
                </c:pt>
                <c:pt idx="51">
                  <c:v>14.6153</c:v>
                </c:pt>
                <c:pt idx="52">
                  <c:v>14.6153</c:v>
                </c:pt>
                <c:pt idx="53">
                  <c:v>14.6153</c:v>
                </c:pt>
                <c:pt idx="54">
                  <c:v>14.6153</c:v>
                </c:pt>
                <c:pt idx="55">
                  <c:v>14.6153</c:v>
                </c:pt>
                <c:pt idx="56">
                  <c:v>14.6153</c:v>
                </c:pt>
                <c:pt idx="57">
                  <c:v>14.6153</c:v>
                </c:pt>
                <c:pt idx="58">
                  <c:v>14.6153</c:v>
                </c:pt>
                <c:pt idx="59">
                  <c:v>14.6153</c:v>
                </c:pt>
                <c:pt idx="60">
                  <c:v>14.6153</c:v>
                </c:pt>
                <c:pt idx="61">
                  <c:v>14.6153</c:v>
                </c:pt>
                <c:pt idx="62">
                  <c:v>14.6153</c:v>
                </c:pt>
                <c:pt idx="63">
                  <c:v>14.6153</c:v>
                </c:pt>
                <c:pt idx="64">
                  <c:v>14.6153</c:v>
                </c:pt>
                <c:pt idx="65">
                  <c:v>14.6153</c:v>
                </c:pt>
                <c:pt idx="66">
                  <c:v>14.6153</c:v>
                </c:pt>
                <c:pt idx="67">
                  <c:v>14.6153</c:v>
                </c:pt>
                <c:pt idx="68">
                  <c:v>14.6153</c:v>
                </c:pt>
                <c:pt idx="69">
                  <c:v>14.6153</c:v>
                </c:pt>
                <c:pt idx="70">
                  <c:v>14.6153</c:v>
                </c:pt>
                <c:pt idx="71">
                  <c:v>14.6153</c:v>
                </c:pt>
                <c:pt idx="72">
                  <c:v>14.6153</c:v>
                </c:pt>
                <c:pt idx="73">
                  <c:v>14.6153</c:v>
                </c:pt>
                <c:pt idx="74">
                  <c:v>14.6153</c:v>
                </c:pt>
                <c:pt idx="75">
                  <c:v>14.6153</c:v>
                </c:pt>
                <c:pt idx="76">
                  <c:v>14.6153</c:v>
                </c:pt>
                <c:pt idx="77">
                  <c:v>14.6153</c:v>
                </c:pt>
                <c:pt idx="78">
                  <c:v>14.6153</c:v>
                </c:pt>
                <c:pt idx="79">
                  <c:v>14.6153</c:v>
                </c:pt>
                <c:pt idx="80">
                  <c:v>14.6153</c:v>
                </c:pt>
                <c:pt idx="81">
                  <c:v>14.6153</c:v>
                </c:pt>
                <c:pt idx="82">
                  <c:v>14.6153</c:v>
                </c:pt>
                <c:pt idx="83">
                  <c:v>14.6153</c:v>
                </c:pt>
                <c:pt idx="84">
                  <c:v>14.6153</c:v>
                </c:pt>
                <c:pt idx="85">
                  <c:v>14.6153</c:v>
                </c:pt>
                <c:pt idx="86">
                  <c:v>14.6153</c:v>
                </c:pt>
                <c:pt idx="87">
                  <c:v>14.6153</c:v>
                </c:pt>
                <c:pt idx="88">
                  <c:v>14.6153</c:v>
                </c:pt>
                <c:pt idx="89">
                  <c:v>14.6153</c:v>
                </c:pt>
                <c:pt idx="90">
                  <c:v>14.6153</c:v>
                </c:pt>
                <c:pt idx="91">
                  <c:v>14.6153</c:v>
                </c:pt>
                <c:pt idx="92">
                  <c:v>14.6153</c:v>
                </c:pt>
                <c:pt idx="93">
                  <c:v>14.6153</c:v>
                </c:pt>
                <c:pt idx="94">
                  <c:v>14.6153</c:v>
                </c:pt>
                <c:pt idx="95">
                  <c:v>14.6153</c:v>
                </c:pt>
                <c:pt idx="96">
                  <c:v>14.6153</c:v>
                </c:pt>
                <c:pt idx="97">
                  <c:v>14.6153</c:v>
                </c:pt>
                <c:pt idx="98">
                  <c:v>14.6153</c:v>
                </c:pt>
                <c:pt idx="99">
                  <c:v>14.6153</c:v>
                </c:pt>
                <c:pt idx="100">
                  <c:v>14.6153</c:v>
                </c:pt>
                <c:pt idx="101">
                  <c:v>14.6153</c:v>
                </c:pt>
                <c:pt idx="102">
                  <c:v>14.6153</c:v>
                </c:pt>
                <c:pt idx="103">
                  <c:v>14.6153</c:v>
                </c:pt>
                <c:pt idx="104">
                  <c:v>14.6153</c:v>
                </c:pt>
                <c:pt idx="105">
                  <c:v>14.6153</c:v>
                </c:pt>
                <c:pt idx="106">
                  <c:v>14.6153</c:v>
                </c:pt>
                <c:pt idx="107">
                  <c:v>14.6153</c:v>
                </c:pt>
                <c:pt idx="108">
                  <c:v>14.6153</c:v>
                </c:pt>
                <c:pt idx="109">
                  <c:v>14.6153</c:v>
                </c:pt>
                <c:pt idx="110">
                  <c:v>14.6153</c:v>
                </c:pt>
                <c:pt idx="111">
                  <c:v>14.6153</c:v>
                </c:pt>
                <c:pt idx="112">
                  <c:v>14.6153</c:v>
                </c:pt>
                <c:pt idx="113">
                  <c:v>14.6153</c:v>
                </c:pt>
                <c:pt idx="114">
                  <c:v>14.6153</c:v>
                </c:pt>
                <c:pt idx="115">
                  <c:v>14.6153</c:v>
                </c:pt>
                <c:pt idx="116">
                  <c:v>14.6153</c:v>
                </c:pt>
                <c:pt idx="117">
                  <c:v>14.6153</c:v>
                </c:pt>
                <c:pt idx="118">
                  <c:v>14.6153</c:v>
                </c:pt>
                <c:pt idx="119">
                  <c:v>14.6153</c:v>
                </c:pt>
                <c:pt idx="120">
                  <c:v>14.6153</c:v>
                </c:pt>
                <c:pt idx="121">
                  <c:v>14.6153</c:v>
                </c:pt>
                <c:pt idx="122">
                  <c:v>14.6153</c:v>
                </c:pt>
                <c:pt idx="123">
                  <c:v>14.6153</c:v>
                </c:pt>
                <c:pt idx="124">
                  <c:v>14.6153</c:v>
                </c:pt>
                <c:pt idx="125">
                  <c:v>14.6153</c:v>
                </c:pt>
                <c:pt idx="126">
                  <c:v>14.6153</c:v>
                </c:pt>
                <c:pt idx="127">
                  <c:v>14.6153</c:v>
                </c:pt>
                <c:pt idx="128">
                  <c:v>14.6153</c:v>
                </c:pt>
                <c:pt idx="129">
                  <c:v>14.6153</c:v>
                </c:pt>
                <c:pt idx="130">
                  <c:v>14.6153</c:v>
                </c:pt>
                <c:pt idx="131">
                  <c:v>14.6153</c:v>
                </c:pt>
                <c:pt idx="132">
                  <c:v>14.6153</c:v>
                </c:pt>
                <c:pt idx="133">
                  <c:v>14.6153</c:v>
                </c:pt>
                <c:pt idx="134">
                  <c:v>14.6153</c:v>
                </c:pt>
                <c:pt idx="135">
                  <c:v>14.6153</c:v>
                </c:pt>
                <c:pt idx="136">
                  <c:v>14.6153</c:v>
                </c:pt>
                <c:pt idx="137">
                  <c:v>14.6153</c:v>
                </c:pt>
                <c:pt idx="138">
                  <c:v>14.6153</c:v>
                </c:pt>
                <c:pt idx="139">
                  <c:v>14.6153</c:v>
                </c:pt>
                <c:pt idx="140">
                  <c:v>14.6153</c:v>
                </c:pt>
                <c:pt idx="141">
                  <c:v>14.6153</c:v>
                </c:pt>
                <c:pt idx="142">
                  <c:v>14.6153</c:v>
                </c:pt>
                <c:pt idx="143">
                  <c:v>14.6153</c:v>
                </c:pt>
                <c:pt idx="144">
                  <c:v>14.6153</c:v>
                </c:pt>
                <c:pt idx="145">
                  <c:v>14.6153</c:v>
                </c:pt>
                <c:pt idx="146">
                  <c:v>14.6153</c:v>
                </c:pt>
                <c:pt idx="147">
                  <c:v>14.6153</c:v>
                </c:pt>
                <c:pt idx="148">
                  <c:v>14.6153</c:v>
                </c:pt>
                <c:pt idx="149">
                  <c:v>14.6153</c:v>
                </c:pt>
                <c:pt idx="150">
                  <c:v>14.6153</c:v>
                </c:pt>
                <c:pt idx="151">
                  <c:v>14.6153</c:v>
                </c:pt>
                <c:pt idx="152">
                  <c:v>14.6153</c:v>
                </c:pt>
                <c:pt idx="153">
                  <c:v>14.6153</c:v>
                </c:pt>
                <c:pt idx="154">
                  <c:v>14.6153</c:v>
                </c:pt>
                <c:pt idx="155">
                  <c:v>14.6153</c:v>
                </c:pt>
                <c:pt idx="156">
                  <c:v>14.6153</c:v>
                </c:pt>
                <c:pt idx="157">
                  <c:v>14.6153</c:v>
                </c:pt>
                <c:pt idx="158">
                  <c:v>14.6153</c:v>
                </c:pt>
                <c:pt idx="159">
                  <c:v>14.6153</c:v>
                </c:pt>
                <c:pt idx="160">
                  <c:v>14.6153</c:v>
                </c:pt>
                <c:pt idx="161">
                  <c:v>14.6153</c:v>
                </c:pt>
                <c:pt idx="162">
                  <c:v>14.6153</c:v>
                </c:pt>
                <c:pt idx="163">
                  <c:v>14.6153</c:v>
                </c:pt>
                <c:pt idx="164">
                  <c:v>14.6153</c:v>
                </c:pt>
                <c:pt idx="165">
                  <c:v>14.6153</c:v>
                </c:pt>
                <c:pt idx="166">
                  <c:v>14.6153</c:v>
                </c:pt>
                <c:pt idx="167">
                  <c:v>14.6153</c:v>
                </c:pt>
                <c:pt idx="168">
                  <c:v>14.6153</c:v>
                </c:pt>
                <c:pt idx="169">
                  <c:v>14.6153</c:v>
                </c:pt>
                <c:pt idx="170">
                  <c:v>14.6153</c:v>
                </c:pt>
                <c:pt idx="171">
                  <c:v>14.6153</c:v>
                </c:pt>
                <c:pt idx="172">
                  <c:v>14.6153</c:v>
                </c:pt>
                <c:pt idx="173">
                  <c:v>14.6153</c:v>
                </c:pt>
                <c:pt idx="174">
                  <c:v>14.6153</c:v>
                </c:pt>
                <c:pt idx="175">
                  <c:v>14.6153</c:v>
                </c:pt>
                <c:pt idx="176">
                  <c:v>14.6153</c:v>
                </c:pt>
                <c:pt idx="177">
                  <c:v>14.6153</c:v>
                </c:pt>
                <c:pt idx="178">
                  <c:v>14.6153</c:v>
                </c:pt>
                <c:pt idx="179">
                  <c:v>14.6153</c:v>
                </c:pt>
                <c:pt idx="180">
                  <c:v>14.6153</c:v>
                </c:pt>
                <c:pt idx="181">
                  <c:v>14.6153</c:v>
                </c:pt>
                <c:pt idx="182">
                  <c:v>14.6153</c:v>
                </c:pt>
                <c:pt idx="183">
                  <c:v>14.6153</c:v>
                </c:pt>
                <c:pt idx="184">
                  <c:v>14.6153</c:v>
                </c:pt>
                <c:pt idx="185">
                  <c:v>14.6153</c:v>
                </c:pt>
                <c:pt idx="186">
                  <c:v>14.6153</c:v>
                </c:pt>
                <c:pt idx="187">
                  <c:v>14.6153</c:v>
                </c:pt>
                <c:pt idx="188">
                  <c:v>14.6153</c:v>
                </c:pt>
                <c:pt idx="189">
                  <c:v>14.6153</c:v>
                </c:pt>
                <c:pt idx="190">
                  <c:v>14.6153</c:v>
                </c:pt>
                <c:pt idx="191">
                  <c:v>14.6153</c:v>
                </c:pt>
                <c:pt idx="192">
                  <c:v>14.6153</c:v>
                </c:pt>
                <c:pt idx="193">
                  <c:v>14.6153</c:v>
                </c:pt>
                <c:pt idx="194">
                  <c:v>14.6153</c:v>
                </c:pt>
                <c:pt idx="195">
                  <c:v>14.6153</c:v>
                </c:pt>
                <c:pt idx="196">
                  <c:v>14.6153</c:v>
                </c:pt>
                <c:pt idx="197">
                  <c:v>14.6153</c:v>
                </c:pt>
                <c:pt idx="198">
                  <c:v>14.6153</c:v>
                </c:pt>
                <c:pt idx="199">
                  <c:v>14.6153</c:v>
                </c:pt>
                <c:pt idx="200">
                  <c:v>14.6153</c:v>
                </c:pt>
                <c:pt idx="201">
                  <c:v>14.6153</c:v>
                </c:pt>
                <c:pt idx="202">
                  <c:v>14.6153</c:v>
                </c:pt>
                <c:pt idx="203">
                  <c:v>14.6153</c:v>
                </c:pt>
                <c:pt idx="204">
                  <c:v>14.6153</c:v>
                </c:pt>
                <c:pt idx="205">
                  <c:v>14.6153</c:v>
                </c:pt>
                <c:pt idx="206">
                  <c:v>14.6153</c:v>
                </c:pt>
                <c:pt idx="207">
                  <c:v>14.6153</c:v>
                </c:pt>
                <c:pt idx="208">
                  <c:v>14.6153</c:v>
                </c:pt>
                <c:pt idx="209">
                  <c:v>14.6153</c:v>
                </c:pt>
                <c:pt idx="210">
                  <c:v>14.6153</c:v>
                </c:pt>
                <c:pt idx="211">
                  <c:v>14.6153</c:v>
                </c:pt>
                <c:pt idx="212">
                  <c:v>14.6153</c:v>
                </c:pt>
                <c:pt idx="213">
                  <c:v>14.6153</c:v>
                </c:pt>
                <c:pt idx="214">
                  <c:v>14.6153</c:v>
                </c:pt>
                <c:pt idx="215">
                  <c:v>14.6153</c:v>
                </c:pt>
                <c:pt idx="216">
                  <c:v>14.6153</c:v>
                </c:pt>
                <c:pt idx="217">
                  <c:v>14.6153</c:v>
                </c:pt>
                <c:pt idx="218">
                  <c:v>14.6153</c:v>
                </c:pt>
                <c:pt idx="219">
                  <c:v>14.6153</c:v>
                </c:pt>
                <c:pt idx="220">
                  <c:v>14.6153</c:v>
                </c:pt>
                <c:pt idx="221">
                  <c:v>14.6153</c:v>
                </c:pt>
                <c:pt idx="222">
                  <c:v>14.6153</c:v>
                </c:pt>
                <c:pt idx="223">
                  <c:v>14.6153</c:v>
                </c:pt>
                <c:pt idx="224">
                  <c:v>14.6153</c:v>
                </c:pt>
                <c:pt idx="225">
                  <c:v>14.6153</c:v>
                </c:pt>
                <c:pt idx="226">
                  <c:v>14.6153</c:v>
                </c:pt>
                <c:pt idx="227">
                  <c:v>14.6153</c:v>
                </c:pt>
                <c:pt idx="228">
                  <c:v>14.6153</c:v>
                </c:pt>
                <c:pt idx="229">
                  <c:v>14.6153</c:v>
                </c:pt>
                <c:pt idx="230">
                  <c:v>14.6153</c:v>
                </c:pt>
                <c:pt idx="231">
                  <c:v>14.6153</c:v>
                </c:pt>
                <c:pt idx="232">
                  <c:v>14.6153</c:v>
                </c:pt>
                <c:pt idx="233">
                  <c:v>14.6153</c:v>
                </c:pt>
                <c:pt idx="234">
                  <c:v>14.6153</c:v>
                </c:pt>
                <c:pt idx="235">
                  <c:v>14.6153</c:v>
                </c:pt>
                <c:pt idx="236">
                  <c:v>14.6153</c:v>
                </c:pt>
                <c:pt idx="237">
                  <c:v>14.6153</c:v>
                </c:pt>
                <c:pt idx="238">
                  <c:v>14.6153</c:v>
                </c:pt>
                <c:pt idx="239">
                  <c:v>14.6153</c:v>
                </c:pt>
                <c:pt idx="240">
                  <c:v>14.6153</c:v>
                </c:pt>
                <c:pt idx="241">
                  <c:v>14.6153</c:v>
                </c:pt>
                <c:pt idx="242">
                  <c:v>14.6153</c:v>
                </c:pt>
                <c:pt idx="243">
                  <c:v>14.6153</c:v>
                </c:pt>
                <c:pt idx="244">
                  <c:v>14.6153</c:v>
                </c:pt>
                <c:pt idx="245">
                  <c:v>14.6153</c:v>
                </c:pt>
                <c:pt idx="246">
                  <c:v>14.6153</c:v>
                </c:pt>
                <c:pt idx="247">
                  <c:v>14.6153</c:v>
                </c:pt>
                <c:pt idx="248">
                  <c:v>14.6153</c:v>
                </c:pt>
                <c:pt idx="249">
                  <c:v>14.6153</c:v>
                </c:pt>
                <c:pt idx="250">
                  <c:v>14.6153</c:v>
                </c:pt>
                <c:pt idx="251">
                  <c:v>14.6153</c:v>
                </c:pt>
                <c:pt idx="252">
                  <c:v>14.6153</c:v>
                </c:pt>
                <c:pt idx="253">
                  <c:v>14.6153</c:v>
                </c:pt>
                <c:pt idx="254">
                  <c:v>14.6153</c:v>
                </c:pt>
                <c:pt idx="255">
                  <c:v>14.6153</c:v>
                </c:pt>
                <c:pt idx="256">
                  <c:v>14.6153</c:v>
                </c:pt>
                <c:pt idx="257">
                  <c:v>14.6153</c:v>
                </c:pt>
                <c:pt idx="258">
                  <c:v>14.6153</c:v>
                </c:pt>
                <c:pt idx="259">
                  <c:v>14.6153</c:v>
                </c:pt>
                <c:pt idx="260">
                  <c:v>14.6153</c:v>
                </c:pt>
                <c:pt idx="261">
                  <c:v>14.6153</c:v>
                </c:pt>
                <c:pt idx="262">
                  <c:v>14.6153</c:v>
                </c:pt>
                <c:pt idx="263">
                  <c:v>14.6153</c:v>
                </c:pt>
                <c:pt idx="264">
                  <c:v>14.6153</c:v>
                </c:pt>
                <c:pt idx="265">
                  <c:v>14.6153</c:v>
                </c:pt>
                <c:pt idx="266">
                  <c:v>14.6153</c:v>
                </c:pt>
                <c:pt idx="267">
                  <c:v>14.6153</c:v>
                </c:pt>
                <c:pt idx="268">
                  <c:v>14.6153</c:v>
                </c:pt>
                <c:pt idx="269">
                  <c:v>14.6153</c:v>
                </c:pt>
                <c:pt idx="270">
                  <c:v>14.6153</c:v>
                </c:pt>
                <c:pt idx="271">
                  <c:v>14.6153</c:v>
                </c:pt>
                <c:pt idx="272">
                  <c:v>14.6153</c:v>
                </c:pt>
                <c:pt idx="273">
                  <c:v>14.6153</c:v>
                </c:pt>
                <c:pt idx="274">
                  <c:v>14.6153</c:v>
                </c:pt>
                <c:pt idx="275">
                  <c:v>14.6153</c:v>
                </c:pt>
                <c:pt idx="276">
                  <c:v>14.6153</c:v>
                </c:pt>
                <c:pt idx="277">
                  <c:v>14.6153</c:v>
                </c:pt>
                <c:pt idx="278">
                  <c:v>14.6153</c:v>
                </c:pt>
                <c:pt idx="279">
                  <c:v>14.6153</c:v>
                </c:pt>
                <c:pt idx="280">
                  <c:v>14.6153</c:v>
                </c:pt>
                <c:pt idx="281">
                  <c:v>14.6153</c:v>
                </c:pt>
                <c:pt idx="282">
                  <c:v>14.6153</c:v>
                </c:pt>
                <c:pt idx="283">
                  <c:v>14.6153</c:v>
                </c:pt>
                <c:pt idx="284">
                  <c:v>14.6153</c:v>
                </c:pt>
                <c:pt idx="285">
                  <c:v>14.6153</c:v>
                </c:pt>
                <c:pt idx="286">
                  <c:v>14.6153</c:v>
                </c:pt>
                <c:pt idx="287">
                  <c:v>14.6153</c:v>
                </c:pt>
                <c:pt idx="288">
                  <c:v>14.6153</c:v>
                </c:pt>
                <c:pt idx="289">
                  <c:v>14.6153</c:v>
                </c:pt>
                <c:pt idx="290">
                  <c:v>14.6153</c:v>
                </c:pt>
                <c:pt idx="291">
                  <c:v>14.6153</c:v>
                </c:pt>
                <c:pt idx="292">
                  <c:v>14.6153</c:v>
                </c:pt>
                <c:pt idx="293">
                  <c:v>14.6153</c:v>
                </c:pt>
                <c:pt idx="294">
                  <c:v>14.6153</c:v>
                </c:pt>
                <c:pt idx="295">
                  <c:v>14.6153</c:v>
                </c:pt>
                <c:pt idx="296">
                  <c:v>14.6153</c:v>
                </c:pt>
                <c:pt idx="297">
                  <c:v>14.6153</c:v>
                </c:pt>
                <c:pt idx="298">
                  <c:v>14.6153</c:v>
                </c:pt>
                <c:pt idx="299">
                  <c:v>14.6153</c:v>
                </c:pt>
                <c:pt idx="300">
                  <c:v>14.6153</c:v>
                </c:pt>
                <c:pt idx="301">
                  <c:v>14.6153</c:v>
                </c:pt>
                <c:pt idx="302">
                  <c:v>14.6153</c:v>
                </c:pt>
                <c:pt idx="303">
                  <c:v>14.6153</c:v>
                </c:pt>
                <c:pt idx="304">
                  <c:v>14.6153</c:v>
                </c:pt>
                <c:pt idx="305">
                  <c:v>14.6153</c:v>
                </c:pt>
                <c:pt idx="306">
                  <c:v>14.6153</c:v>
                </c:pt>
                <c:pt idx="307">
                  <c:v>14.6153</c:v>
                </c:pt>
                <c:pt idx="308">
                  <c:v>14.6153</c:v>
                </c:pt>
                <c:pt idx="309">
                  <c:v>14.6153</c:v>
                </c:pt>
                <c:pt idx="310">
                  <c:v>14.6153</c:v>
                </c:pt>
                <c:pt idx="311">
                  <c:v>14.6153</c:v>
                </c:pt>
                <c:pt idx="312">
                  <c:v>14.6153</c:v>
                </c:pt>
                <c:pt idx="313">
                  <c:v>14.6153</c:v>
                </c:pt>
                <c:pt idx="314">
                  <c:v>14.6153</c:v>
                </c:pt>
                <c:pt idx="315">
                  <c:v>14.6153</c:v>
                </c:pt>
                <c:pt idx="316">
                  <c:v>14.6153</c:v>
                </c:pt>
                <c:pt idx="317">
                  <c:v>14.6153</c:v>
                </c:pt>
                <c:pt idx="318">
                  <c:v>14.6153</c:v>
                </c:pt>
                <c:pt idx="319">
                  <c:v>14.6153</c:v>
                </c:pt>
                <c:pt idx="320">
                  <c:v>14.6153</c:v>
                </c:pt>
                <c:pt idx="321">
                  <c:v>14.6153</c:v>
                </c:pt>
                <c:pt idx="322">
                  <c:v>14.6153</c:v>
                </c:pt>
                <c:pt idx="323">
                  <c:v>14.6153</c:v>
                </c:pt>
                <c:pt idx="324">
                  <c:v>14.6153</c:v>
                </c:pt>
                <c:pt idx="325">
                  <c:v>14.6153</c:v>
                </c:pt>
                <c:pt idx="326">
                  <c:v>14.6153</c:v>
                </c:pt>
                <c:pt idx="327">
                  <c:v>14.6153</c:v>
                </c:pt>
                <c:pt idx="328">
                  <c:v>14.6153</c:v>
                </c:pt>
                <c:pt idx="329">
                  <c:v>14.6153</c:v>
                </c:pt>
                <c:pt idx="330">
                  <c:v>14.6153</c:v>
                </c:pt>
                <c:pt idx="331">
                  <c:v>14.6153</c:v>
                </c:pt>
                <c:pt idx="332">
                  <c:v>14.6153</c:v>
                </c:pt>
                <c:pt idx="333">
                  <c:v>14.6153</c:v>
                </c:pt>
                <c:pt idx="334">
                  <c:v>14.6153</c:v>
                </c:pt>
                <c:pt idx="335">
                  <c:v>14.6153</c:v>
                </c:pt>
                <c:pt idx="336">
                  <c:v>14.6153</c:v>
                </c:pt>
                <c:pt idx="337">
                  <c:v>14.6153</c:v>
                </c:pt>
                <c:pt idx="338">
                  <c:v>14.6153</c:v>
                </c:pt>
                <c:pt idx="339">
                  <c:v>14.6153</c:v>
                </c:pt>
                <c:pt idx="340">
                  <c:v>14.6153</c:v>
                </c:pt>
                <c:pt idx="341">
                  <c:v>14.6153</c:v>
                </c:pt>
                <c:pt idx="342">
                  <c:v>14.6153</c:v>
                </c:pt>
                <c:pt idx="343">
                  <c:v>14.6153</c:v>
                </c:pt>
                <c:pt idx="344">
                  <c:v>14.6153</c:v>
                </c:pt>
                <c:pt idx="345">
                  <c:v>14.6153</c:v>
                </c:pt>
                <c:pt idx="346">
                  <c:v>14.6153</c:v>
                </c:pt>
                <c:pt idx="347">
                  <c:v>14.6153</c:v>
                </c:pt>
                <c:pt idx="348">
                  <c:v>14.6153</c:v>
                </c:pt>
                <c:pt idx="349">
                  <c:v>14.6153</c:v>
                </c:pt>
                <c:pt idx="350">
                  <c:v>14.6153</c:v>
                </c:pt>
                <c:pt idx="351">
                  <c:v>14.6153</c:v>
                </c:pt>
                <c:pt idx="352">
                  <c:v>14.6153</c:v>
                </c:pt>
                <c:pt idx="353">
                  <c:v>14.6153</c:v>
                </c:pt>
                <c:pt idx="354">
                  <c:v>14.6153</c:v>
                </c:pt>
                <c:pt idx="355">
                  <c:v>14.6153</c:v>
                </c:pt>
                <c:pt idx="356">
                  <c:v>14.6153</c:v>
                </c:pt>
                <c:pt idx="357">
                  <c:v>14.6153</c:v>
                </c:pt>
                <c:pt idx="358">
                  <c:v>14.6153</c:v>
                </c:pt>
                <c:pt idx="359">
                  <c:v>14.6153</c:v>
                </c:pt>
                <c:pt idx="360">
                  <c:v>14.6153</c:v>
                </c:pt>
                <c:pt idx="361">
                  <c:v>14.6153</c:v>
                </c:pt>
                <c:pt idx="362">
                  <c:v>14.6153</c:v>
                </c:pt>
                <c:pt idx="363">
                  <c:v>14.6153</c:v>
                </c:pt>
                <c:pt idx="364">
                  <c:v>14.6153</c:v>
                </c:pt>
                <c:pt idx="365">
                  <c:v>14.6153</c:v>
                </c:pt>
                <c:pt idx="366">
                  <c:v>14.6153</c:v>
                </c:pt>
                <c:pt idx="367">
                  <c:v>14.6153</c:v>
                </c:pt>
                <c:pt idx="368">
                  <c:v>14.6153</c:v>
                </c:pt>
                <c:pt idx="369">
                  <c:v>14.6153</c:v>
                </c:pt>
                <c:pt idx="370">
                  <c:v>14.6153</c:v>
                </c:pt>
                <c:pt idx="371">
                  <c:v>14.6153</c:v>
                </c:pt>
                <c:pt idx="372">
                  <c:v>14.6153</c:v>
                </c:pt>
                <c:pt idx="373">
                  <c:v>14.6153</c:v>
                </c:pt>
                <c:pt idx="374">
                  <c:v>14.6153</c:v>
                </c:pt>
                <c:pt idx="375">
                  <c:v>14.6153</c:v>
                </c:pt>
                <c:pt idx="376">
                  <c:v>14.6153</c:v>
                </c:pt>
                <c:pt idx="377">
                  <c:v>14.6153</c:v>
                </c:pt>
                <c:pt idx="378">
                  <c:v>14.6153</c:v>
                </c:pt>
                <c:pt idx="379">
                  <c:v>14.6153</c:v>
                </c:pt>
                <c:pt idx="380">
                  <c:v>14.6153</c:v>
                </c:pt>
                <c:pt idx="381">
                  <c:v>14.6153</c:v>
                </c:pt>
                <c:pt idx="382">
                  <c:v>14.6153</c:v>
                </c:pt>
                <c:pt idx="383">
                  <c:v>14.6153</c:v>
                </c:pt>
                <c:pt idx="384">
                  <c:v>14.6153</c:v>
                </c:pt>
                <c:pt idx="385">
                  <c:v>14.6153</c:v>
                </c:pt>
                <c:pt idx="386">
                  <c:v>14.6153</c:v>
                </c:pt>
                <c:pt idx="387">
                  <c:v>14.6153</c:v>
                </c:pt>
                <c:pt idx="388">
                  <c:v>14.6153</c:v>
                </c:pt>
                <c:pt idx="389">
                  <c:v>14.6153</c:v>
                </c:pt>
                <c:pt idx="390">
                  <c:v>14.6153</c:v>
                </c:pt>
                <c:pt idx="391">
                  <c:v>14.6153</c:v>
                </c:pt>
                <c:pt idx="392">
                  <c:v>14.6153</c:v>
                </c:pt>
                <c:pt idx="393">
                  <c:v>14.6153</c:v>
                </c:pt>
                <c:pt idx="394">
                  <c:v>14.6153</c:v>
                </c:pt>
                <c:pt idx="395">
                  <c:v>14.6153</c:v>
                </c:pt>
                <c:pt idx="396">
                  <c:v>14.6153</c:v>
                </c:pt>
                <c:pt idx="397">
                  <c:v>14.6153</c:v>
                </c:pt>
                <c:pt idx="398">
                  <c:v>14.6153</c:v>
                </c:pt>
                <c:pt idx="399">
                  <c:v>14.6153</c:v>
                </c:pt>
                <c:pt idx="400">
                  <c:v>14.6153</c:v>
                </c:pt>
                <c:pt idx="401">
                  <c:v>14.6153</c:v>
                </c:pt>
                <c:pt idx="402">
                  <c:v>14.6153</c:v>
                </c:pt>
                <c:pt idx="403">
                  <c:v>14.6153</c:v>
                </c:pt>
                <c:pt idx="404">
                  <c:v>14.6153</c:v>
                </c:pt>
                <c:pt idx="405">
                  <c:v>14.6153</c:v>
                </c:pt>
                <c:pt idx="406">
                  <c:v>14.6153</c:v>
                </c:pt>
                <c:pt idx="407">
                  <c:v>14.6153</c:v>
                </c:pt>
                <c:pt idx="408">
                  <c:v>14.6153</c:v>
                </c:pt>
                <c:pt idx="409">
                  <c:v>14.6153</c:v>
                </c:pt>
                <c:pt idx="410">
                  <c:v>14.6153</c:v>
                </c:pt>
                <c:pt idx="411">
                  <c:v>14.6153</c:v>
                </c:pt>
                <c:pt idx="412">
                  <c:v>14.6153</c:v>
                </c:pt>
                <c:pt idx="413">
                  <c:v>14.6153</c:v>
                </c:pt>
                <c:pt idx="414">
                  <c:v>14.6153</c:v>
                </c:pt>
                <c:pt idx="415">
                  <c:v>14.6153</c:v>
                </c:pt>
                <c:pt idx="416">
                  <c:v>14.6153</c:v>
                </c:pt>
                <c:pt idx="417">
                  <c:v>14.6153</c:v>
                </c:pt>
                <c:pt idx="418">
                  <c:v>14.6153</c:v>
                </c:pt>
                <c:pt idx="419">
                  <c:v>14.6153</c:v>
                </c:pt>
                <c:pt idx="420">
                  <c:v>14.6153</c:v>
                </c:pt>
                <c:pt idx="421">
                  <c:v>14.6153</c:v>
                </c:pt>
                <c:pt idx="422">
                  <c:v>14.6153</c:v>
                </c:pt>
                <c:pt idx="423">
                  <c:v>14.6153</c:v>
                </c:pt>
                <c:pt idx="424">
                  <c:v>14.6153</c:v>
                </c:pt>
                <c:pt idx="425">
                  <c:v>14.6153</c:v>
                </c:pt>
                <c:pt idx="426">
                  <c:v>14.6153</c:v>
                </c:pt>
                <c:pt idx="427">
                  <c:v>14.6153</c:v>
                </c:pt>
                <c:pt idx="428">
                  <c:v>14.6153</c:v>
                </c:pt>
                <c:pt idx="429">
                  <c:v>14.6153</c:v>
                </c:pt>
                <c:pt idx="430">
                  <c:v>14.6153</c:v>
                </c:pt>
                <c:pt idx="431">
                  <c:v>14.6153</c:v>
                </c:pt>
                <c:pt idx="432">
                  <c:v>14.6153</c:v>
                </c:pt>
                <c:pt idx="433">
                  <c:v>14.6153</c:v>
                </c:pt>
                <c:pt idx="434">
                  <c:v>14.6153</c:v>
                </c:pt>
                <c:pt idx="435">
                  <c:v>14.6153</c:v>
                </c:pt>
                <c:pt idx="436">
                  <c:v>14.6153</c:v>
                </c:pt>
                <c:pt idx="437">
                  <c:v>14.6153</c:v>
                </c:pt>
                <c:pt idx="438">
                  <c:v>14.6153</c:v>
                </c:pt>
                <c:pt idx="439">
                  <c:v>14.6153</c:v>
                </c:pt>
                <c:pt idx="440">
                  <c:v>14.6153</c:v>
                </c:pt>
                <c:pt idx="441">
                  <c:v>14.6153</c:v>
                </c:pt>
                <c:pt idx="442">
                  <c:v>14.6153</c:v>
                </c:pt>
                <c:pt idx="443">
                  <c:v>14.6153</c:v>
                </c:pt>
                <c:pt idx="444">
                  <c:v>14.6153</c:v>
                </c:pt>
                <c:pt idx="445">
                  <c:v>14.6153</c:v>
                </c:pt>
                <c:pt idx="446">
                  <c:v>14.6153</c:v>
                </c:pt>
                <c:pt idx="447">
                  <c:v>14.6153</c:v>
                </c:pt>
                <c:pt idx="448">
                  <c:v>14.6153</c:v>
                </c:pt>
                <c:pt idx="449">
                  <c:v>14.6153</c:v>
                </c:pt>
                <c:pt idx="450">
                  <c:v>14.6153</c:v>
                </c:pt>
                <c:pt idx="451">
                  <c:v>14.6153</c:v>
                </c:pt>
                <c:pt idx="452">
                  <c:v>14.6153</c:v>
                </c:pt>
                <c:pt idx="453">
                  <c:v>14.6153</c:v>
                </c:pt>
                <c:pt idx="454">
                  <c:v>14.6153</c:v>
                </c:pt>
                <c:pt idx="455">
                  <c:v>14.6153</c:v>
                </c:pt>
                <c:pt idx="456">
                  <c:v>14.6153</c:v>
                </c:pt>
                <c:pt idx="457">
                  <c:v>14.6153</c:v>
                </c:pt>
                <c:pt idx="458">
                  <c:v>14.6153</c:v>
                </c:pt>
                <c:pt idx="459">
                  <c:v>14.6153</c:v>
                </c:pt>
                <c:pt idx="460">
                  <c:v>14.6153</c:v>
                </c:pt>
                <c:pt idx="461">
                  <c:v>14.6153</c:v>
                </c:pt>
                <c:pt idx="462">
                  <c:v>14.6153</c:v>
                </c:pt>
                <c:pt idx="463">
                  <c:v>14.6153</c:v>
                </c:pt>
                <c:pt idx="464">
                  <c:v>14.6153</c:v>
                </c:pt>
                <c:pt idx="465">
                  <c:v>14.6153</c:v>
                </c:pt>
                <c:pt idx="466">
                  <c:v>14.6153</c:v>
                </c:pt>
                <c:pt idx="467">
                  <c:v>14.6153</c:v>
                </c:pt>
                <c:pt idx="468">
                  <c:v>14.6153</c:v>
                </c:pt>
                <c:pt idx="469">
                  <c:v>14.6153</c:v>
                </c:pt>
                <c:pt idx="470">
                  <c:v>14.6153</c:v>
                </c:pt>
                <c:pt idx="471">
                  <c:v>14.6153</c:v>
                </c:pt>
                <c:pt idx="472">
                  <c:v>14.6153</c:v>
                </c:pt>
                <c:pt idx="473">
                  <c:v>14.6153</c:v>
                </c:pt>
                <c:pt idx="474">
                  <c:v>14.6153</c:v>
                </c:pt>
                <c:pt idx="475">
                  <c:v>14.6153</c:v>
                </c:pt>
                <c:pt idx="476">
                  <c:v>14.6153</c:v>
                </c:pt>
                <c:pt idx="477">
                  <c:v>14.6153</c:v>
                </c:pt>
                <c:pt idx="478">
                  <c:v>14.6153</c:v>
                </c:pt>
                <c:pt idx="479">
                  <c:v>14.6153</c:v>
                </c:pt>
                <c:pt idx="480">
                  <c:v>14.6153</c:v>
                </c:pt>
                <c:pt idx="481">
                  <c:v>14.6153</c:v>
                </c:pt>
                <c:pt idx="482">
                  <c:v>14.6153</c:v>
                </c:pt>
                <c:pt idx="483">
                  <c:v>14.6153</c:v>
                </c:pt>
                <c:pt idx="484">
                  <c:v>14.6153</c:v>
                </c:pt>
                <c:pt idx="485">
                  <c:v>14.6153</c:v>
                </c:pt>
                <c:pt idx="486">
                  <c:v>14.6153</c:v>
                </c:pt>
                <c:pt idx="487">
                  <c:v>14.6153</c:v>
                </c:pt>
                <c:pt idx="488">
                  <c:v>14.6153</c:v>
                </c:pt>
                <c:pt idx="489">
                  <c:v>14.6153</c:v>
                </c:pt>
                <c:pt idx="490">
                  <c:v>14.6153</c:v>
                </c:pt>
                <c:pt idx="491">
                  <c:v>14.6153</c:v>
                </c:pt>
                <c:pt idx="492">
                  <c:v>14.6153</c:v>
                </c:pt>
                <c:pt idx="493">
                  <c:v>14.6153</c:v>
                </c:pt>
                <c:pt idx="494">
                  <c:v>14.6153</c:v>
                </c:pt>
                <c:pt idx="495">
                  <c:v>14.6153</c:v>
                </c:pt>
                <c:pt idx="496">
                  <c:v>14.6153</c:v>
                </c:pt>
                <c:pt idx="497">
                  <c:v>14.6153</c:v>
                </c:pt>
                <c:pt idx="498">
                  <c:v>14.6153</c:v>
                </c:pt>
                <c:pt idx="499">
                  <c:v>14.6153</c:v>
                </c:pt>
                <c:pt idx="500">
                  <c:v>14.6153</c:v>
                </c:pt>
                <c:pt idx="501">
                  <c:v>14.6153</c:v>
                </c:pt>
                <c:pt idx="502">
                  <c:v>14.6153</c:v>
                </c:pt>
                <c:pt idx="503">
                  <c:v>14.6153</c:v>
                </c:pt>
                <c:pt idx="504">
                  <c:v>14.6153</c:v>
                </c:pt>
                <c:pt idx="505">
                  <c:v>14.6153</c:v>
                </c:pt>
                <c:pt idx="506">
                  <c:v>14.6153</c:v>
                </c:pt>
                <c:pt idx="507">
                  <c:v>14.6153</c:v>
                </c:pt>
                <c:pt idx="508">
                  <c:v>14.6153</c:v>
                </c:pt>
                <c:pt idx="509">
                  <c:v>14.6153</c:v>
                </c:pt>
                <c:pt idx="510">
                  <c:v>14.6153</c:v>
                </c:pt>
                <c:pt idx="511">
                  <c:v>14.6153</c:v>
                </c:pt>
                <c:pt idx="512">
                  <c:v>14.6153</c:v>
                </c:pt>
                <c:pt idx="513">
                  <c:v>14.6153</c:v>
                </c:pt>
                <c:pt idx="514">
                  <c:v>14.6153</c:v>
                </c:pt>
                <c:pt idx="515">
                  <c:v>14.6153</c:v>
                </c:pt>
                <c:pt idx="516">
                  <c:v>14.6153</c:v>
                </c:pt>
                <c:pt idx="517">
                  <c:v>14.6153</c:v>
                </c:pt>
                <c:pt idx="518">
                  <c:v>14.6153</c:v>
                </c:pt>
                <c:pt idx="519">
                  <c:v>14.6153</c:v>
                </c:pt>
                <c:pt idx="520">
                  <c:v>14.6153</c:v>
                </c:pt>
                <c:pt idx="521">
                  <c:v>14.6153</c:v>
                </c:pt>
                <c:pt idx="522">
                  <c:v>14.6153</c:v>
                </c:pt>
                <c:pt idx="523">
                  <c:v>14.6153</c:v>
                </c:pt>
                <c:pt idx="524">
                  <c:v>14.6153</c:v>
                </c:pt>
                <c:pt idx="525">
                  <c:v>14.6153</c:v>
                </c:pt>
                <c:pt idx="526">
                  <c:v>14.6153</c:v>
                </c:pt>
                <c:pt idx="527">
                  <c:v>14.6153</c:v>
                </c:pt>
                <c:pt idx="528">
                  <c:v>14.6153</c:v>
                </c:pt>
                <c:pt idx="529">
                  <c:v>14.6153</c:v>
                </c:pt>
                <c:pt idx="530">
                  <c:v>14.6153</c:v>
                </c:pt>
                <c:pt idx="531">
                  <c:v>14.6153</c:v>
                </c:pt>
                <c:pt idx="532">
                  <c:v>14.6153</c:v>
                </c:pt>
                <c:pt idx="533">
                  <c:v>14.6153</c:v>
                </c:pt>
                <c:pt idx="534">
                  <c:v>14.6153</c:v>
                </c:pt>
                <c:pt idx="535">
                  <c:v>14.6153</c:v>
                </c:pt>
                <c:pt idx="536">
                  <c:v>14.6153</c:v>
                </c:pt>
                <c:pt idx="537">
                  <c:v>14.6153</c:v>
                </c:pt>
                <c:pt idx="538">
                  <c:v>14.6153</c:v>
                </c:pt>
                <c:pt idx="539">
                  <c:v>14.6153</c:v>
                </c:pt>
                <c:pt idx="540">
                  <c:v>14.6153</c:v>
                </c:pt>
                <c:pt idx="541">
                  <c:v>14.6153</c:v>
                </c:pt>
                <c:pt idx="542">
                  <c:v>14.6153</c:v>
                </c:pt>
                <c:pt idx="543">
                  <c:v>14.6153</c:v>
                </c:pt>
                <c:pt idx="544">
                  <c:v>14.6153</c:v>
                </c:pt>
                <c:pt idx="545">
                  <c:v>14.6153</c:v>
                </c:pt>
                <c:pt idx="546">
                  <c:v>14.6153</c:v>
                </c:pt>
                <c:pt idx="547">
                  <c:v>14.6153</c:v>
                </c:pt>
                <c:pt idx="548">
                  <c:v>14.6153</c:v>
                </c:pt>
                <c:pt idx="549">
                  <c:v>14.6153</c:v>
                </c:pt>
                <c:pt idx="550">
                  <c:v>14.6153</c:v>
                </c:pt>
                <c:pt idx="551">
                  <c:v>14.6153</c:v>
                </c:pt>
                <c:pt idx="552">
                  <c:v>14.6153</c:v>
                </c:pt>
                <c:pt idx="553">
                  <c:v>14.6153</c:v>
                </c:pt>
                <c:pt idx="554">
                  <c:v>14.6153</c:v>
                </c:pt>
                <c:pt idx="555">
                  <c:v>14.6153</c:v>
                </c:pt>
                <c:pt idx="556">
                  <c:v>14.6153</c:v>
                </c:pt>
                <c:pt idx="557">
                  <c:v>14.6153</c:v>
                </c:pt>
                <c:pt idx="558">
                  <c:v>14.6153</c:v>
                </c:pt>
                <c:pt idx="559">
                  <c:v>14.6153</c:v>
                </c:pt>
                <c:pt idx="560">
                  <c:v>14.6153</c:v>
                </c:pt>
                <c:pt idx="561">
                  <c:v>14.6153</c:v>
                </c:pt>
                <c:pt idx="562">
                  <c:v>14.6153</c:v>
                </c:pt>
                <c:pt idx="563">
                  <c:v>14.6153</c:v>
                </c:pt>
                <c:pt idx="564">
                  <c:v>14.6153</c:v>
                </c:pt>
                <c:pt idx="565">
                  <c:v>14.6153</c:v>
                </c:pt>
                <c:pt idx="566">
                  <c:v>14.6153</c:v>
                </c:pt>
                <c:pt idx="567">
                  <c:v>14.6153</c:v>
                </c:pt>
                <c:pt idx="568">
                  <c:v>14.6153</c:v>
                </c:pt>
                <c:pt idx="569">
                  <c:v>14.6153</c:v>
                </c:pt>
                <c:pt idx="570">
                  <c:v>14.6153</c:v>
                </c:pt>
                <c:pt idx="571">
                  <c:v>14.6153</c:v>
                </c:pt>
                <c:pt idx="572">
                  <c:v>14.6153</c:v>
                </c:pt>
                <c:pt idx="573">
                  <c:v>14.6153</c:v>
                </c:pt>
                <c:pt idx="574">
                  <c:v>14.6153</c:v>
                </c:pt>
                <c:pt idx="575">
                  <c:v>14.6153</c:v>
                </c:pt>
                <c:pt idx="576">
                  <c:v>14.6153</c:v>
                </c:pt>
                <c:pt idx="577">
                  <c:v>14.6153</c:v>
                </c:pt>
                <c:pt idx="578">
                  <c:v>14.6153</c:v>
                </c:pt>
                <c:pt idx="579">
                  <c:v>14.6153</c:v>
                </c:pt>
                <c:pt idx="580">
                  <c:v>14.6153</c:v>
                </c:pt>
                <c:pt idx="581">
                  <c:v>14.6153</c:v>
                </c:pt>
                <c:pt idx="582">
                  <c:v>14.6153</c:v>
                </c:pt>
                <c:pt idx="583">
                  <c:v>14.6153</c:v>
                </c:pt>
                <c:pt idx="584">
                  <c:v>14.6153</c:v>
                </c:pt>
                <c:pt idx="585">
                  <c:v>14.6153</c:v>
                </c:pt>
                <c:pt idx="586">
                  <c:v>14.6153</c:v>
                </c:pt>
                <c:pt idx="587">
                  <c:v>14.6153</c:v>
                </c:pt>
                <c:pt idx="588">
                  <c:v>14.6153</c:v>
                </c:pt>
                <c:pt idx="589">
                  <c:v>14.6153</c:v>
                </c:pt>
                <c:pt idx="590">
                  <c:v>14.6153</c:v>
                </c:pt>
                <c:pt idx="591">
                  <c:v>14.6153</c:v>
                </c:pt>
                <c:pt idx="592">
                  <c:v>14.6153</c:v>
                </c:pt>
                <c:pt idx="593">
                  <c:v>14.6153</c:v>
                </c:pt>
                <c:pt idx="594">
                  <c:v>14.6153</c:v>
                </c:pt>
                <c:pt idx="595">
                  <c:v>14.6153</c:v>
                </c:pt>
                <c:pt idx="596">
                  <c:v>14.6153</c:v>
                </c:pt>
                <c:pt idx="597">
                  <c:v>14.6153</c:v>
                </c:pt>
                <c:pt idx="598">
                  <c:v>14.6153</c:v>
                </c:pt>
                <c:pt idx="599">
                  <c:v>14.6153</c:v>
                </c:pt>
                <c:pt idx="600">
                  <c:v>14.6153</c:v>
                </c:pt>
                <c:pt idx="601">
                  <c:v>14.6153</c:v>
                </c:pt>
                <c:pt idx="602">
                  <c:v>14.6153</c:v>
                </c:pt>
                <c:pt idx="603">
                  <c:v>14.6153</c:v>
                </c:pt>
                <c:pt idx="604">
                  <c:v>14.6153</c:v>
                </c:pt>
                <c:pt idx="605">
                  <c:v>14.6153</c:v>
                </c:pt>
                <c:pt idx="606">
                  <c:v>14.6153</c:v>
                </c:pt>
                <c:pt idx="607">
                  <c:v>14.6153</c:v>
                </c:pt>
                <c:pt idx="608">
                  <c:v>14.6153</c:v>
                </c:pt>
                <c:pt idx="609">
                  <c:v>14.6153</c:v>
                </c:pt>
                <c:pt idx="610">
                  <c:v>14.6153</c:v>
                </c:pt>
                <c:pt idx="611">
                  <c:v>14.6153</c:v>
                </c:pt>
                <c:pt idx="612">
                  <c:v>14.6153</c:v>
                </c:pt>
                <c:pt idx="613">
                  <c:v>14.6153</c:v>
                </c:pt>
                <c:pt idx="614">
                  <c:v>14.6153</c:v>
                </c:pt>
                <c:pt idx="615">
                  <c:v>14.6153</c:v>
                </c:pt>
                <c:pt idx="616">
                  <c:v>14.6153</c:v>
                </c:pt>
                <c:pt idx="617">
                  <c:v>14.6153</c:v>
                </c:pt>
                <c:pt idx="618">
                  <c:v>14.6153</c:v>
                </c:pt>
                <c:pt idx="619">
                  <c:v>14.6153</c:v>
                </c:pt>
                <c:pt idx="620">
                  <c:v>14.6153</c:v>
                </c:pt>
                <c:pt idx="621">
                  <c:v>14.6153</c:v>
                </c:pt>
                <c:pt idx="622">
                  <c:v>14.6153</c:v>
                </c:pt>
                <c:pt idx="623">
                  <c:v>14.6153</c:v>
                </c:pt>
                <c:pt idx="624">
                  <c:v>14.6153</c:v>
                </c:pt>
                <c:pt idx="625">
                  <c:v>14.6153</c:v>
                </c:pt>
                <c:pt idx="626">
                  <c:v>14.6153</c:v>
                </c:pt>
                <c:pt idx="627">
                  <c:v>14.6153</c:v>
                </c:pt>
                <c:pt idx="628">
                  <c:v>14.6153</c:v>
                </c:pt>
                <c:pt idx="629">
                  <c:v>14.6153</c:v>
                </c:pt>
                <c:pt idx="630">
                  <c:v>14.6153</c:v>
                </c:pt>
                <c:pt idx="631">
                  <c:v>14.6153</c:v>
                </c:pt>
                <c:pt idx="632">
                  <c:v>14.6153</c:v>
                </c:pt>
                <c:pt idx="633">
                  <c:v>14.6153</c:v>
                </c:pt>
                <c:pt idx="634">
                  <c:v>14.6153</c:v>
                </c:pt>
                <c:pt idx="635">
                  <c:v>14.6153</c:v>
                </c:pt>
                <c:pt idx="636">
                  <c:v>14.6153</c:v>
                </c:pt>
                <c:pt idx="637">
                  <c:v>14.6153</c:v>
                </c:pt>
                <c:pt idx="638">
                  <c:v>14.6153</c:v>
                </c:pt>
                <c:pt idx="639">
                  <c:v>14.6153</c:v>
                </c:pt>
                <c:pt idx="640">
                  <c:v>14.6153</c:v>
                </c:pt>
                <c:pt idx="641">
                  <c:v>14.6153</c:v>
                </c:pt>
                <c:pt idx="642">
                  <c:v>14.6153</c:v>
                </c:pt>
                <c:pt idx="643">
                  <c:v>14.6153</c:v>
                </c:pt>
                <c:pt idx="644">
                  <c:v>14.6153</c:v>
                </c:pt>
                <c:pt idx="645">
                  <c:v>14.6153</c:v>
                </c:pt>
                <c:pt idx="646">
                  <c:v>14.6153</c:v>
                </c:pt>
                <c:pt idx="647">
                  <c:v>14.6153</c:v>
                </c:pt>
                <c:pt idx="648">
                  <c:v>14.6153</c:v>
                </c:pt>
                <c:pt idx="649">
                  <c:v>14.6153</c:v>
                </c:pt>
                <c:pt idx="650">
                  <c:v>14.6153</c:v>
                </c:pt>
                <c:pt idx="651">
                  <c:v>14.6153</c:v>
                </c:pt>
                <c:pt idx="652">
                  <c:v>14.6153</c:v>
                </c:pt>
                <c:pt idx="653">
                  <c:v>14.6153</c:v>
                </c:pt>
                <c:pt idx="654">
                  <c:v>14.6153</c:v>
                </c:pt>
                <c:pt idx="655">
                  <c:v>14.6153</c:v>
                </c:pt>
                <c:pt idx="656">
                  <c:v>14.6153</c:v>
                </c:pt>
                <c:pt idx="657">
                  <c:v>14.6153</c:v>
                </c:pt>
                <c:pt idx="658">
                  <c:v>14.6153</c:v>
                </c:pt>
                <c:pt idx="659">
                  <c:v>14.6153</c:v>
                </c:pt>
                <c:pt idx="660">
                  <c:v>14.6153</c:v>
                </c:pt>
                <c:pt idx="661">
                  <c:v>14.6153</c:v>
                </c:pt>
                <c:pt idx="662">
                  <c:v>14.6153</c:v>
                </c:pt>
                <c:pt idx="663">
                  <c:v>14.6153</c:v>
                </c:pt>
                <c:pt idx="664">
                  <c:v>14.6153</c:v>
                </c:pt>
                <c:pt idx="665">
                  <c:v>14.6153</c:v>
                </c:pt>
                <c:pt idx="666">
                  <c:v>14.6153</c:v>
                </c:pt>
                <c:pt idx="667">
                  <c:v>14.6153</c:v>
                </c:pt>
                <c:pt idx="668">
                  <c:v>14.6153</c:v>
                </c:pt>
                <c:pt idx="669">
                  <c:v>14.6153</c:v>
                </c:pt>
                <c:pt idx="670">
                  <c:v>14.6153</c:v>
                </c:pt>
                <c:pt idx="671">
                  <c:v>14.6153</c:v>
                </c:pt>
                <c:pt idx="672">
                  <c:v>14.6153</c:v>
                </c:pt>
                <c:pt idx="673">
                  <c:v>14.6153</c:v>
                </c:pt>
                <c:pt idx="674">
                  <c:v>14.6153</c:v>
                </c:pt>
                <c:pt idx="675">
                  <c:v>14.6153</c:v>
                </c:pt>
                <c:pt idx="676">
                  <c:v>14.6153</c:v>
                </c:pt>
                <c:pt idx="677">
                  <c:v>14.6153</c:v>
                </c:pt>
                <c:pt idx="678">
                  <c:v>14.6153</c:v>
                </c:pt>
                <c:pt idx="679">
                  <c:v>14.6153</c:v>
                </c:pt>
                <c:pt idx="680">
                  <c:v>14.6153</c:v>
                </c:pt>
                <c:pt idx="681">
                  <c:v>14.6153</c:v>
                </c:pt>
                <c:pt idx="682">
                  <c:v>14.6153</c:v>
                </c:pt>
                <c:pt idx="683">
                  <c:v>14.6153</c:v>
                </c:pt>
                <c:pt idx="684">
                  <c:v>14.6153</c:v>
                </c:pt>
                <c:pt idx="685">
                  <c:v>14.6153</c:v>
                </c:pt>
                <c:pt idx="686">
                  <c:v>14.6153</c:v>
                </c:pt>
                <c:pt idx="687">
                  <c:v>14.6153</c:v>
                </c:pt>
                <c:pt idx="688">
                  <c:v>14.6153</c:v>
                </c:pt>
                <c:pt idx="689">
                  <c:v>14.6153</c:v>
                </c:pt>
                <c:pt idx="690">
                  <c:v>14.6153</c:v>
                </c:pt>
                <c:pt idx="691">
                  <c:v>14.6153</c:v>
                </c:pt>
                <c:pt idx="692">
                  <c:v>14.6153</c:v>
                </c:pt>
                <c:pt idx="693">
                  <c:v>14.6153</c:v>
                </c:pt>
                <c:pt idx="694">
                  <c:v>14.6153</c:v>
                </c:pt>
                <c:pt idx="695">
                  <c:v>14.6153</c:v>
                </c:pt>
                <c:pt idx="696">
                  <c:v>14.6153</c:v>
                </c:pt>
                <c:pt idx="697">
                  <c:v>14.6153</c:v>
                </c:pt>
                <c:pt idx="698">
                  <c:v>14.6153</c:v>
                </c:pt>
                <c:pt idx="699">
                  <c:v>14.6153</c:v>
                </c:pt>
                <c:pt idx="700">
                  <c:v>14.6153</c:v>
                </c:pt>
                <c:pt idx="701">
                  <c:v>14.6153</c:v>
                </c:pt>
                <c:pt idx="702">
                  <c:v>14.6153</c:v>
                </c:pt>
                <c:pt idx="703">
                  <c:v>14.6153</c:v>
                </c:pt>
                <c:pt idx="704">
                  <c:v>14.6153</c:v>
                </c:pt>
                <c:pt idx="705">
                  <c:v>14.6153</c:v>
                </c:pt>
                <c:pt idx="706">
                  <c:v>14.6153</c:v>
                </c:pt>
                <c:pt idx="707">
                  <c:v>14.6153</c:v>
                </c:pt>
                <c:pt idx="708">
                  <c:v>14.6153</c:v>
                </c:pt>
                <c:pt idx="709">
                  <c:v>14.6153</c:v>
                </c:pt>
                <c:pt idx="710">
                  <c:v>14.6153</c:v>
                </c:pt>
                <c:pt idx="711">
                  <c:v>14.6153</c:v>
                </c:pt>
                <c:pt idx="712">
                  <c:v>14.6153</c:v>
                </c:pt>
                <c:pt idx="713">
                  <c:v>14.6153</c:v>
                </c:pt>
                <c:pt idx="714">
                  <c:v>14.6153</c:v>
                </c:pt>
                <c:pt idx="715">
                  <c:v>14.6153</c:v>
                </c:pt>
                <c:pt idx="716">
                  <c:v>14.6153</c:v>
                </c:pt>
                <c:pt idx="717">
                  <c:v>14.6153</c:v>
                </c:pt>
                <c:pt idx="718">
                  <c:v>14.6153</c:v>
                </c:pt>
                <c:pt idx="719">
                  <c:v>14.6153</c:v>
                </c:pt>
                <c:pt idx="720">
                  <c:v>14.6153</c:v>
                </c:pt>
                <c:pt idx="721">
                  <c:v>14.6153</c:v>
                </c:pt>
                <c:pt idx="722">
                  <c:v>14.6153</c:v>
                </c:pt>
                <c:pt idx="723">
                  <c:v>14.6153</c:v>
                </c:pt>
                <c:pt idx="724">
                  <c:v>14.6153</c:v>
                </c:pt>
                <c:pt idx="725">
                  <c:v>14.6153</c:v>
                </c:pt>
                <c:pt idx="726">
                  <c:v>14.6153</c:v>
                </c:pt>
                <c:pt idx="727">
                  <c:v>14.6153</c:v>
                </c:pt>
                <c:pt idx="728">
                  <c:v>14.6153</c:v>
                </c:pt>
                <c:pt idx="729">
                  <c:v>14.6153</c:v>
                </c:pt>
                <c:pt idx="730">
                  <c:v>14.6153</c:v>
                </c:pt>
                <c:pt idx="731">
                  <c:v>14.6153</c:v>
                </c:pt>
                <c:pt idx="732">
                  <c:v>14.6153</c:v>
                </c:pt>
                <c:pt idx="733">
                  <c:v>14.6153</c:v>
                </c:pt>
                <c:pt idx="734">
                  <c:v>14.6153</c:v>
                </c:pt>
                <c:pt idx="735">
                  <c:v>14.6153</c:v>
                </c:pt>
                <c:pt idx="736">
                  <c:v>14.6153</c:v>
                </c:pt>
                <c:pt idx="737">
                  <c:v>14.6153</c:v>
                </c:pt>
                <c:pt idx="738">
                  <c:v>14.6153</c:v>
                </c:pt>
                <c:pt idx="739">
                  <c:v>14.6153</c:v>
                </c:pt>
                <c:pt idx="740">
                  <c:v>14.6153</c:v>
                </c:pt>
                <c:pt idx="741">
                  <c:v>14.6153</c:v>
                </c:pt>
                <c:pt idx="742">
                  <c:v>14.6153</c:v>
                </c:pt>
                <c:pt idx="743">
                  <c:v>14.6153</c:v>
                </c:pt>
                <c:pt idx="744">
                  <c:v>14.6153</c:v>
                </c:pt>
                <c:pt idx="745">
                  <c:v>14.6153</c:v>
                </c:pt>
                <c:pt idx="746">
                  <c:v>14.6153</c:v>
                </c:pt>
                <c:pt idx="747">
                  <c:v>14.6153</c:v>
                </c:pt>
                <c:pt idx="748">
                  <c:v>14.6153</c:v>
                </c:pt>
                <c:pt idx="749">
                  <c:v>14.6153</c:v>
                </c:pt>
                <c:pt idx="750">
                  <c:v>14.6153</c:v>
                </c:pt>
                <c:pt idx="751">
                  <c:v>14.6153</c:v>
                </c:pt>
                <c:pt idx="752">
                  <c:v>14.6153</c:v>
                </c:pt>
                <c:pt idx="753">
                  <c:v>14.6153</c:v>
                </c:pt>
                <c:pt idx="754">
                  <c:v>14.6153</c:v>
                </c:pt>
                <c:pt idx="755">
                  <c:v>14.6153</c:v>
                </c:pt>
                <c:pt idx="756">
                  <c:v>14.6153</c:v>
                </c:pt>
                <c:pt idx="757">
                  <c:v>14.6153</c:v>
                </c:pt>
                <c:pt idx="758">
                  <c:v>14.6153</c:v>
                </c:pt>
                <c:pt idx="759">
                  <c:v>14.6153</c:v>
                </c:pt>
                <c:pt idx="760">
                  <c:v>14.6153</c:v>
                </c:pt>
                <c:pt idx="761">
                  <c:v>14.6153</c:v>
                </c:pt>
                <c:pt idx="762">
                  <c:v>14.6153</c:v>
                </c:pt>
                <c:pt idx="763">
                  <c:v>14.6153</c:v>
                </c:pt>
                <c:pt idx="764">
                  <c:v>14.6153</c:v>
                </c:pt>
                <c:pt idx="765">
                  <c:v>14.6153</c:v>
                </c:pt>
                <c:pt idx="766">
                  <c:v>14.6153</c:v>
                </c:pt>
                <c:pt idx="767">
                  <c:v>14.6153</c:v>
                </c:pt>
                <c:pt idx="768">
                  <c:v>14.6153</c:v>
                </c:pt>
                <c:pt idx="769">
                  <c:v>14.6153</c:v>
                </c:pt>
                <c:pt idx="770">
                  <c:v>14.6153</c:v>
                </c:pt>
                <c:pt idx="771">
                  <c:v>14.6153</c:v>
                </c:pt>
                <c:pt idx="772">
                  <c:v>14.6153</c:v>
                </c:pt>
                <c:pt idx="773">
                  <c:v>14.6153</c:v>
                </c:pt>
                <c:pt idx="774">
                  <c:v>14.6153</c:v>
                </c:pt>
                <c:pt idx="775">
                  <c:v>14.6153</c:v>
                </c:pt>
                <c:pt idx="776">
                  <c:v>14.6153</c:v>
                </c:pt>
                <c:pt idx="777">
                  <c:v>14.6153</c:v>
                </c:pt>
                <c:pt idx="778">
                  <c:v>14.6153</c:v>
                </c:pt>
                <c:pt idx="779">
                  <c:v>14.6153</c:v>
                </c:pt>
                <c:pt idx="780">
                  <c:v>14.6153</c:v>
                </c:pt>
                <c:pt idx="781">
                  <c:v>14.6153</c:v>
                </c:pt>
                <c:pt idx="782">
                  <c:v>14.6153</c:v>
                </c:pt>
                <c:pt idx="783">
                  <c:v>14.6153</c:v>
                </c:pt>
                <c:pt idx="784">
                  <c:v>14.6153</c:v>
                </c:pt>
                <c:pt idx="785">
                  <c:v>14.6153</c:v>
                </c:pt>
                <c:pt idx="786">
                  <c:v>14.6153</c:v>
                </c:pt>
                <c:pt idx="787">
                  <c:v>14.6153</c:v>
                </c:pt>
                <c:pt idx="788">
                  <c:v>14.6153</c:v>
                </c:pt>
                <c:pt idx="789">
                  <c:v>14.6153</c:v>
                </c:pt>
                <c:pt idx="790">
                  <c:v>14.6153</c:v>
                </c:pt>
                <c:pt idx="791">
                  <c:v>14.6153</c:v>
                </c:pt>
                <c:pt idx="792">
                  <c:v>14.6153</c:v>
                </c:pt>
                <c:pt idx="793">
                  <c:v>14.6153</c:v>
                </c:pt>
                <c:pt idx="794">
                  <c:v>14.6153</c:v>
                </c:pt>
                <c:pt idx="795">
                  <c:v>14.6153</c:v>
                </c:pt>
                <c:pt idx="796">
                  <c:v>14.6153</c:v>
                </c:pt>
                <c:pt idx="797">
                  <c:v>14.6153</c:v>
                </c:pt>
                <c:pt idx="798">
                  <c:v>14.6153</c:v>
                </c:pt>
                <c:pt idx="799">
                  <c:v>14.6153</c:v>
                </c:pt>
                <c:pt idx="800">
                  <c:v>14.6153</c:v>
                </c:pt>
                <c:pt idx="801">
                  <c:v>14.6153</c:v>
                </c:pt>
                <c:pt idx="802">
                  <c:v>14.6153</c:v>
                </c:pt>
                <c:pt idx="803">
                  <c:v>14.6153</c:v>
                </c:pt>
                <c:pt idx="804">
                  <c:v>14.6153</c:v>
                </c:pt>
                <c:pt idx="805">
                  <c:v>14.6153</c:v>
                </c:pt>
                <c:pt idx="806">
                  <c:v>14.6153</c:v>
                </c:pt>
                <c:pt idx="807">
                  <c:v>14.6153</c:v>
                </c:pt>
                <c:pt idx="808">
                  <c:v>14.6153</c:v>
                </c:pt>
                <c:pt idx="809">
                  <c:v>14.6153</c:v>
                </c:pt>
                <c:pt idx="810">
                  <c:v>14.6153</c:v>
                </c:pt>
                <c:pt idx="811">
                  <c:v>14.6153</c:v>
                </c:pt>
                <c:pt idx="812">
                  <c:v>14.6153</c:v>
                </c:pt>
                <c:pt idx="813">
                  <c:v>14.6153</c:v>
                </c:pt>
                <c:pt idx="814">
                  <c:v>14.6153</c:v>
                </c:pt>
                <c:pt idx="815">
                  <c:v>14.6153</c:v>
                </c:pt>
                <c:pt idx="816">
                  <c:v>14.6153</c:v>
                </c:pt>
                <c:pt idx="817">
                  <c:v>14.6153</c:v>
                </c:pt>
                <c:pt idx="818">
                  <c:v>14.6153</c:v>
                </c:pt>
                <c:pt idx="819">
                  <c:v>14.6153</c:v>
                </c:pt>
                <c:pt idx="820">
                  <c:v>14.6153</c:v>
                </c:pt>
                <c:pt idx="821">
                  <c:v>14.6153</c:v>
                </c:pt>
                <c:pt idx="822">
                  <c:v>14.6153</c:v>
                </c:pt>
                <c:pt idx="823">
                  <c:v>14.6153</c:v>
                </c:pt>
                <c:pt idx="824">
                  <c:v>14.6153</c:v>
                </c:pt>
                <c:pt idx="825">
                  <c:v>14.6153</c:v>
                </c:pt>
                <c:pt idx="826">
                  <c:v>14.6153</c:v>
                </c:pt>
                <c:pt idx="827">
                  <c:v>14.6153</c:v>
                </c:pt>
                <c:pt idx="828">
                  <c:v>14.6153</c:v>
                </c:pt>
                <c:pt idx="829">
                  <c:v>14.6153</c:v>
                </c:pt>
                <c:pt idx="830">
                  <c:v>14.6153</c:v>
                </c:pt>
                <c:pt idx="831">
                  <c:v>14.6153</c:v>
                </c:pt>
                <c:pt idx="832">
                  <c:v>14.6153</c:v>
                </c:pt>
                <c:pt idx="833">
                  <c:v>14.6153</c:v>
                </c:pt>
                <c:pt idx="834">
                  <c:v>14.6153</c:v>
                </c:pt>
                <c:pt idx="835">
                  <c:v>14.6153</c:v>
                </c:pt>
                <c:pt idx="836">
                  <c:v>14.6153</c:v>
                </c:pt>
                <c:pt idx="837">
                  <c:v>14.6153</c:v>
                </c:pt>
                <c:pt idx="838">
                  <c:v>14.6153</c:v>
                </c:pt>
                <c:pt idx="839">
                  <c:v>14.6153</c:v>
                </c:pt>
                <c:pt idx="840">
                  <c:v>14.6153</c:v>
                </c:pt>
                <c:pt idx="841">
                  <c:v>14.6153</c:v>
                </c:pt>
                <c:pt idx="842">
                  <c:v>14.6153</c:v>
                </c:pt>
                <c:pt idx="843">
                  <c:v>14.6153</c:v>
                </c:pt>
                <c:pt idx="844">
                  <c:v>14.6153</c:v>
                </c:pt>
                <c:pt idx="845">
                  <c:v>14.6153</c:v>
                </c:pt>
                <c:pt idx="846">
                  <c:v>14.6153</c:v>
                </c:pt>
                <c:pt idx="847">
                  <c:v>14.6153</c:v>
                </c:pt>
                <c:pt idx="848">
                  <c:v>14.6153</c:v>
                </c:pt>
                <c:pt idx="849">
                  <c:v>14.6153</c:v>
                </c:pt>
                <c:pt idx="850">
                  <c:v>14.6153</c:v>
                </c:pt>
                <c:pt idx="851">
                  <c:v>14.6153</c:v>
                </c:pt>
                <c:pt idx="852">
                  <c:v>14.6153</c:v>
                </c:pt>
                <c:pt idx="853">
                  <c:v>14.6153</c:v>
                </c:pt>
                <c:pt idx="854">
                  <c:v>14.6153</c:v>
                </c:pt>
                <c:pt idx="855">
                  <c:v>14.6153</c:v>
                </c:pt>
                <c:pt idx="856">
                  <c:v>14.6153</c:v>
                </c:pt>
                <c:pt idx="857">
                  <c:v>14.6153</c:v>
                </c:pt>
                <c:pt idx="858">
                  <c:v>14.6153</c:v>
                </c:pt>
                <c:pt idx="859">
                  <c:v>14.6153</c:v>
                </c:pt>
                <c:pt idx="860">
                  <c:v>14.6153</c:v>
                </c:pt>
                <c:pt idx="861">
                  <c:v>14.6153</c:v>
                </c:pt>
                <c:pt idx="862">
                  <c:v>14.6153</c:v>
                </c:pt>
                <c:pt idx="863">
                  <c:v>14.6153</c:v>
                </c:pt>
                <c:pt idx="864">
                  <c:v>14.6153</c:v>
                </c:pt>
                <c:pt idx="865">
                  <c:v>14.6153</c:v>
                </c:pt>
                <c:pt idx="866">
                  <c:v>14.6153</c:v>
                </c:pt>
                <c:pt idx="867">
                  <c:v>14.6153</c:v>
                </c:pt>
                <c:pt idx="868">
                  <c:v>14.6153</c:v>
                </c:pt>
                <c:pt idx="869">
                  <c:v>14.6153</c:v>
                </c:pt>
                <c:pt idx="870">
                  <c:v>14.6153</c:v>
                </c:pt>
                <c:pt idx="871">
                  <c:v>14.6153</c:v>
                </c:pt>
                <c:pt idx="872">
                  <c:v>14.6153</c:v>
                </c:pt>
                <c:pt idx="873">
                  <c:v>14.6153</c:v>
                </c:pt>
                <c:pt idx="874">
                  <c:v>14.6153</c:v>
                </c:pt>
                <c:pt idx="875">
                  <c:v>14.6153</c:v>
                </c:pt>
                <c:pt idx="876">
                  <c:v>14.6153</c:v>
                </c:pt>
                <c:pt idx="877">
                  <c:v>14.6153</c:v>
                </c:pt>
                <c:pt idx="878">
                  <c:v>14.6153</c:v>
                </c:pt>
                <c:pt idx="879">
                  <c:v>14.6153</c:v>
                </c:pt>
                <c:pt idx="880">
                  <c:v>14.6153</c:v>
                </c:pt>
                <c:pt idx="881">
                  <c:v>14.6153</c:v>
                </c:pt>
                <c:pt idx="882">
                  <c:v>14.6153</c:v>
                </c:pt>
                <c:pt idx="883">
                  <c:v>14.6153</c:v>
                </c:pt>
                <c:pt idx="884">
                  <c:v>14.6153</c:v>
                </c:pt>
                <c:pt idx="885">
                  <c:v>14.6153</c:v>
                </c:pt>
                <c:pt idx="886">
                  <c:v>14.6153</c:v>
                </c:pt>
                <c:pt idx="887">
                  <c:v>14.6153</c:v>
                </c:pt>
                <c:pt idx="888">
                  <c:v>14.6153</c:v>
                </c:pt>
                <c:pt idx="889">
                  <c:v>14.6153</c:v>
                </c:pt>
                <c:pt idx="890">
                  <c:v>14.6153</c:v>
                </c:pt>
                <c:pt idx="891">
                  <c:v>14.6153</c:v>
                </c:pt>
                <c:pt idx="892">
                  <c:v>14.6153</c:v>
                </c:pt>
                <c:pt idx="893">
                  <c:v>14.6153</c:v>
                </c:pt>
                <c:pt idx="894">
                  <c:v>14.6153</c:v>
                </c:pt>
                <c:pt idx="895">
                  <c:v>14.6153</c:v>
                </c:pt>
                <c:pt idx="896">
                  <c:v>14.6153</c:v>
                </c:pt>
                <c:pt idx="897">
                  <c:v>14.6153</c:v>
                </c:pt>
                <c:pt idx="898">
                  <c:v>14.6153</c:v>
                </c:pt>
                <c:pt idx="899">
                  <c:v>14.6153</c:v>
                </c:pt>
                <c:pt idx="900">
                  <c:v>14.6153</c:v>
                </c:pt>
                <c:pt idx="901">
                  <c:v>14.6153</c:v>
                </c:pt>
                <c:pt idx="902">
                  <c:v>14.6153</c:v>
                </c:pt>
                <c:pt idx="903">
                  <c:v>14.6153</c:v>
                </c:pt>
                <c:pt idx="904">
                  <c:v>14.6153</c:v>
                </c:pt>
                <c:pt idx="905">
                  <c:v>14.6153</c:v>
                </c:pt>
                <c:pt idx="906">
                  <c:v>14.6153</c:v>
                </c:pt>
                <c:pt idx="907">
                  <c:v>14.6153</c:v>
                </c:pt>
                <c:pt idx="908">
                  <c:v>14.6153</c:v>
                </c:pt>
                <c:pt idx="909">
                  <c:v>14.6153</c:v>
                </c:pt>
                <c:pt idx="910">
                  <c:v>14.6153</c:v>
                </c:pt>
                <c:pt idx="911">
                  <c:v>14.6153</c:v>
                </c:pt>
                <c:pt idx="912">
                  <c:v>14.6153</c:v>
                </c:pt>
                <c:pt idx="913">
                  <c:v>14.6153</c:v>
                </c:pt>
                <c:pt idx="914">
                  <c:v>14.6153</c:v>
                </c:pt>
                <c:pt idx="915">
                  <c:v>14.6153</c:v>
                </c:pt>
                <c:pt idx="916">
                  <c:v>14.6153</c:v>
                </c:pt>
                <c:pt idx="917">
                  <c:v>14.6153</c:v>
                </c:pt>
                <c:pt idx="918">
                  <c:v>14.6153</c:v>
                </c:pt>
                <c:pt idx="919">
                  <c:v>14.6153</c:v>
                </c:pt>
                <c:pt idx="920">
                  <c:v>14.6153</c:v>
                </c:pt>
                <c:pt idx="921">
                  <c:v>14.6153</c:v>
                </c:pt>
                <c:pt idx="922">
                  <c:v>14.6153</c:v>
                </c:pt>
                <c:pt idx="923">
                  <c:v>14.6153</c:v>
                </c:pt>
                <c:pt idx="924">
                  <c:v>14.6153</c:v>
                </c:pt>
                <c:pt idx="925">
                  <c:v>14.6153</c:v>
                </c:pt>
                <c:pt idx="926">
                  <c:v>14.6153</c:v>
                </c:pt>
                <c:pt idx="927">
                  <c:v>14.6153</c:v>
                </c:pt>
                <c:pt idx="928">
                  <c:v>14.6153</c:v>
                </c:pt>
                <c:pt idx="929">
                  <c:v>14.6153</c:v>
                </c:pt>
                <c:pt idx="930">
                  <c:v>14.6153</c:v>
                </c:pt>
                <c:pt idx="931">
                  <c:v>14.6153</c:v>
                </c:pt>
                <c:pt idx="932">
                  <c:v>14.6153</c:v>
                </c:pt>
                <c:pt idx="933">
                  <c:v>14.6153</c:v>
                </c:pt>
                <c:pt idx="934">
                  <c:v>14.6153</c:v>
                </c:pt>
                <c:pt idx="935">
                  <c:v>14.6153</c:v>
                </c:pt>
                <c:pt idx="936">
                  <c:v>14.6153</c:v>
                </c:pt>
                <c:pt idx="937">
                  <c:v>14.6153</c:v>
                </c:pt>
                <c:pt idx="938">
                  <c:v>14.6153</c:v>
                </c:pt>
                <c:pt idx="939">
                  <c:v>14.6153</c:v>
                </c:pt>
                <c:pt idx="940">
                  <c:v>14.6153</c:v>
                </c:pt>
                <c:pt idx="941">
                  <c:v>14.6153</c:v>
                </c:pt>
                <c:pt idx="942">
                  <c:v>14.6153</c:v>
                </c:pt>
                <c:pt idx="943">
                  <c:v>14.6153</c:v>
                </c:pt>
                <c:pt idx="944">
                  <c:v>14.6153</c:v>
                </c:pt>
                <c:pt idx="945">
                  <c:v>14.6153</c:v>
                </c:pt>
                <c:pt idx="946">
                  <c:v>14.6153</c:v>
                </c:pt>
                <c:pt idx="947">
                  <c:v>14.6153</c:v>
                </c:pt>
                <c:pt idx="948">
                  <c:v>14.6153</c:v>
                </c:pt>
                <c:pt idx="949">
                  <c:v>14.6153</c:v>
                </c:pt>
                <c:pt idx="950">
                  <c:v>14.6153</c:v>
                </c:pt>
                <c:pt idx="951">
                  <c:v>14.6153</c:v>
                </c:pt>
                <c:pt idx="952">
                  <c:v>14.6153</c:v>
                </c:pt>
                <c:pt idx="953">
                  <c:v>14.6153</c:v>
                </c:pt>
                <c:pt idx="954">
                  <c:v>14.6153</c:v>
                </c:pt>
                <c:pt idx="955">
                  <c:v>14.6153</c:v>
                </c:pt>
                <c:pt idx="956">
                  <c:v>14.6153</c:v>
                </c:pt>
                <c:pt idx="957">
                  <c:v>14.6153</c:v>
                </c:pt>
                <c:pt idx="958">
                  <c:v>14.6153</c:v>
                </c:pt>
                <c:pt idx="959">
                  <c:v>14.6153</c:v>
                </c:pt>
                <c:pt idx="960">
                  <c:v>14.6153</c:v>
                </c:pt>
                <c:pt idx="961">
                  <c:v>14.6153</c:v>
                </c:pt>
                <c:pt idx="962">
                  <c:v>14.6153</c:v>
                </c:pt>
                <c:pt idx="963">
                  <c:v>14.6153</c:v>
                </c:pt>
                <c:pt idx="964">
                  <c:v>14.6153</c:v>
                </c:pt>
                <c:pt idx="965">
                  <c:v>14.6153</c:v>
                </c:pt>
                <c:pt idx="966">
                  <c:v>14.6153</c:v>
                </c:pt>
                <c:pt idx="967">
                  <c:v>14.6153</c:v>
                </c:pt>
                <c:pt idx="968">
                  <c:v>14.6153</c:v>
                </c:pt>
                <c:pt idx="969">
                  <c:v>14.6153</c:v>
                </c:pt>
                <c:pt idx="970">
                  <c:v>14.6153</c:v>
                </c:pt>
                <c:pt idx="971">
                  <c:v>14.6153</c:v>
                </c:pt>
                <c:pt idx="972">
                  <c:v>14.6153</c:v>
                </c:pt>
                <c:pt idx="973">
                  <c:v>14.6153</c:v>
                </c:pt>
                <c:pt idx="974">
                  <c:v>14.6153</c:v>
                </c:pt>
                <c:pt idx="975">
                  <c:v>14.6153</c:v>
                </c:pt>
                <c:pt idx="976">
                  <c:v>14.6153</c:v>
                </c:pt>
                <c:pt idx="977">
                  <c:v>14.6153</c:v>
                </c:pt>
                <c:pt idx="978">
                  <c:v>14.6153</c:v>
                </c:pt>
                <c:pt idx="979">
                  <c:v>14.6153</c:v>
                </c:pt>
                <c:pt idx="980">
                  <c:v>14.6153</c:v>
                </c:pt>
                <c:pt idx="981">
                  <c:v>14.6153</c:v>
                </c:pt>
                <c:pt idx="982">
                  <c:v>14.6153</c:v>
                </c:pt>
                <c:pt idx="983">
                  <c:v>14.6153</c:v>
                </c:pt>
                <c:pt idx="984">
                  <c:v>14.6153</c:v>
                </c:pt>
                <c:pt idx="985">
                  <c:v>14.6153</c:v>
                </c:pt>
                <c:pt idx="986">
                  <c:v>14.6153</c:v>
                </c:pt>
                <c:pt idx="987">
                  <c:v>14.6153</c:v>
                </c:pt>
                <c:pt idx="988">
                  <c:v>14.6153</c:v>
                </c:pt>
                <c:pt idx="989">
                  <c:v>14.6153</c:v>
                </c:pt>
                <c:pt idx="990">
                  <c:v>14.6153</c:v>
                </c:pt>
                <c:pt idx="991">
                  <c:v>14.6153</c:v>
                </c:pt>
                <c:pt idx="992">
                  <c:v>14.6153</c:v>
                </c:pt>
                <c:pt idx="993">
                  <c:v>14.6153</c:v>
                </c:pt>
                <c:pt idx="994">
                  <c:v>14.6153</c:v>
                </c:pt>
                <c:pt idx="995">
                  <c:v>14.6153</c:v>
                </c:pt>
                <c:pt idx="996">
                  <c:v>14.6153</c:v>
                </c:pt>
                <c:pt idx="997">
                  <c:v>14.6153</c:v>
                </c:pt>
                <c:pt idx="998">
                  <c:v>14.6153</c:v>
                </c:pt>
                <c:pt idx="999">
                  <c:v>14.6153</c:v>
                </c:pt>
                <c:pt idx="1000">
                  <c:v>14.6153</c:v>
                </c:pt>
                <c:pt idx="1001">
                  <c:v>14.6153</c:v>
                </c:pt>
                <c:pt idx="1002">
                  <c:v>14.6153</c:v>
                </c:pt>
                <c:pt idx="1003">
                  <c:v>14.6153</c:v>
                </c:pt>
                <c:pt idx="1004">
                  <c:v>14.6153</c:v>
                </c:pt>
                <c:pt idx="1005">
                  <c:v>14.6153</c:v>
                </c:pt>
                <c:pt idx="1006">
                  <c:v>14.6153</c:v>
                </c:pt>
                <c:pt idx="1007">
                  <c:v>14.6153</c:v>
                </c:pt>
                <c:pt idx="1008">
                  <c:v>14.6153</c:v>
                </c:pt>
                <c:pt idx="1009">
                  <c:v>14.6153</c:v>
                </c:pt>
                <c:pt idx="1010">
                  <c:v>14.6153</c:v>
                </c:pt>
                <c:pt idx="1011">
                  <c:v>14.6153</c:v>
                </c:pt>
                <c:pt idx="1012">
                  <c:v>14.6153</c:v>
                </c:pt>
                <c:pt idx="1013">
                  <c:v>14.6153</c:v>
                </c:pt>
                <c:pt idx="1014">
                  <c:v>14.6153</c:v>
                </c:pt>
                <c:pt idx="1015">
                  <c:v>14.6153</c:v>
                </c:pt>
                <c:pt idx="1016">
                  <c:v>14.6153</c:v>
                </c:pt>
                <c:pt idx="1017">
                  <c:v>14.6153</c:v>
                </c:pt>
                <c:pt idx="1018">
                  <c:v>14.6153</c:v>
                </c:pt>
                <c:pt idx="1019">
                  <c:v>14.6153</c:v>
                </c:pt>
                <c:pt idx="1020">
                  <c:v>14.6153</c:v>
                </c:pt>
                <c:pt idx="1021">
                  <c:v>14.6153</c:v>
                </c:pt>
                <c:pt idx="1022">
                  <c:v>14.6153</c:v>
                </c:pt>
                <c:pt idx="1023">
                  <c:v>14.6153</c:v>
                </c:pt>
                <c:pt idx="1024">
                  <c:v>14.6153</c:v>
                </c:pt>
                <c:pt idx="1025">
                  <c:v>14.6153</c:v>
                </c:pt>
                <c:pt idx="1026">
                  <c:v>14.6153</c:v>
                </c:pt>
                <c:pt idx="1027">
                  <c:v>14.6153</c:v>
                </c:pt>
                <c:pt idx="1028">
                  <c:v>14.6153</c:v>
                </c:pt>
                <c:pt idx="1029">
                  <c:v>14.6153</c:v>
                </c:pt>
                <c:pt idx="1030">
                  <c:v>14.6153</c:v>
                </c:pt>
                <c:pt idx="1031">
                  <c:v>14.6153</c:v>
                </c:pt>
                <c:pt idx="1032">
                  <c:v>14.6153</c:v>
                </c:pt>
                <c:pt idx="1033">
                  <c:v>14.6153</c:v>
                </c:pt>
                <c:pt idx="1034">
                  <c:v>14.6153</c:v>
                </c:pt>
                <c:pt idx="1035">
                  <c:v>14.6153</c:v>
                </c:pt>
                <c:pt idx="1036">
                  <c:v>14.6153</c:v>
                </c:pt>
                <c:pt idx="1037">
                  <c:v>14.6153</c:v>
                </c:pt>
                <c:pt idx="1038">
                  <c:v>14.6153</c:v>
                </c:pt>
                <c:pt idx="1039">
                  <c:v>14.6153</c:v>
                </c:pt>
                <c:pt idx="1040">
                  <c:v>14.6153</c:v>
                </c:pt>
                <c:pt idx="1041">
                  <c:v>14.6153</c:v>
                </c:pt>
                <c:pt idx="1042">
                  <c:v>14.6153</c:v>
                </c:pt>
                <c:pt idx="1043">
                  <c:v>14.6153</c:v>
                </c:pt>
                <c:pt idx="1044">
                  <c:v>14.6153</c:v>
                </c:pt>
                <c:pt idx="1045">
                  <c:v>14.6153</c:v>
                </c:pt>
                <c:pt idx="1046">
                  <c:v>14.6153</c:v>
                </c:pt>
                <c:pt idx="1047">
                  <c:v>14.6153</c:v>
                </c:pt>
                <c:pt idx="1048">
                  <c:v>14.6153</c:v>
                </c:pt>
                <c:pt idx="1049">
                  <c:v>14.6153</c:v>
                </c:pt>
                <c:pt idx="1050">
                  <c:v>14.6153</c:v>
                </c:pt>
                <c:pt idx="1051">
                  <c:v>14.6153</c:v>
                </c:pt>
                <c:pt idx="1052">
                  <c:v>14.6153</c:v>
                </c:pt>
                <c:pt idx="1053">
                  <c:v>14.6153</c:v>
                </c:pt>
                <c:pt idx="1054">
                  <c:v>14.6153</c:v>
                </c:pt>
                <c:pt idx="1055">
                  <c:v>14.6153</c:v>
                </c:pt>
                <c:pt idx="1056">
                  <c:v>14.6153</c:v>
                </c:pt>
                <c:pt idx="1057">
                  <c:v>14.6153</c:v>
                </c:pt>
                <c:pt idx="1058">
                  <c:v>14.6153</c:v>
                </c:pt>
                <c:pt idx="1059">
                  <c:v>14.6153</c:v>
                </c:pt>
                <c:pt idx="1060">
                  <c:v>14.6153</c:v>
                </c:pt>
                <c:pt idx="1061">
                  <c:v>14.6153</c:v>
                </c:pt>
                <c:pt idx="1062">
                  <c:v>14.6153</c:v>
                </c:pt>
                <c:pt idx="1063">
                  <c:v>14.6153</c:v>
                </c:pt>
                <c:pt idx="1064">
                  <c:v>14.6153</c:v>
                </c:pt>
                <c:pt idx="1065">
                  <c:v>14.6153</c:v>
                </c:pt>
                <c:pt idx="1066">
                  <c:v>14.6153</c:v>
                </c:pt>
                <c:pt idx="1067">
                  <c:v>14.6153</c:v>
                </c:pt>
                <c:pt idx="1068">
                  <c:v>14.6153</c:v>
                </c:pt>
                <c:pt idx="1069">
                  <c:v>14.6153</c:v>
                </c:pt>
                <c:pt idx="1070">
                  <c:v>14.6153</c:v>
                </c:pt>
                <c:pt idx="1071">
                  <c:v>14.6153</c:v>
                </c:pt>
                <c:pt idx="1072">
                  <c:v>14.6153</c:v>
                </c:pt>
                <c:pt idx="1073">
                  <c:v>14.6153</c:v>
                </c:pt>
                <c:pt idx="1074">
                  <c:v>14.6153</c:v>
                </c:pt>
                <c:pt idx="1075">
                  <c:v>14.6153</c:v>
                </c:pt>
                <c:pt idx="1076">
                  <c:v>14.6153</c:v>
                </c:pt>
                <c:pt idx="1077">
                  <c:v>14.6153</c:v>
                </c:pt>
                <c:pt idx="1078">
                  <c:v>14.6153</c:v>
                </c:pt>
                <c:pt idx="1079">
                  <c:v>14.6153</c:v>
                </c:pt>
                <c:pt idx="1080">
                  <c:v>14.6153</c:v>
                </c:pt>
                <c:pt idx="1081">
                  <c:v>14.6153</c:v>
                </c:pt>
                <c:pt idx="1082">
                  <c:v>14.6153</c:v>
                </c:pt>
                <c:pt idx="1083">
                  <c:v>14.6153</c:v>
                </c:pt>
                <c:pt idx="1084">
                  <c:v>14.6153</c:v>
                </c:pt>
                <c:pt idx="1085">
                  <c:v>14.6153</c:v>
                </c:pt>
                <c:pt idx="1086">
                  <c:v>14.6153</c:v>
                </c:pt>
                <c:pt idx="1087">
                  <c:v>14.6153</c:v>
                </c:pt>
                <c:pt idx="1088">
                  <c:v>14.6153</c:v>
                </c:pt>
                <c:pt idx="1089">
                  <c:v>14.6153</c:v>
                </c:pt>
                <c:pt idx="1090">
                  <c:v>14.6153</c:v>
                </c:pt>
                <c:pt idx="1091">
                  <c:v>14.6153</c:v>
                </c:pt>
                <c:pt idx="1092">
                  <c:v>14.6153</c:v>
                </c:pt>
                <c:pt idx="1093">
                  <c:v>14.6153</c:v>
                </c:pt>
                <c:pt idx="1094">
                  <c:v>14.6153</c:v>
                </c:pt>
                <c:pt idx="1095">
                  <c:v>14.6153</c:v>
                </c:pt>
                <c:pt idx="1096">
                  <c:v>14.6153</c:v>
                </c:pt>
                <c:pt idx="1097">
                  <c:v>14.6153</c:v>
                </c:pt>
                <c:pt idx="1098">
                  <c:v>14.6153</c:v>
                </c:pt>
                <c:pt idx="1099">
                  <c:v>14.6153</c:v>
                </c:pt>
                <c:pt idx="1100">
                  <c:v>14.6153</c:v>
                </c:pt>
                <c:pt idx="1101">
                  <c:v>14.6153</c:v>
                </c:pt>
                <c:pt idx="1102">
                  <c:v>14.6153</c:v>
                </c:pt>
                <c:pt idx="1103">
                  <c:v>14.6153</c:v>
                </c:pt>
                <c:pt idx="1104">
                  <c:v>14.6153</c:v>
                </c:pt>
                <c:pt idx="1105">
                  <c:v>14.6153</c:v>
                </c:pt>
                <c:pt idx="1106">
                  <c:v>14.6153</c:v>
                </c:pt>
                <c:pt idx="1107">
                  <c:v>14.6153</c:v>
                </c:pt>
                <c:pt idx="1108">
                  <c:v>14.6153</c:v>
                </c:pt>
                <c:pt idx="1109">
                  <c:v>14.6153</c:v>
                </c:pt>
                <c:pt idx="1110">
                  <c:v>14.6153</c:v>
                </c:pt>
                <c:pt idx="1111">
                  <c:v>14.6153</c:v>
                </c:pt>
                <c:pt idx="1112">
                  <c:v>14.6153</c:v>
                </c:pt>
                <c:pt idx="1113">
                  <c:v>14.6153</c:v>
                </c:pt>
                <c:pt idx="1114">
                  <c:v>14.6153</c:v>
                </c:pt>
                <c:pt idx="1115">
                  <c:v>14.6153</c:v>
                </c:pt>
                <c:pt idx="1116">
                  <c:v>14.6153</c:v>
                </c:pt>
                <c:pt idx="1117">
                  <c:v>14.6153</c:v>
                </c:pt>
                <c:pt idx="1118">
                  <c:v>14.6153</c:v>
                </c:pt>
                <c:pt idx="1119">
                  <c:v>14.6153</c:v>
                </c:pt>
                <c:pt idx="1120">
                  <c:v>14.6153</c:v>
                </c:pt>
                <c:pt idx="1121">
                  <c:v>14.6153</c:v>
                </c:pt>
                <c:pt idx="1122">
                  <c:v>14.6153</c:v>
                </c:pt>
                <c:pt idx="1123">
                  <c:v>14.6153</c:v>
                </c:pt>
                <c:pt idx="1124">
                  <c:v>14.6153</c:v>
                </c:pt>
                <c:pt idx="1125">
                  <c:v>14.6153</c:v>
                </c:pt>
                <c:pt idx="1126">
                  <c:v>14.6153</c:v>
                </c:pt>
                <c:pt idx="1127">
                  <c:v>14.6153</c:v>
                </c:pt>
                <c:pt idx="1128">
                  <c:v>14.6153</c:v>
                </c:pt>
                <c:pt idx="1129">
                  <c:v>14.6153</c:v>
                </c:pt>
                <c:pt idx="1130">
                  <c:v>14.6153</c:v>
                </c:pt>
                <c:pt idx="1131">
                  <c:v>14.6153</c:v>
                </c:pt>
                <c:pt idx="1132">
                  <c:v>14.6153</c:v>
                </c:pt>
                <c:pt idx="1133">
                  <c:v>14.6153</c:v>
                </c:pt>
                <c:pt idx="1134">
                  <c:v>14.6153</c:v>
                </c:pt>
                <c:pt idx="1135">
                  <c:v>14.6153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A09D-49F9-BE39-ADB888D43D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1016111"/>
        <c:axId val="291015695"/>
      </c:scatterChart>
      <c:valAx>
        <c:axId val="291016111"/>
        <c:scaling>
          <c:orientation val="minMax"/>
          <c:max val="32"/>
          <c:min val="1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Time[s]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91015695"/>
        <c:crosses val="autoZero"/>
        <c:crossBetween val="midCat"/>
      </c:valAx>
      <c:valAx>
        <c:axId val="291015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Load[N]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910161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0.13591</cdr:x>
      <cdr:y>0.20605</cdr:y>
    </cdr:from>
    <cdr:to>
      <cdr:x>0.34131</cdr:x>
      <cdr:y>0.4651</cdr:y>
    </cdr:to>
    <cdr:sp macro="" textlink="">
      <cdr:nvSpPr>
        <cdr:cNvPr id="2" name="楕円 1"/>
        <cdr:cNvSpPr/>
      </cdr:nvSpPr>
      <cdr:spPr>
        <a:xfrm xmlns:a="http://schemas.openxmlformats.org/drawingml/2006/main">
          <a:off x="452927" y="509093"/>
          <a:ext cx="684483" cy="640080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8575">
          <a:solidFill>
            <a:srgbClr val="FF0000"/>
          </a:solidFill>
          <a:prstDash val="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ja-JP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8762B-1ED8-4D7C-9221-31D2F96A598E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A1B57-538E-45FF-A4B7-3315F083EA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555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DFF9-B0F2-46D1-B1C4-EC168B5A7FFB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B67D-B9A0-4965-86D6-BF69046AD89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98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DFF9-B0F2-46D1-B1C4-EC168B5A7FFB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B67D-B9A0-4965-86D6-BF69046AD8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918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DFF9-B0F2-46D1-B1C4-EC168B5A7FFB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B67D-B9A0-4965-86D6-BF69046AD8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95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DFF9-B0F2-46D1-B1C4-EC168B5A7FFB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B67D-B9A0-4965-86D6-BF69046AD8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51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DFF9-B0F2-46D1-B1C4-EC168B5A7FFB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B67D-B9A0-4965-86D6-BF69046AD89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78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DFF9-B0F2-46D1-B1C4-EC168B5A7FFB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B67D-B9A0-4965-86D6-BF69046AD8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348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DFF9-B0F2-46D1-B1C4-EC168B5A7FFB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B67D-B9A0-4965-86D6-BF69046AD8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688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DFF9-B0F2-46D1-B1C4-EC168B5A7FFB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B67D-B9A0-4965-86D6-BF69046AD8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54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DFF9-B0F2-46D1-B1C4-EC168B5A7FFB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B67D-B9A0-4965-86D6-BF69046AD8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394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C29DFF9-B0F2-46D1-B1C4-EC168B5A7FFB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07B67D-B9A0-4965-86D6-BF69046AD8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472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DFF9-B0F2-46D1-B1C4-EC168B5A7FFB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B67D-B9A0-4965-86D6-BF69046AD8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89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C29DFF9-B0F2-46D1-B1C4-EC168B5A7FFB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807B67D-B9A0-4965-86D6-BF69046AD89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50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57200" y="352698"/>
            <a:ext cx="9345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高齢者の習慣的な運動を支援する声掛け</a:t>
            </a:r>
            <a:r>
              <a:rPr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RTC</a:t>
            </a:r>
            <a:endParaRPr lang="ja-JP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563904" y="989588"/>
            <a:ext cx="9628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大塚 菜々，浅田 郁弥，岡野 憲，内藤 佑太，原田 信太朗，松日楽 信人（芝浦工業大学）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5939" y="1217752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〇概要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23987" y="1613672"/>
            <a:ext cx="66993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ja-JP" altLang="ja-JP" kern="100" dirty="0" smtClean="0">
                <a:solidFill>
                  <a:srgbClr val="22222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トレーニング中</a:t>
            </a:r>
            <a:r>
              <a:rPr lang="ja-JP" altLang="ja-JP" kern="100" dirty="0">
                <a:solidFill>
                  <a:srgbClr val="22222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の利用者に声掛けを</a:t>
            </a:r>
            <a:r>
              <a:rPr lang="ja-JP" altLang="ja-JP" kern="100" dirty="0" smtClean="0">
                <a:solidFill>
                  <a:srgbClr val="22222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行う</a:t>
            </a:r>
            <a:r>
              <a:rPr lang="en-US" altLang="ja-JP" kern="100" dirty="0" smtClean="0">
                <a:solidFill>
                  <a:srgbClr val="22222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RTC</a:t>
            </a:r>
            <a:r>
              <a:rPr lang="ja-JP" altLang="ja-JP" kern="100" dirty="0" smtClean="0">
                <a:solidFill>
                  <a:srgbClr val="22222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を</a:t>
            </a:r>
            <a:r>
              <a:rPr lang="ja-JP" altLang="ja-JP" kern="100" dirty="0">
                <a:solidFill>
                  <a:srgbClr val="22222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開発</a:t>
            </a:r>
            <a:r>
              <a:rPr lang="ja-JP" altLang="ja-JP" kern="100" dirty="0" smtClean="0">
                <a:solidFill>
                  <a:srgbClr val="22222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し</a:t>
            </a:r>
            <a:r>
              <a:rPr lang="ja-JP" altLang="en-US" kern="100" dirty="0" smtClean="0">
                <a:solidFill>
                  <a:srgbClr val="22222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た。</a:t>
            </a:r>
            <a:endParaRPr lang="en-US" altLang="ja-JP" kern="100" dirty="0" smtClean="0">
              <a:solidFill>
                <a:srgbClr val="22222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>
              <a:lnSpc>
                <a:spcPts val="2400"/>
              </a:lnSpc>
            </a:pPr>
            <a:r>
              <a:rPr lang="ja-JP" altLang="ja-JP" kern="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立ち上がり回数</a:t>
            </a:r>
            <a:r>
              <a:rPr lang="ja-JP" altLang="ja-JP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に</a:t>
            </a:r>
            <a:r>
              <a:rPr lang="ja-JP" altLang="ja-JP" kern="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応じて発話機能</a:t>
            </a:r>
            <a:r>
              <a:rPr lang="ja-JP" altLang="en-US" kern="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で</a:t>
            </a:r>
            <a:r>
              <a:rPr lang="ja-JP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声掛け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すること</a:t>
            </a:r>
            <a:r>
              <a:rPr lang="ja-JP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よって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ts val="2400"/>
              </a:lnSpc>
            </a:pPr>
            <a:r>
              <a:rPr lang="ja-JP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利用者</a:t>
            </a:r>
            <a:r>
              <a:rPr lang="ja-JP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の運動に対するモチベーションの維持が期待</a:t>
            </a:r>
            <a:r>
              <a:rPr lang="ja-JP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される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．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95939" y="2812829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〇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特徴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23987" y="3079225"/>
            <a:ext cx="5351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 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立ち上がり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動作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を検知してカウントする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RTC</a:t>
            </a: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手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すりと圧力センサがあればどこでも使える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・音声で回数を知らせる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95939" y="4124838"/>
            <a:ext cx="2325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〇</a:t>
            </a:r>
            <a:r>
              <a:rPr lang="ja-JP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開発・動作環境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23987" y="4427880"/>
            <a:ext cx="7274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PC</a:t>
            </a:r>
            <a:r>
              <a:rPr lang="ja-JP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OS</a:t>
            </a:r>
            <a:r>
              <a:rPr lang="ja-JP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：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64bit </a:t>
            </a:r>
            <a:r>
              <a:rPr lang="ja-JP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版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 Windows10</a:t>
            </a:r>
            <a:r>
              <a:rPr lang="ja-JP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, OpenRTM-aist1.1.0</a:t>
            </a:r>
          </a:p>
          <a:p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Visual Studio 2013 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,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 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Java SE Development Kit(jdk1.7.0_79)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95939" y="5180849"/>
            <a:ext cx="2325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〇ライセンス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95939" y="5558979"/>
            <a:ext cx="642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修正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BSD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ライセンスを使用しています． 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研究用途で，かつ利用者の責任のもとでご利用ください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.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3" t="25098" r="8599" b="23333"/>
          <a:stretch/>
        </p:blipFill>
        <p:spPr>
          <a:xfrm>
            <a:off x="9802906" y="80981"/>
            <a:ext cx="911338" cy="932614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6544979" y="4965673"/>
            <a:ext cx="2704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〇連絡先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6557123" y="5316150"/>
            <a:ext cx="56348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芝浦工業大学 知能機械システム研究室 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〒135-8548  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東京都江東区豊洲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3-7-5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URL：http://www.sic.shibaura-it.ac.jp/~matsuhir/RTM.html 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Email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ab15023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@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shibaura-it.ac.jp</a:t>
            </a:r>
          </a:p>
        </p:txBody>
      </p:sp>
      <p:cxnSp>
        <p:nvCxnSpPr>
          <p:cNvPr id="10" name="直線コネクタ 9"/>
          <p:cNvCxnSpPr/>
          <p:nvPr/>
        </p:nvCxnSpPr>
        <p:spPr>
          <a:xfrm>
            <a:off x="300481" y="2747517"/>
            <a:ext cx="7274859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195939" y="4042038"/>
            <a:ext cx="5227066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223987" y="5117054"/>
            <a:ext cx="5758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7" name="図 1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811" y="1290031"/>
            <a:ext cx="4991999" cy="347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0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15547" y="159440"/>
            <a:ext cx="3267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立ち上がり動作時の</a:t>
            </a:r>
            <a:endParaRPr kumimoji="1"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手すり荷重を測定する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46" y="679407"/>
            <a:ext cx="2837429" cy="2336218"/>
          </a:xfrm>
          <a:prstGeom prst="rect">
            <a:avLst/>
          </a:prstGeom>
        </p:spPr>
      </p:pic>
      <p:grpSp>
        <p:nvGrpSpPr>
          <p:cNvPr id="130" name="グループ化 129"/>
          <p:cNvGrpSpPr/>
          <p:nvPr/>
        </p:nvGrpSpPr>
        <p:grpSpPr>
          <a:xfrm>
            <a:off x="4208535" y="160775"/>
            <a:ext cx="7778623" cy="3094444"/>
            <a:chOff x="4717813" y="184070"/>
            <a:chExt cx="7256469" cy="3007010"/>
          </a:xfrm>
        </p:grpSpPr>
        <p:pic>
          <p:nvPicPr>
            <p:cNvPr id="123" name="図 1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7813" y="338220"/>
              <a:ext cx="7102871" cy="2852860"/>
            </a:xfrm>
            <a:prstGeom prst="rect">
              <a:avLst/>
            </a:prstGeom>
          </p:spPr>
        </p:pic>
        <p:sp>
          <p:nvSpPr>
            <p:cNvPr id="125" name="テキスト ボックス 124"/>
            <p:cNvSpPr txBox="1"/>
            <p:nvPr/>
          </p:nvSpPr>
          <p:spPr>
            <a:xfrm>
              <a:off x="10737416" y="184070"/>
              <a:ext cx="12368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 smtClean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音声</a:t>
              </a:r>
              <a:r>
                <a:rPr lang="ja-JP" altLang="en-US" sz="14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出力</a:t>
              </a:r>
              <a:endPara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26" name="テキスト ボックス 125"/>
            <p:cNvSpPr txBox="1"/>
            <p:nvPr/>
          </p:nvSpPr>
          <p:spPr>
            <a:xfrm>
              <a:off x="8402627" y="202261"/>
              <a:ext cx="12368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 smtClean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回数カウント</a:t>
              </a:r>
              <a:endPara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27" name="テキスト ボックス 126"/>
            <p:cNvSpPr txBox="1"/>
            <p:nvPr/>
          </p:nvSpPr>
          <p:spPr>
            <a:xfrm>
              <a:off x="8269248" y="1882881"/>
              <a:ext cx="12368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GUI</a:t>
              </a:r>
              <a:r>
                <a:rPr lang="ja-JP" altLang="en-US" sz="1400" dirty="0" smtClean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表示</a:t>
              </a:r>
              <a:endPara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28" name="テキスト ボックス 127"/>
            <p:cNvSpPr txBox="1"/>
            <p:nvPr/>
          </p:nvSpPr>
          <p:spPr>
            <a:xfrm>
              <a:off x="6129557" y="1197082"/>
              <a:ext cx="12368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 smtClean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閾値計算</a:t>
              </a:r>
              <a:endPara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29" name="テキスト ボックス 128"/>
            <p:cNvSpPr txBox="1"/>
            <p:nvPr/>
          </p:nvSpPr>
          <p:spPr>
            <a:xfrm>
              <a:off x="4732534" y="202799"/>
              <a:ext cx="12368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 smtClean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センサ値取得</a:t>
              </a:r>
              <a:endPara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132" name="正方形/長方形 131"/>
          <p:cNvSpPr/>
          <p:nvPr/>
        </p:nvSpPr>
        <p:spPr>
          <a:xfrm>
            <a:off x="4208535" y="92652"/>
            <a:ext cx="7613973" cy="3068559"/>
          </a:xfrm>
          <a:prstGeom prst="rect">
            <a:avLst/>
          </a:prstGeom>
          <a:noFill/>
          <a:ln w="19050">
            <a:solidFill>
              <a:srgbClr val="FFC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36" name="グループ化 135"/>
          <p:cNvGrpSpPr/>
          <p:nvPr/>
        </p:nvGrpSpPr>
        <p:grpSpPr>
          <a:xfrm>
            <a:off x="859753" y="3889960"/>
            <a:ext cx="3332480" cy="2470785"/>
            <a:chOff x="1396235" y="3901995"/>
            <a:chExt cx="3332480" cy="2470785"/>
          </a:xfrm>
        </p:grpSpPr>
        <p:graphicFrame>
          <p:nvGraphicFramePr>
            <p:cNvPr id="131" name="グラフ 130"/>
            <p:cNvGraphicFramePr/>
            <p:nvPr>
              <p:extLst>
                <p:ext uri="{D42A27DB-BD31-4B8C-83A1-F6EECF244321}">
                  <p14:modId xmlns:p14="http://schemas.microsoft.com/office/powerpoint/2010/main" val="3789596813"/>
                </p:ext>
              </p:extLst>
            </p:nvPr>
          </p:nvGraphicFramePr>
          <p:xfrm>
            <a:off x="1396235" y="3901995"/>
            <a:ext cx="3332480" cy="24707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33" name="楕円 132"/>
            <p:cNvSpPr/>
            <p:nvPr/>
          </p:nvSpPr>
          <p:spPr>
            <a:xfrm>
              <a:off x="2790237" y="4434694"/>
              <a:ext cx="684483" cy="64008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/>
            </a:p>
          </p:txBody>
        </p:sp>
        <p:sp>
          <p:nvSpPr>
            <p:cNvPr id="135" name="楕円 134"/>
            <p:cNvSpPr/>
            <p:nvPr/>
          </p:nvSpPr>
          <p:spPr>
            <a:xfrm>
              <a:off x="3661095" y="4519022"/>
              <a:ext cx="684483" cy="64008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/>
            </a:p>
          </p:txBody>
        </p:sp>
      </p:grpSp>
      <p:sp>
        <p:nvSpPr>
          <p:cNvPr id="137" name="テキスト ボックス 136"/>
          <p:cNvSpPr txBox="1"/>
          <p:nvPr/>
        </p:nvSpPr>
        <p:spPr>
          <a:xfrm>
            <a:off x="140363" y="3382479"/>
            <a:ext cx="4301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手すり荷重が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閾値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超えた時に動作をカウントする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44" name="グループ化 143"/>
          <p:cNvGrpSpPr/>
          <p:nvPr/>
        </p:nvGrpSpPr>
        <p:grpSpPr>
          <a:xfrm>
            <a:off x="8015521" y="3815283"/>
            <a:ext cx="4065598" cy="2303839"/>
            <a:chOff x="7451565" y="3327254"/>
            <a:chExt cx="4065598" cy="2303839"/>
          </a:xfrm>
        </p:grpSpPr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1565" y="3327254"/>
              <a:ext cx="4065598" cy="2303839"/>
            </a:xfrm>
            <a:prstGeom prst="rect">
              <a:avLst/>
            </a:prstGeom>
          </p:spPr>
        </p:pic>
        <p:sp>
          <p:nvSpPr>
            <p:cNvPr id="143" name="正方形/長方形 142"/>
            <p:cNvSpPr/>
            <p:nvPr/>
          </p:nvSpPr>
          <p:spPr>
            <a:xfrm>
              <a:off x="9940834" y="4049785"/>
              <a:ext cx="1136469" cy="1044729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45" name="テキスト ボックス 144"/>
          <p:cNvSpPr txBox="1"/>
          <p:nvPr/>
        </p:nvSpPr>
        <p:spPr>
          <a:xfrm>
            <a:off x="5120311" y="3584097"/>
            <a:ext cx="3090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GUI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にトレーニングの</a:t>
            </a:r>
            <a:endParaRPr kumimoji="1"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残り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回数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を表示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6" name="テキスト ボックス 145"/>
          <p:cNvSpPr txBox="1"/>
          <p:nvPr/>
        </p:nvSpPr>
        <p:spPr>
          <a:xfrm>
            <a:off x="6193495" y="4263901"/>
            <a:ext cx="50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7" name="テキスト ボックス 146"/>
          <p:cNvSpPr txBox="1"/>
          <p:nvPr/>
        </p:nvSpPr>
        <p:spPr>
          <a:xfrm>
            <a:off x="5008038" y="4783033"/>
            <a:ext cx="3674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から回数に応じた</a:t>
            </a:r>
            <a:endParaRPr kumimoji="1"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音声を出力して応援する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8" name="右矢印 147"/>
          <p:cNvSpPr/>
          <p:nvPr/>
        </p:nvSpPr>
        <p:spPr>
          <a:xfrm rot="5400000">
            <a:off x="2161653" y="2681555"/>
            <a:ext cx="258730" cy="103976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右矢印 148"/>
          <p:cNvSpPr/>
          <p:nvPr/>
        </p:nvSpPr>
        <p:spPr>
          <a:xfrm>
            <a:off x="4581535" y="3693179"/>
            <a:ext cx="402303" cy="103976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44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1103</TotalTime>
  <Words>258</Words>
  <Application>Microsoft Office PowerPoint</Application>
  <PresentationFormat>ワイド画面</PresentationFormat>
  <Paragraphs>37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ＭＳ Ｐゴシック</vt:lpstr>
      <vt:lpstr>メイリオ</vt:lpstr>
      <vt:lpstr>游ゴシック</vt:lpstr>
      <vt:lpstr>Arial</vt:lpstr>
      <vt:lpstr>Calibri</vt:lpstr>
      <vt:lpstr>Calibri Light</vt:lpstr>
      <vt:lpstr>Times New Roman</vt:lpstr>
      <vt:lpstr>レトロスペクト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RoboLab</dc:creator>
  <cp:lastModifiedBy>RoboLab</cp:lastModifiedBy>
  <cp:revision>44</cp:revision>
  <dcterms:created xsi:type="dcterms:W3CDTF">2018-10-23T17:06:32Z</dcterms:created>
  <dcterms:modified xsi:type="dcterms:W3CDTF">2018-11-24T08:04:31Z</dcterms:modified>
</cp:coreProperties>
</file>