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8" d="100"/>
          <a:sy n="98" d="100"/>
        </p:scale>
        <p:origin x="-80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36A64-0E96-4B76-9FF6-B5A5CAB3A49E}" type="datetimeFigureOut">
              <a:rPr lang="ko-KR" altLang="en-US" smtClean="0"/>
              <a:t>2019-06-12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21C05-15A9-4ACE-9229-B73EDD2568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2277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36A64-0E96-4B76-9FF6-B5A5CAB3A49E}" type="datetimeFigureOut">
              <a:rPr lang="ko-KR" altLang="en-US" smtClean="0"/>
              <a:t>2019-06-12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21C05-15A9-4ACE-9229-B73EDD2568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6005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36A64-0E96-4B76-9FF6-B5A5CAB3A49E}" type="datetimeFigureOut">
              <a:rPr lang="ko-KR" altLang="en-US" smtClean="0"/>
              <a:t>2019-06-12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21C05-15A9-4ACE-9229-B73EDD2568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0744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36A64-0E96-4B76-9FF6-B5A5CAB3A49E}" type="datetimeFigureOut">
              <a:rPr lang="ko-KR" altLang="en-US" smtClean="0"/>
              <a:t>2019-06-12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21C05-15A9-4ACE-9229-B73EDD2568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529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36A64-0E96-4B76-9FF6-B5A5CAB3A49E}" type="datetimeFigureOut">
              <a:rPr lang="ko-KR" altLang="en-US" smtClean="0"/>
              <a:t>2019-06-12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21C05-15A9-4ACE-9229-B73EDD2568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3750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36A64-0E96-4B76-9FF6-B5A5CAB3A49E}" type="datetimeFigureOut">
              <a:rPr lang="ko-KR" altLang="en-US" smtClean="0"/>
              <a:t>2019-06-12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21C05-15A9-4ACE-9229-B73EDD2568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9677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36A64-0E96-4B76-9FF6-B5A5CAB3A49E}" type="datetimeFigureOut">
              <a:rPr lang="ko-KR" altLang="en-US" smtClean="0"/>
              <a:t>2019-06-12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21C05-15A9-4ACE-9229-B73EDD2568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1291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36A64-0E96-4B76-9FF6-B5A5CAB3A49E}" type="datetimeFigureOut">
              <a:rPr lang="ko-KR" altLang="en-US" smtClean="0"/>
              <a:t>2019-06-12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21C05-15A9-4ACE-9229-B73EDD2568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3031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36A64-0E96-4B76-9FF6-B5A5CAB3A49E}" type="datetimeFigureOut">
              <a:rPr lang="ko-KR" altLang="en-US" smtClean="0"/>
              <a:t>2019-06-12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21C05-15A9-4ACE-9229-B73EDD2568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5978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36A64-0E96-4B76-9FF6-B5A5CAB3A49E}" type="datetimeFigureOut">
              <a:rPr lang="ko-KR" altLang="en-US" smtClean="0"/>
              <a:t>2019-06-12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21C05-15A9-4ACE-9229-B73EDD2568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6424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36A64-0E96-4B76-9FF6-B5A5CAB3A49E}" type="datetimeFigureOut">
              <a:rPr lang="ko-KR" altLang="en-US" smtClean="0"/>
              <a:t>2019-06-12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21C05-15A9-4ACE-9229-B73EDD2568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9803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336A64-0E96-4B76-9FF6-B5A5CAB3A49E}" type="datetimeFigureOut">
              <a:rPr lang="ko-KR" altLang="en-US" smtClean="0"/>
              <a:t>2019-06-12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521C05-15A9-4ACE-9229-B73EDD2568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3590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2793" y="1490131"/>
            <a:ext cx="9144000" cy="30963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591272" y="4941168"/>
            <a:ext cx="6552728" cy="2376264"/>
          </a:xfrm>
        </p:spPr>
        <p:txBody>
          <a:bodyPr/>
          <a:lstStyle/>
          <a:p>
            <a:pPr algn="r"/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인공지능 프로그래밍</a:t>
            </a:r>
            <a:endParaRPr lang="en-US" altLang="ko-KR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r"/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이동규 교수님</a:t>
            </a:r>
            <a:endParaRPr lang="en-US" altLang="ko-KR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r"/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20151192 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오나영</a:t>
            </a:r>
            <a:endParaRPr lang="en-US" altLang="ko-KR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60457" y="2564904"/>
            <a:ext cx="60486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낮과 밤 구별</a:t>
            </a:r>
            <a:endParaRPr lang="ko-KR" altLang="en-US" sz="4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028" y="606946"/>
            <a:ext cx="2660764" cy="1597918"/>
          </a:xfrm>
          <a:prstGeom prst="rect">
            <a:avLst/>
          </a:prstGeom>
          <a:blipFill dpi="0" rotWithShape="1">
            <a:blip r:embed="rId2">
              <a:alphaModFix amt="66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2075" b="92075" l="0" r="100000">
                          <a14:foregroundMark x1="52196" y1="45786" x2="52196" y2="45786"/>
                          <a14:backgroundMark x1="19801" y1="36855" x2="19801" y2="36855"/>
                          <a14:backgroundMark x1="48219" y1="30063" x2="48219" y2="30063"/>
                          <a14:backgroundMark x1="9114" y1="51447" x2="9114" y2="51447"/>
                          <a14:backgroundMark x1="26181" y1="53711" x2="28003" y2="51950"/>
                          <a14:backgroundMark x1="29743" y1="47547" x2="29743" y2="47547"/>
                          <a14:backgroundMark x1="16239" y1="38994" x2="16239" y2="38994"/>
                          <a14:backgroundMark x1="7374" y1="40755" x2="7374" y2="40755"/>
                          <a14:backgroundMark x1="14830" y1="26667" x2="14830" y2="26667"/>
                          <a14:backgroundMark x1="24441" y1="32830" x2="24441" y2="32830"/>
                          <a14:backgroundMark x1="35460" y1="25031" x2="35460" y2="25031"/>
                          <a14:backgroundMark x1="43993" y1="27799" x2="43993" y2="27799"/>
                        </a14:backgroundRemoval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637021" y="692695"/>
            <a:ext cx="1944216" cy="1722845"/>
          </a:xfrm>
          <a:prstGeom prst="rect">
            <a:avLst/>
          </a:prstGeom>
          <a:blipFill dpi="0" rotWithShape="1">
            <a:blip r:embed="rId4">
              <a:alphaModFix amt="8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89" b="99623" l="9862" r="89792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2053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004048" y="3645024"/>
            <a:ext cx="3960440" cy="3024336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860032" y="620688"/>
            <a:ext cx="38164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〮</a:t>
            </a:r>
            <a:r>
              <a:rPr lang="ko-KR" altLang="en-US" sz="2800" dirty="0" smtClean="0"/>
              <a:t> </a:t>
            </a:r>
            <a:r>
              <a:rPr lang="ko-KR" altLang="en-US" sz="2000" dirty="0" smtClean="0"/>
              <a:t>낮과 밤을 구별하여 청각장애인에게 도움을 줄 수 있다</a:t>
            </a:r>
            <a:endParaRPr lang="ko-KR" altLang="en-US" sz="20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12" y="113867"/>
            <a:ext cx="4283968" cy="2056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25660" y="5517231"/>
            <a:ext cx="38164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〮 </a:t>
            </a:r>
            <a:r>
              <a:rPr lang="ko-KR" altLang="en-US" sz="2000" dirty="0" smtClean="0"/>
              <a:t>자동차 </a:t>
            </a:r>
            <a:r>
              <a:rPr lang="ko-KR" altLang="en-US" sz="2000" dirty="0" err="1" smtClean="0"/>
              <a:t>라이트에</a:t>
            </a:r>
            <a:r>
              <a:rPr lang="ko-KR" altLang="en-US" sz="2000" dirty="0" smtClean="0"/>
              <a:t> 활용 할 수 있다</a:t>
            </a:r>
            <a:endParaRPr lang="ko-KR" alt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467544" y="3212976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004048" y="1841393"/>
            <a:ext cx="38164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〮 </a:t>
            </a:r>
            <a:r>
              <a:rPr lang="ko-KR" altLang="en-US" sz="2000" dirty="0" smtClean="0"/>
              <a:t>가로등을 효율적으로 사용 할 수 있다</a:t>
            </a:r>
            <a:endParaRPr lang="ko-KR" alt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325660" y="4293096"/>
            <a:ext cx="38164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〮 </a:t>
            </a:r>
            <a:r>
              <a:rPr lang="ko-KR" altLang="en-US" sz="2000" dirty="0" smtClean="0"/>
              <a:t>낮의 길이를 예측하여 태양에너지를 계획적으로 쓸 수 있다</a:t>
            </a:r>
            <a:endParaRPr lang="ko-KR" altLang="en-US" sz="1400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12" y="2060848"/>
            <a:ext cx="2850329" cy="1940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8341" y="2060848"/>
            <a:ext cx="1433639" cy="1940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30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9" grpId="0"/>
      <p:bldP spid="11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0" y="1015156"/>
            <a:ext cx="5511902" cy="32114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155" y="4456663"/>
            <a:ext cx="5544616" cy="2401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1712" y="299786"/>
            <a:ext cx="2160240" cy="3933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946438" y="257415"/>
            <a:ext cx="381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학습데이터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RGB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값 입력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꺾인 연결선 5"/>
          <p:cNvCxnSpPr/>
          <p:nvPr/>
        </p:nvCxnSpPr>
        <p:spPr>
          <a:xfrm>
            <a:off x="5524927" y="487669"/>
            <a:ext cx="1288898" cy="739795"/>
          </a:xfrm>
          <a:prstGeom prst="bentConnector3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 flipH="1">
            <a:off x="2586398" y="444697"/>
            <a:ext cx="360040" cy="513833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372200" y="5101001"/>
            <a:ext cx="2850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테스트할 이미지 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RGB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값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2" name="꺾인 연결선 21"/>
          <p:cNvCxnSpPr>
            <a:stCxn id="11" idx="1"/>
          </p:cNvCxnSpPr>
          <p:nvPr/>
        </p:nvCxnSpPr>
        <p:spPr>
          <a:xfrm rot="10800000" flipV="1">
            <a:off x="5530742" y="5285667"/>
            <a:ext cx="841458" cy="504056"/>
          </a:xfrm>
          <a:prstGeom prst="bentConnector3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2459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755576" y="40512"/>
            <a:ext cx="1512168" cy="50816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3758" y="620688"/>
            <a:ext cx="3049401" cy="24385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40512"/>
            <a:ext cx="5760640" cy="3018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3758" y="3908569"/>
            <a:ext cx="3240360" cy="30239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827584" y="-28571"/>
            <a:ext cx="165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&lt;</a:t>
            </a:r>
            <a:r>
              <a:rPr lang="ko-KR" altLang="en-US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밤</a:t>
            </a:r>
            <a:r>
              <a:rPr lang="en-US" altLang="ko-KR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&gt;</a:t>
            </a:r>
            <a:endParaRPr lang="ko-KR" altLang="en-US" sz="3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670001" y="3149953"/>
            <a:ext cx="1512168" cy="59150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755576" y="3095089"/>
            <a:ext cx="165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&lt;</a:t>
            </a:r>
            <a:r>
              <a:rPr lang="ko-KR" altLang="en-US" sz="3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낮</a:t>
            </a:r>
            <a:r>
              <a:rPr lang="en-US" altLang="ko-KR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&gt;</a:t>
            </a:r>
            <a:endParaRPr lang="ko-KR" altLang="en-US" sz="3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3908569"/>
            <a:ext cx="5616624" cy="30353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94151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32398" y="1642157"/>
            <a:ext cx="9144000" cy="30963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483768" y="2492896"/>
            <a:ext cx="475252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감사합니다</a:t>
            </a:r>
            <a:endParaRPr lang="ko-KR" altLang="en-US" sz="6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5470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56</Words>
  <Application>Microsoft Office PowerPoint</Application>
  <PresentationFormat>화면 슬라이드 쇼(4:3)</PresentationFormat>
  <Paragraphs>13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12</cp:revision>
  <dcterms:created xsi:type="dcterms:W3CDTF">2019-06-12T09:31:41Z</dcterms:created>
  <dcterms:modified xsi:type="dcterms:W3CDTF">2019-06-12T11:41:46Z</dcterms:modified>
</cp:coreProperties>
</file>