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9" r:id="rId3"/>
    <p:sldId id="258" r:id="rId4"/>
    <p:sldId id="257" r:id="rId5"/>
    <p:sldId id="300" r:id="rId6"/>
    <p:sldId id="301" r:id="rId7"/>
    <p:sldId id="302" r:id="rId8"/>
    <p:sldId id="303" r:id="rId9"/>
    <p:sldId id="304" r:id="rId10"/>
    <p:sldId id="305" r:id="rId11"/>
    <p:sldId id="306" r:id="rId12"/>
    <p:sldId id="307" r:id="rId13"/>
    <p:sldId id="308" r:id="rId14"/>
    <p:sldId id="309" r:id="rId15"/>
  </p:sldIdLst>
  <p:sldSz cx="9144000" cy="5143500" type="screen16x9"/>
  <p:notesSz cx="6858000" cy="9144000"/>
  <p:embeddedFontLst>
    <p:embeddedFont>
      <p:font typeface="Chewy" panose="020B0604020202020204" charset="0"/>
      <p:regular r:id="rId17"/>
    </p:embeddedFont>
    <p:embeddedFont>
      <p:font typeface="Pristina" panose="03060402040406080204" pitchFamily="66" charset="0"/>
      <p:regular r:id="rId18"/>
    </p:embeddedFont>
    <p:embeddedFont>
      <p:font typeface="Roboto Condensed Light" panose="02000000000000000000" pitchFamily="2" charset="0"/>
      <p:regular r:id="rId19"/>
      <p:italic r:id="rId20"/>
    </p:embeddedFont>
    <p:embeddedFont>
      <p:font typeface="Ubuntu" panose="020B0504030602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8D7714-0586-4DA0-A504-DBAE98EB8B44}">
  <a:tblStyle styleId="{FA8D7714-0586-4DA0-A504-DBAE98EB8B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5" d="100"/>
          <a:sy n="85"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791180" y="1226199"/>
            <a:ext cx="6257700" cy="20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effectLst>
                  <a:outerShdw blurRad="38100" dist="38100" dir="2700000" algn="tl">
                    <a:srgbClr val="000000">
                      <a:alpha val="43137"/>
                    </a:srgbClr>
                  </a:outerShdw>
                </a:effectLst>
                <a:latin typeface="Pristina" panose="03060402040406080204" pitchFamily="66" charset="0"/>
              </a:rPr>
              <a:t>Salary Predictions of </a:t>
            </a:r>
            <a:r>
              <a:rPr lang="en-US" b="1" dirty="0">
                <a:solidFill>
                  <a:schemeClr val="bg2">
                    <a:lumMod val="75000"/>
                  </a:schemeClr>
                </a:solidFill>
                <a:effectLst>
                  <a:outerShdw blurRad="38100" dist="38100" dir="2700000" algn="tl">
                    <a:srgbClr val="000000">
                      <a:alpha val="43137"/>
                    </a:srgbClr>
                  </a:outerShdw>
                </a:effectLst>
                <a:latin typeface="Pristina" panose="03060402040406080204" pitchFamily="66" charset="0"/>
              </a:rPr>
              <a:t>Data Professions</a:t>
            </a:r>
            <a:endParaRPr sz="7600" b="1" dirty="0">
              <a:solidFill>
                <a:schemeClr val="bg2">
                  <a:lumMod val="75000"/>
                </a:schemeClr>
              </a:solidFill>
              <a:effectLst>
                <a:outerShdw blurRad="38100" dist="38100" dir="2700000" algn="tl">
                  <a:srgbClr val="000000">
                    <a:alpha val="43137"/>
                  </a:srgbClr>
                </a:outerShdw>
              </a:effectLst>
              <a:latin typeface="Pristina" panose="03060402040406080204" pitchFamily="66" charset="0"/>
            </a:endParaRPr>
          </a:p>
        </p:txBody>
      </p:sp>
      <p:sp>
        <p:nvSpPr>
          <p:cNvPr id="569" name="Google Shape;569;p38"/>
          <p:cNvSpPr txBox="1">
            <a:spLocks noGrp="1"/>
          </p:cNvSpPr>
          <p:nvPr>
            <p:ph type="subTitle" idx="1"/>
          </p:nvPr>
        </p:nvSpPr>
        <p:spPr>
          <a:xfrm>
            <a:off x="338598" y="3231626"/>
            <a:ext cx="29931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E3756"/>
              </a:buClr>
              <a:buSzPts val="1100"/>
              <a:buFont typeface="Arial"/>
              <a:buNone/>
            </a:pPr>
            <a:r>
              <a:rPr lang="en" dirty="0">
                <a:effectLst>
                  <a:outerShdw blurRad="38100" dist="38100" dir="2700000" algn="tl">
                    <a:srgbClr val="000000">
                      <a:alpha val="43137"/>
                    </a:srgbClr>
                  </a:outerShdw>
                </a:effectLst>
              </a:rPr>
              <a:t>Nadia Nur Oktaviani Sukma</a:t>
            </a:r>
            <a:endParaRPr dirty="0">
              <a:effectLst>
                <a:outerShdw blurRad="38100" dist="38100" dir="2700000" algn="tl">
                  <a:srgbClr val="000000">
                    <a:alpha val="43137"/>
                  </a:srgbClr>
                </a:outerShdw>
              </a:effectLst>
            </a:endParaRP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40CFDE-C468-9ADE-E774-A08E3FA887D6}"/>
              </a:ext>
            </a:extLst>
          </p:cNvPr>
          <p:cNvSpPr>
            <a:spLocks noGrp="1"/>
          </p:cNvSpPr>
          <p:nvPr>
            <p:ph type="body" idx="1"/>
          </p:nvPr>
        </p:nvSpPr>
        <p:spPr>
          <a:xfrm>
            <a:off x="0" y="1152474"/>
            <a:ext cx="8430725" cy="3991025"/>
          </a:xfrm>
        </p:spPr>
        <p:txBody>
          <a:bodyPr/>
          <a:lstStyle/>
          <a:p>
            <a:pPr marL="323850" indent="-171450">
              <a:buFont typeface="Arial" panose="020B0604020202020204" pitchFamily="34" charset="0"/>
              <a:buChar char="•"/>
            </a:pPr>
            <a:r>
              <a:rPr lang="en-US" b="1" dirty="0"/>
              <a:t>Initialize Models</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152400" indent="0">
              <a:buNone/>
            </a:pPr>
            <a:endParaRPr lang="en-US" dirty="0"/>
          </a:p>
          <a:p>
            <a:pPr marL="152400" indent="0">
              <a:buNone/>
            </a:pPr>
            <a:r>
              <a:rPr lang="en-US" dirty="0"/>
              <a:t>     Purpose : </a:t>
            </a:r>
          </a:p>
          <a:p>
            <a:pPr marL="152400" indent="0">
              <a:buNone/>
            </a:pPr>
            <a:endParaRPr lang="en-US" dirty="0"/>
          </a:p>
          <a:p>
            <a:pPr marL="152400" indent="0">
              <a:buNone/>
            </a:pPr>
            <a:r>
              <a:rPr lang="en-US" dirty="0"/>
              <a:t>     To find the best performing model with various machine learning regression models to predict salary and</a:t>
            </a:r>
          </a:p>
          <a:p>
            <a:pPr marL="152400" indent="0">
              <a:buNone/>
            </a:pPr>
            <a:r>
              <a:rPr lang="en-US" b="1" dirty="0"/>
              <a:t>     </a:t>
            </a:r>
            <a:r>
              <a:rPr lang="en-US" dirty="0"/>
              <a:t>experiment with different algorithms.</a:t>
            </a:r>
            <a:endParaRPr lang="en-US" b="1" dirty="0"/>
          </a:p>
          <a:p>
            <a:pPr marL="152400" indent="0">
              <a:buNone/>
            </a:pPr>
            <a:endParaRPr lang="en-US" b="1" dirty="0"/>
          </a:p>
          <a:p>
            <a:pPr marL="323850" indent="-171450">
              <a:buFont typeface="Arial" panose="020B0604020202020204" pitchFamily="34" charset="0"/>
              <a:buChar char="•"/>
            </a:pPr>
            <a:r>
              <a:rPr lang="en-US" b="1" dirty="0"/>
              <a:t>Train Model</a:t>
            </a:r>
          </a:p>
          <a:p>
            <a:pPr marL="323850" indent="-171450">
              <a:buFont typeface="Arial" panose="020B0604020202020204" pitchFamily="34" charset="0"/>
              <a:buChar char="•"/>
            </a:pPr>
            <a:endParaRPr lang="en-US" b="1" dirty="0"/>
          </a:p>
          <a:p>
            <a:pPr marL="2895600" lvl="6" indent="0" algn="just">
              <a:buNone/>
            </a:pPr>
            <a:r>
              <a:rPr lang="en-US" sz="1200" dirty="0"/>
              <a:t>is responsible for training machine learning models using training data. This includes the process where the model learns from the data to find patterns or relationships that can then be used to make predictions on new data.</a:t>
            </a:r>
          </a:p>
        </p:txBody>
      </p:sp>
      <p:sp>
        <p:nvSpPr>
          <p:cNvPr id="3" name="Title 2">
            <a:extLst>
              <a:ext uri="{FF2B5EF4-FFF2-40B4-BE49-F238E27FC236}">
                <a16:creationId xmlns:a16="http://schemas.microsoft.com/office/drawing/2014/main" id="{97AA0994-C06B-1F1A-4675-EF7D635F88A7}"/>
              </a:ext>
            </a:extLst>
          </p:cNvPr>
          <p:cNvSpPr>
            <a:spLocks noGrp="1"/>
          </p:cNvSpPr>
          <p:nvPr>
            <p:ph type="title"/>
          </p:nvPr>
        </p:nvSpPr>
        <p:spPr/>
        <p:txBody>
          <a:bodyPr/>
          <a:lstStyle/>
          <a:p>
            <a:pPr algn="ctr"/>
            <a:r>
              <a:rPr lang="en-US" dirty="0"/>
              <a:t>Machine Learning Model Development</a:t>
            </a:r>
          </a:p>
        </p:txBody>
      </p:sp>
      <p:pic>
        <p:nvPicPr>
          <p:cNvPr id="5" name="Picture 4">
            <a:extLst>
              <a:ext uri="{FF2B5EF4-FFF2-40B4-BE49-F238E27FC236}">
                <a16:creationId xmlns:a16="http://schemas.microsoft.com/office/drawing/2014/main" id="{9A433664-2557-E91F-277C-FFFECA148BC0}"/>
              </a:ext>
            </a:extLst>
          </p:cNvPr>
          <p:cNvPicPr>
            <a:picLocks noChangeAspect="1"/>
          </p:cNvPicPr>
          <p:nvPr/>
        </p:nvPicPr>
        <p:blipFill>
          <a:blip r:embed="rId2"/>
          <a:stretch>
            <a:fillRect/>
          </a:stretch>
        </p:blipFill>
        <p:spPr>
          <a:xfrm>
            <a:off x="437407" y="1476642"/>
            <a:ext cx="4518416" cy="986958"/>
          </a:xfrm>
          <a:prstGeom prst="rect">
            <a:avLst/>
          </a:prstGeom>
        </p:spPr>
      </p:pic>
      <p:pic>
        <p:nvPicPr>
          <p:cNvPr id="7" name="Picture 6">
            <a:extLst>
              <a:ext uri="{FF2B5EF4-FFF2-40B4-BE49-F238E27FC236}">
                <a16:creationId xmlns:a16="http://schemas.microsoft.com/office/drawing/2014/main" id="{E133FDC9-8B10-AE0E-1B54-1D97EEB67FE9}"/>
              </a:ext>
            </a:extLst>
          </p:cNvPr>
          <p:cNvPicPr>
            <a:picLocks noChangeAspect="1"/>
          </p:cNvPicPr>
          <p:nvPr/>
        </p:nvPicPr>
        <p:blipFill>
          <a:blip r:embed="rId3"/>
          <a:stretch>
            <a:fillRect/>
          </a:stretch>
        </p:blipFill>
        <p:spPr>
          <a:xfrm>
            <a:off x="437407" y="3750190"/>
            <a:ext cx="2302972" cy="707449"/>
          </a:xfrm>
          <a:prstGeom prst="rect">
            <a:avLst/>
          </a:prstGeom>
        </p:spPr>
      </p:pic>
    </p:spTree>
    <p:extLst>
      <p:ext uri="{BB962C8B-B14F-4D97-AF65-F5344CB8AC3E}">
        <p14:creationId xmlns:p14="http://schemas.microsoft.com/office/powerpoint/2010/main" val="8354501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C2E5DC-2FA1-7483-886A-7FD18784EE47}"/>
              </a:ext>
            </a:extLst>
          </p:cNvPr>
          <p:cNvSpPr>
            <a:spLocks noGrp="1"/>
          </p:cNvSpPr>
          <p:nvPr>
            <p:ph type="body" idx="1"/>
          </p:nvPr>
        </p:nvSpPr>
        <p:spPr>
          <a:xfrm>
            <a:off x="713225" y="1152474"/>
            <a:ext cx="7717500" cy="3991025"/>
          </a:xfrm>
        </p:spPr>
        <p:txBody>
          <a:bodyPr/>
          <a:lstStyle/>
          <a:p>
            <a:pPr marL="323850" indent="-171450">
              <a:buFont typeface="Arial" panose="020B0604020202020204" pitchFamily="34" charset="0"/>
              <a:buChar char="•"/>
            </a:pPr>
            <a:r>
              <a:rPr lang="en-US" b="1" dirty="0"/>
              <a:t>To display the results of trained models</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152400" indent="0">
              <a:buNone/>
            </a:pPr>
            <a:endParaRPr lang="en-US" b="1" dirty="0"/>
          </a:p>
          <a:p>
            <a:pPr marL="323850" indent="-171450">
              <a:buFont typeface="Arial" panose="020B0604020202020204" pitchFamily="34" charset="0"/>
              <a:buChar char="•"/>
            </a:pPr>
            <a:r>
              <a:rPr lang="en-US" b="1" dirty="0"/>
              <a:t>Result: </a:t>
            </a:r>
          </a:p>
        </p:txBody>
      </p:sp>
      <p:sp>
        <p:nvSpPr>
          <p:cNvPr id="3" name="Title 2">
            <a:extLst>
              <a:ext uri="{FF2B5EF4-FFF2-40B4-BE49-F238E27FC236}">
                <a16:creationId xmlns:a16="http://schemas.microsoft.com/office/drawing/2014/main" id="{39F79035-4590-FD37-762F-1145173D6665}"/>
              </a:ext>
            </a:extLst>
          </p:cNvPr>
          <p:cNvSpPr>
            <a:spLocks noGrp="1"/>
          </p:cNvSpPr>
          <p:nvPr>
            <p:ph type="title"/>
          </p:nvPr>
        </p:nvSpPr>
        <p:spPr>
          <a:xfrm>
            <a:off x="713225" y="363286"/>
            <a:ext cx="7717500" cy="572700"/>
          </a:xfrm>
        </p:spPr>
        <p:txBody>
          <a:bodyPr/>
          <a:lstStyle/>
          <a:p>
            <a:pPr algn="ctr"/>
            <a:r>
              <a:rPr lang="en-US" dirty="0"/>
              <a:t>Model Evaluation</a:t>
            </a:r>
          </a:p>
        </p:txBody>
      </p:sp>
      <p:pic>
        <p:nvPicPr>
          <p:cNvPr id="5" name="Picture 4">
            <a:extLst>
              <a:ext uri="{FF2B5EF4-FFF2-40B4-BE49-F238E27FC236}">
                <a16:creationId xmlns:a16="http://schemas.microsoft.com/office/drawing/2014/main" id="{207C7EB2-FBB2-357E-8A5F-1F9B835129C4}"/>
              </a:ext>
            </a:extLst>
          </p:cNvPr>
          <p:cNvPicPr>
            <a:picLocks noChangeAspect="1"/>
          </p:cNvPicPr>
          <p:nvPr/>
        </p:nvPicPr>
        <p:blipFill>
          <a:blip r:embed="rId2"/>
          <a:stretch>
            <a:fillRect/>
          </a:stretch>
        </p:blipFill>
        <p:spPr>
          <a:xfrm>
            <a:off x="1143846" y="1466739"/>
            <a:ext cx="4410287" cy="1262229"/>
          </a:xfrm>
          <a:prstGeom prst="rect">
            <a:avLst/>
          </a:prstGeom>
        </p:spPr>
      </p:pic>
      <p:graphicFrame>
        <p:nvGraphicFramePr>
          <p:cNvPr id="8" name="Table 7">
            <a:extLst>
              <a:ext uri="{FF2B5EF4-FFF2-40B4-BE49-F238E27FC236}">
                <a16:creationId xmlns:a16="http://schemas.microsoft.com/office/drawing/2014/main" id="{31272BC0-140D-01CF-B8EC-C61D68B8CC69}"/>
              </a:ext>
            </a:extLst>
          </p:cNvPr>
          <p:cNvGraphicFramePr>
            <a:graphicFrameLocks noGrp="1"/>
          </p:cNvGraphicFramePr>
          <p:nvPr>
            <p:extLst>
              <p:ext uri="{D42A27DB-BD31-4B8C-83A1-F6EECF244321}">
                <p14:modId xmlns:p14="http://schemas.microsoft.com/office/powerpoint/2010/main" val="2305657201"/>
              </p:ext>
            </p:extLst>
          </p:nvPr>
        </p:nvGraphicFramePr>
        <p:xfrm>
          <a:off x="1143846" y="3147986"/>
          <a:ext cx="5573045" cy="1779025"/>
        </p:xfrm>
        <a:graphic>
          <a:graphicData uri="http://schemas.openxmlformats.org/drawingml/2006/table">
            <a:tbl>
              <a:tblPr firstRow="1" bandRow="1">
                <a:tableStyleId>{FA8D7714-0586-4DA0-A504-DBAE98EB8B44}</a:tableStyleId>
              </a:tblPr>
              <a:tblGrid>
                <a:gridCol w="2242821">
                  <a:extLst>
                    <a:ext uri="{9D8B030D-6E8A-4147-A177-3AD203B41FA5}">
                      <a16:colId xmlns:a16="http://schemas.microsoft.com/office/drawing/2014/main" val="486074663"/>
                    </a:ext>
                  </a:extLst>
                </a:gridCol>
                <a:gridCol w="824089">
                  <a:extLst>
                    <a:ext uri="{9D8B030D-6E8A-4147-A177-3AD203B41FA5}">
                      <a16:colId xmlns:a16="http://schemas.microsoft.com/office/drawing/2014/main" val="3744420878"/>
                    </a:ext>
                  </a:extLst>
                </a:gridCol>
                <a:gridCol w="970844">
                  <a:extLst>
                    <a:ext uri="{9D8B030D-6E8A-4147-A177-3AD203B41FA5}">
                      <a16:colId xmlns:a16="http://schemas.microsoft.com/office/drawing/2014/main" val="33173137"/>
                    </a:ext>
                  </a:extLst>
                </a:gridCol>
                <a:gridCol w="745067">
                  <a:extLst>
                    <a:ext uri="{9D8B030D-6E8A-4147-A177-3AD203B41FA5}">
                      <a16:colId xmlns:a16="http://schemas.microsoft.com/office/drawing/2014/main" val="2147695431"/>
                    </a:ext>
                  </a:extLst>
                </a:gridCol>
                <a:gridCol w="790224">
                  <a:extLst>
                    <a:ext uri="{9D8B030D-6E8A-4147-A177-3AD203B41FA5}">
                      <a16:colId xmlns:a16="http://schemas.microsoft.com/office/drawing/2014/main" val="1909488226"/>
                    </a:ext>
                  </a:extLst>
                </a:gridCol>
              </a:tblGrid>
              <a:tr h="355805">
                <a:tc>
                  <a:txBody>
                    <a:bodyPr/>
                    <a:lstStyle/>
                    <a:p>
                      <a:pPr algn="ctr"/>
                      <a:r>
                        <a:rPr lang="en-US" b="1" dirty="0"/>
                        <a:t>Model</a:t>
                      </a:r>
                    </a:p>
                  </a:txBody>
                  <a:tcPr>
                    <a:solidFill>
                      <a:schemeClr val="bg1">
                        <a:lumMod val="50000"/>
                      </a:schemeClr>
                    </a:solidFill>
                  </a:tcPr>
                </a:tc>
                <a:tc>
                  <a:txBody>
                    <a:bodyPr/>
                    <a:lstStyle/>
                    <a:p>
                      <a:pPr algn="ctr"/>
                      <a:r>
                        <a:rPr lang="en-US" b="1" dirty="0"/>
                        <a:t>MAE</a:t>
                      </a:r>
                    </a:p>
                  </a:txBody>
                  <a:tcPr>
                    <a:solidFill>
                      <a:schemeClr val="bg1">
                        <a:lumMod val="50000"/>
                      </a:schemeClr>
                    </a:solidFill>
                  </a:tcPr>
                </a:tc>
                <a:tc>
                  <a:txBody>
                    <a:bodyPr/>
                    <a:lstStyle/>
                    <a:p>
                      <a:pPr algn="ctr"/>
                      <a:r>
                        <a:rPr lang="en-US" b="1" dirty="0"/>
                        <a:t>MSE</a:t>
                      </a:r>
                    </a:p>
                  </a:txBody>
                  <a:tcPr>
                    <a:solidFill>
                      <a:schemeClr val="bg1">
                        <a:lumMod val="50000"/>
                      </a:schemeClr>
                    </a:solidFill>
                  </a:tcPr>
                </a:tc>
                <a:tc>
                  <a:txBody>
                    <a:bodyPr/>
                    <a:lstStyle/>
                    <a:p>
                      <a:pPr algn="ctr"/>
                      <a:r>
                        <a:rPr lang="en-US" b="1" dirty="0"/>
                        <a:t>RMSE</a:t>
                      </a:r>
                    </a:p>
                  </a:txBody>
                  <a:tcPr>
                    <a:solidFill>
                      <a:schemeClr val="bg1">
                        <a:lumMod val="50000"/>
                      </a:schemeClr>
                    </a:solidFill>
                  </a:tcPr>
                </a:tc>
                <a:tc>
                  <a:txBody>
                    <a:bodyPr/>
                    <a:lstStyle/>
                    <a:p>
                      <a:pPr algn="ctr"/>
                      <a:r>
                        <a:rPr lang="en-US" b="1" dirty="0"/>
                        <a:t>R2</a:t>
                      </a:r>
                    </a:p>
                  </a:txBody>
                  <a:tcPr>
                    <a:solidFill>
                      <a:schemeClr val="bg1">
                        <a:lumMod val="50000"/>
                      </a:schemeClr>
                    </a:solidFill>
                  </a:tcPr>
                </a:tc>
                <a:extLst>
                  <a:ext uri="{0D108BD9-81ED-4DB2-BD59-A6C34878D82A}">
                    <a16:rowId xmlns:a16="http://schemas.microsoft.com/office/drawing/2014/main" val="2066210390"/>
                  </a:ext>
                </a:extLst>
              </a:tr>
              <a:tr h="355805">
                <a:tc>
                  <a:txBody>
                    <a:bodyPr/>
                    <a:lstStyle/>
                    <a:p>
                      <a:pPr algn="just"/>
                      <a:r>
                        <a:rPr lang="en-US" dirty="0"/>
                        <a:t>Linier Regression</a:t>
                      </a:r>
                    </a:p>
                  </a:txBody>
                  <a:tcPr/>
                </a:tc>
                <a:tc>
                  <a:txBody>
                    <a:bodyPr/>
                    <a:lstStyle/>
                    <a:p>
                      <a:pPr algn="ctr"/>
                      <a:r>
                        <a:rPr lang="en-US" dirty="0"/>
                        <a:t>0.31</a:t>
                      </a:r>
                    </a:p>
                  </a:txBody>
                  <a:tcPr/>
                </a:tc>
                <a:tc>
                  <a:txBody>
                    <a:bodyPr/>
                    <a:lstStyle/>
                    <a:p>
                      <a:pPr algn="ctr"/>
                      <a:r>
                        <a:rPr lang="en-US" dirty="0"/>
                        <a:t>0.28</a:t>
                      </a:r>
                    </a:p>
                  </a:txBody>
                  <a:tcPr/>
                </a:tc>
                <a:tc>
                  <a:txBody>
                    <a:bodyPr/>
                    <a:lstStyle/>
                    <a:p>
                      <a:pPr algn="ctr"/>
                      <a:r>
                        <a:rPr lang="en-US" dirty="0"/>
                        <a:t>0.53</a:t>
                      </a:r>
                    </a:p>
                  </a:txBody>
                  <a:tcPr/>
                </a:tc>
                <a:tc>
                  <a:txBody>
                    <a:bodyPr/>
                    <a:lstStyle/>
                    <a:p>
                      <a:pPr algn="ctr"/>
                      <a:r>
                        <a:rPr lang="en-US" dirty="0"/>
                        <a:t>0.77</a:t>
                      </a:r>
                    </a:p>
                  </a:txBody>
                  <a:tcPr/>
                </a:tc>
                <a:extLst>
                  <a:ext uri="{0D108BD9-81ED-4DB2-BD59-A6C34878D82A}">
                    <a16:rowId xmlns:a16="http://schemas.microsoft.com/office/drawing/2014/main" val="3491000755"/>
                  </a:ext>
                </a:extLst>
              </a:tr>
              <a:tr h="355805">
                <a:tc>
                  <a:txBody>
                    <a:bodyPr/>
                    <a:lstStyle/>
                    <a:p>
                      <a:pPr algn="just"/>
                      <a:r>
                        <a:rPr lang="en-US" dirty="0"/>
                        <a:t>Decision Tree</a:t>
                      </a:r>
                    </a:p>
                  </a:txBody>
                  <a:tcPr/>
                </a:tc>
                <a:tc>
                  <a:txBody>
                    <a:bodyPr/>
                    <a:lstStyle/>
                    <a:p>
                      <a:pPr algn="ctr"/>
                      <a:r>
                        <a:rPr lang="en-US" dirty="0"/>
                        <a:t>0.13</a:t>
                      </a:r>
                    </a:p>
                  </a:txBody>
                  <a:tcPr/>
                </a:tc>
                <a:tc>
                  <a:txBody>
                    <a:bodyPr/>
                    <a:lstStyle/>
                    <a:p>
                      <a:pPr algn="ctr"/>
                      <a:r>
                        <a:rPr lang="en-US" dirty="0"/>
                        <a:t>0.06</a:t>
                      </a:r>
                    </a:p>
                  </a:txBody>
                  <a:tcPr/>
                </a:tc>
                <a:tc>
                  <a:txBody>
                    <a:bodyPr/>
                    <a:lstStyle/>
                    <a:p>
                      <a:pPr algn="ctr"/>
                      <a:r>
                        <a:rPr lang="en-US" dirty="0"/>
                        <a:t>0.25</a:t>
                      </a:r>
                    </a:p>
                  </a:txBody>
                  <a:tcPr/>
                </a:tc>
                <a:tc>
                  <a:txBody>
                    <a:bodyPr/>
                    <a:lstStyle/>
                    <a:p>
                      <a:pPr algn="ctr"/>
                      <a:r>
                        <a:rPr lang="en-US" dirty="0"/>
                        <a:t>0.95</a:t>
                      </a:r>
                    </a:p>
                  </a:txBody>
                  <a:tcPr/>
                </a:tc>
                <a:extLst>
                  <a:ext uri="{0D108BD9-81ED-4DB2-BD59-A6C34878D82A}">
                    <a16:rowId xmlns:a16="http://schemas.microsoft.com/office/drawing/2014/main" val="1474671556"/>
                  </a:ext>
                </a:extLst>
              </a:tr>
              <a:tr h="355805">
                <a:tc>
                  <a:txBody>
                    <a:bodyPr/>
                    <a:lstStyle/>
                    <a:p>
                      <a:pPr algn="just"/>
                      <a:r>
                        <a:rPr lang="en-US" dirty="0"/>
                        <a:t>Random Forest </a:t>
                      </a:r>
                    </a:p>
                  </a:txBody>
                  <a:tcPr/>
                </a:tc>
                <a:tc>
                  <a:txBody>
                    <a:bodyPr/>
                    <a:lstStyle/>
                    <a:p>
                      <a:pPr algn="ctr"/>
                      <a:r>
                        <a:rPr lang="en-US" dirty="0"/>
                        <a:t>0.12</a:t>
                      </a:r>
                    </a:p>
                  </a:txBody>
                  <a:tcPr/>
                </a:tc>
                <a:tc>
                  <a:txBody>
                    <a:bodyPr/>
                    <a:lstStyle/>
                    <a:p>
                      <a:pPr algn="ctr"/>
                      <a:r>
                        <a:rPr lang="en-US" dirty="0"/>
                        <a:t>0.07</a:t>
                      </a:r>
                    </a:p>
                  </a:txBody>
                  <a:tcPr/>
                </a:tc>
                <a:tc>
                  <a:txBody>
                    <a:bodyPr/>
                    <a:lstStyle/>
                    <a:p>
                      <a:pPr algn="ctr"/>
                      <a:r>
                        <a:rPr lang="en-US" dirty="0"/>
                        <a:t>0.26</a:t>
                      </a:r>
                    </a:p>
                  </a:txBody>
                  <a:tcPr/>
                </a:tc>
                <a:tc>
                  <a:txBody>
                    <a:bodyPr/>
                    <a:lstStyle/>
                    <a:p>
                      <a:pPr algn="ctr"/>
                      <a:r>
                        <a:rPr lang="en-US" dirty="0"/>
                        <a:t>0.95</a:t>
                      </a:r>
                    </a:p>
                  </a:txBody>
                  <a:tcPr/>
                </a:tc>
                <a:extLst>
                  <a:ext uri="{0D108BD9-81ED-4DB2-BD59-A6C34878D82A}">
                    <a16:rowId xmlns:a16="http://schemas.microsoft.com/office/drawing/2014/main" val="3993221772"/>
                  </a:ext>
                </a:extLst>
              </a:tr>
              <a:tr h="355805">
                <a:tc>
                  <a:txBody>
                    <a:bodyPr/>
                    <a:lstStyle/>
                    <a:p>
                      <a:pPr algn="just"/>
                      <a:r>
                        <a:rPr lang="en-US" dirty="0"/>
                        <a:t>Gradient Boosting</a:t>
                      </a:r>
                    </a:p>
                  </a:txBody>
                  <a:tcPr/>
                </a:tc>
                <a:tc>
                  <a:txBody>
                    <a:bodyPr/>
                    <a:lstStyle/>
                    <a:p>
                      <a:pPr algn="ctr"/>
                      <a:r>
                        <a:rPr lang="en-US" dirty="0"/>
                        <a:t>0.13</a:t>
                      </a:r>
                    </a:p>
                  </a:txBody>
                  <a:tcPr/>
                </a:tc>
                <a:tc>
                  <a:txBody>
                    <a:bodyPr/>
                    <a:lstStyle/>
                    <a:p>
                      <a:pPr algn="ctr"/>
                      <a:r>
                        <a:rPr lang="en-US" dirty="0"/>
                        <a:t>0.08</a:t>
                      </a:r>
                    </a:p>
                  </a:txBody>
                  <a:tcPr/>
                </a:tc>
                <a:tc>
                  <a:txBody>
                    <a:bodyPr/>
                    <a:lstStyle/>
                    <a:p>
                      <a:pPr algn="ctr"/>
                      <a:r>
                        <a:rPr lang="en-US" dirty="0"/>
                        <a:t>0.29</a:t>
                      </a:r>
                    </a:p>
                  </a:txBody>
                  <a:tcPr/>
                </a:tc>
                <a:tc>
                  <a:txBody>
                    <a:bodyPr/>
                    <a:lstStyle/>
                    <a:p>
                      <a:pPr algn="ctr"/>
                      <a:r>
                        <a:rPr lang="en-US" dirty="0"/>
                        <a:t>0.93</a:t>
                      </a:r>
                    </a:p>
                  </a:txBody>
                  <a:tcPr/>
                </a:tc>
                <a:extLst>
                  <a:ext uri="{0D108BD9-81ED-4DB2-BD59-A6C34878D82A}">
                    <a16:rowId xmlns:a16="http://schemas.microsoft.com/office/drawing/2014/main" val="3831384688"/>
                  </a:ext>
                </a:extLst>
              </a:tr>
            </a:tbl>
          </a:graphicData>
        </a:graphic>
      </p:graphicFrame>
    </p:spTree>
    <p:extLst>
      <p:ext uri="{BB962C8B-B14F-4D97-AF65-F5344CB8AC3E}">
        <p14:creationId xmlns:p14="http://schemas.microsoft.com/office/powerpoint/2010/main" val="396155942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E869A-184F-9C69-E336-0F0E9698895F}"/>
              </a:ext>
            </a:extLst>
          </p:cNvPr>
          <p:cNvSpPr>
            <a:spLocks noGrp="1"/>
          </p:cNvSpPr>
          <p:nvPr>
            <p:ph type="body" idx="1"/>
          </p:nvPr>
        </p:nvSpPr>
        <p:spPr>
          <a:xfrm>
            <a:off x="713225" y="1152474"/>
            <a:ext cx="8193708" cy="3991025"/>
          </a:xfrm>
        </p:spPr>
        <p:txBody>
          <a:bodyPr/>
          <a:lstStyle/>
          <a:p>
            <a:pPr marL="152400" indent="0" algn="just">
              <a:buNone/>
            </a:pPr>
            <a:r>
              <a:rPr lang="en-US" b="1" dirty="0"/>
              <a:t>In this step, I will create an end-to-end machine learning pipeline and apply the model to generate predictions for unseen data. I will use the scikit-learn pipeline to simplify the process and </a:t>
            </a:r>
            <a:r>
              <a:rPr lang="en-US" b="1" dirty="0" err="1"/>
              <a:t>FastAPI</a:t>
            </a:r>
            <a:r>
              <a:rPr lang="en-US" b="1" dirty="0"/>
              <a:t> for deployment.</a:t>
            </a:r>
          </a:p>
          <a:p>
            <a:pPr marL="152400" indent="0" algn="just">
              <a:buNone/>
            </a:pPr>
            <a:endParaRPr lang="en-US" b="1" dirty="0"/>
          </a:p>
        </p:txBody>
      </p:sp>
      <p:sp>
        <p:nvSpPr>
          <p:cNvPr id="3" name="Title 2">
            <a:extLst>
              <a:ext uri="{FF2B5EF4-FFF2-40B4-BE49-F238E27FC236}">
                <a16:creationId xmlns:a16="http://schemas.microsoft.com/office/drawing/2014/main" id="{EEE32B3C-C9D1-7A9B-65A3-66EBC552778A}"/>
              </a:ext>
            </a:extLst>
          </p:cNvPr>
          <p:cNvSpPr>
            <a:spLocks noGrp="1"/>
          </p:cNvSpPr>
          <p:nvPr>
            <p:ph type="title"/>
          </p:nvPr>
        </p:nvSpPr>
        <p:spPr/>
        <p:txBody>
          <a:bodyPr/>
          <a:lstStyle/>
          <a:p>
            <a:pPr algn="ctr"/>
            <a:r>
              <a:rPr lang="en-US" dirty="0"/>
              <a:t>ML Pipelines and Model Deployment</a:t>
            </a:r>
          </a:p>
        </p:txBody>
      </p:sp>
      <p:pic>
        <p:nvPicPr>
          <p:cNvPr id="5" name="Picture 4">
            <a:extLst>
              <a:ext uri="{FF2B5EF4-FFF2-40B4-BE49-F238E27FC236}">
                <a16:creationId xmlns:a16="http://schemas.microsoft.com/office/drawing/2014/main" id="{56355407-3FF7-883A-447F-057ABA857039}"/>
              </a:ext>
            </a:extLst>
          </p:cNvPr>
          <p:cNvPicPr>
            <a:picLocks noChangeAspect="1"/>
          </p:cNvPicPr>
          <p:nvPr/>
        </p:nvPicPr>
        <p:blipFill>
          <a:blip r:embed="rId2"/>
          <a:stretch>
            <a:fillRect/>
          </a:stretch>
        </p:blipFill>
        <p:spPr>
          <a:xfrm>
            <a:off x="939468" y="1836797"/>
            <a:ext cx="3381617" cy="1944982"/>
          </a:xfrm>
          <a:prstGeom prst="rect">
            <a:avLst/>
          </a:prstGeom>
        </p:spPr>
      </p:pic>
      <p:pic>
        <p:nvPicPr>
          <p:cNvPr id="7" name="Picture 6">
            <a:extLst>
              <a:ext uri="{FF2B5EF4-FFF2-40B4-BE49-F238E27FC236}">
                <a16:creationId xmlns:a16="http://schemas.microsoft.com/office/drawing/2014/main" id="{ACA94D07-224F-720C-9609-B7E52C2DB6D4}"/>
              </a:ext>
            </a:extLst>
          </p:cNvPr>
          <p:cNvPicPr>
            <a:picLocks noChangeAspect="1"/>
          </p:cNvPicPr>
          <p:nvPr/>
        </p:nvPicPr>
        <p:blipFill>
          <a:blip r:embed="rId3"/>
          <a:stretch>
            <a:fillRect/>
          </a:stretch>
        </p:blipFill>
        <p:spPr>
          <a:xfrm>
            <a:off x="4572000" y="1836795"/>
            <a:ext cx="2121019" cy="1944983"/>
          </a:xfrm>
          <a:prstGeom prst="rect">
            <a:avLst/>
          </a:prstGeom>
        </p:spPr>
      </p:pic>
      <p:pic>
        <p:nvPicPr>
          <p:cNvPr id="9" name="Picture 8">
            <a:extLst>
              <a:ext uri="{FF2B5EF4-FFF2-40B4-BE49-F238E27FC236}">
                <a16:creationId xmlns:a16="http://schemas.microsoft.com/office/drawing/2014/main" id="{07AB5C30-61F1-9BEE-A584-B4DC6EA2234F}"/>
              </a:ext>
            </a:extLst>
          </p:cNvPr>
          <p:cNvPicPr>
            <a:picLocks noChangeAspect="1"/>
          </p:cNvPicPr>
          <p:nvPr/>
        </p:nvPicPr>
        <p:blipFill>
          <a:blip r:embed="rId4"/>
          <a:stretch>
            <a:fillRect/>
          </a:stretch>
        </p:blipFill>
        <p:spPr>
          <a:xfrm>
            <a:off x="3310135" y="3853293"/>
            <a:ext cx="5506616" cy="1225610"/>
          </a:xfrm>
          <a:prstGeom prst="rect">
            <a:avLst/>
          </a:prstGeom>
        </p:spPr>
      </p:pic>
    </p:spTree>
    <p:extLst>
      <p:ext uri="{BB962C8B-B14F-4D97-AF65-F5344CB8AC3E}">
        <p14:creationId xmlns:p14="http://schemas.microsoft.com/office/powerpoint/2010/main" val="304539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C3DC73-B827-48D5-8952-C2B4AC08BFD4}"/>
              </a:ext>
            </a:extLst>
          </p:cNvPr>
          <p:cNvSpPr>
            <a:spLocks noGrp="1"/>
          </p:cNvSpPr>
          <p:nvPr>
            <p:ph type="body" idx="1"/>
          </p:nvPr>
        </p:nvSpPr>
        <p:spPr/>
        <p:txBody>
          <a:bodyPr/>
          <a:lstStyle/>
          <a:p>
            <a:pPr marL="152400" indent="0" algn="just">
              <a:buNone/>
            </a:pPr>
            <a:r>
              <a:rPr lang="en-US" sz="1800" dirty="0"/>
              <a:t>Based on the findings from the models, especially the Random Forest which performed best, here are key recommendations to improve salaries in data professions: continuously develop technical skills and pursue advanced education, gain relevant experience through challenging projects, strategically choose high-paying locations and industries, research market trends for effective salary negotiation, and engage in professional networking and mentorship programs. Implementing these strategies can enhance earnings and career prospects in data professions.</a:t>
            </a:r>
          </a:p>
        </p:txBody>
      </p:sp>
      <p:sp>
        <p:nvSpPr>
          <p:cNvPr id="3" name="Title 2">
            <a:extLst>
              <a:ext uri="{FF2B5EF4-FFF2-40B4-BE49-F238E27FC236}">
                <a16:creationId xmlns:a16="http://schemas.microsoft.com/office/drawing/2014/main" id="{28BA11D6-37C0-DD15-4769-7EFB09E72B57}"/>
              </a:ext>
            </a:extLst>
          </p:cNvPr>
          <p:cNvSpPr>
            <a:spLocks noGrp="1"/>
          </p:cNvSpPr>
          <p:nvPr>
            <p:ph type="title"/>
          </p:nvPr>
        </p:nvSpPr>
        <p:spPr/>
        <p:txBody>
          <a:bodyPr/>
          <a:lstStyle/>
          <a:p>
            <a:pPr algn="ctr"/>
            <a:r>
              <a:rPr lang="en-US" dirty="0"/>
              <a:t>Recommendations</a:t>
            </a:r>
            <a:br>
              <a:rPr lang="en-US" dirty="0"/>
            </a:br>
            <a:endParaRPr lang="en-US" dirty="0"/>
          </a:p>
        </p:txBody>
      </p:sp>
    </p:spTree>
    <p:extLst>
      <p:ext uri="{BB962C8B-B14F-4D97-AF65-F5344CB8AC3E}">
        <p14:creationId xmlns:p14="http://schemas.microsoft.com/office/powerpoint/2010/main" val="643173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C2A0C-FB37-6B29-796A-639065E2ED13}"/>
              </a:ext>
            </a:extLst>
          </p:cNvPr>
          <p:cNvSpPr>
            <a:spLocks noGrp="1"/>
          </p:cNvSpPr>
          <p:nvPr>
            <p:ph type="title"/>
          </p:nvPr>
        </p:nvSpPr>
        <p:spPr>
          <a:xfrm>
            <a:off x="3924588" y="673056"/>
            <a:ext cx="4081608" cy="1910580"/>
          </a:xfrm>
        </p:spPr>
        <p:txBody>
          <a:bodyPr/>
          <a:lstStyle/>
          <a:p>
            <a:pPr algn="just"/>
            <a:r>
              <a:rPr lang="en-US" sz="4800" dirty="0"/>
              <a:t>Thank you for your attention</a:t>
            </a:r>
          </a:p>
        </p:txBody>
      </p:sp>
      <p:grpSp>
        <p:nvGrpSpPr>
          <p:cNvPr id="4" name="Google Shape;2128;p67">
            <a:extLst>
              <a:ext uri="{FF2B5EF4-FFF2-40B4-BE49-F238E27FC236}">
                <a16:creationId xmlns:a16="http://schemas.microsoft.com/office/drawing/2014/main" id="{7CEC119E-4ACD-9FA4-37C9-C16E3022A94E}"/>
              </a:ext>
            </a:extLst>
          </p:cNvPr>
          <p:cNvGrpSpPr/>
          <p:nvPr/>
        </p:nvGrpSpPr>
        <p:grpSpPr>
          <a:xfrm>
            <a:off x="571758" y="1496027"/>
            <a:ext cx="3409502" cy="3073536"/>
            <a:chOff x="594350" y="1170375"/>
            <a:chExt cx="3210454" cy="2894102"/>
          </a:xfrm>
        </p:grpSpPr>
        <p:sp>
          <p:nvSpPr>
            <p:cNvPr id="5" name="Google Shape;2129;p67">
              <a:extLst>
                <a:ext uri="{FF2B5EF4-FFF2-40B4-BE49-F238E27FC236}">
                  <a16:creationId xmlns:a16="http://schemas.microsoft.com/office/drawing/2014/main" id="{211064C2-3639-0F44-40D5-C58824BB6B8B}"/>
                </a:ext>
              </a:extLst>
            </p:cNvPr>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30;p67">
              <a:extLst>
                <a:ext uri="{FF2B5EF4-FFF2-40B4-BE49-F238E27FC236}">
                  <a16:creationId xmlns:a16="http://schemas.microsoft.com/office/drawing/2014/main" id="{3502CFF5-5768-1D6A-43FA-8E653A779A83}"/>
                </a:ext>
              </a:extLst>
            </p:cNvPr>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1;p67">
              <a:extLst>
                <a:ext uri="{FF2B5EF4-FFF2-40B4-BE49-F238E27FC236}">
                  <a16:creationId xmlns:a16="http://schemas.microsoft.com/office/drawing/2014/main" id="{3DD7F2A7-C2C6-88AF-D4EE-6FEFCEA87DCE}"/>
                </a:ext>
              </a:extLst>
            </p:cNvPr>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32;p67">
              <a:extLst>
                <a:ext uri="{FF2B5EF4-FFF2-40B4-BE49-F238E27FC236}">
                  <a16:creationId xmlns:a16="http://schemas.microsoft.com/office/drawing/2014/main" id="{2B6C7064-F5AA-7487-C30C-D63D802C9C30}"/>
                </a:ext>
              </a:extLst>
            </p:cNvPr>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33;p67">
              <a:extLst>
                <a:ext uri="{FF2B5EF4-FFF2-40B4-BE49-F238E27FC236}">
                  <a16:creationId xmlns:a16="http://schemas.microsoft.com/office/drawing/2014/main" id="{9A478B64-1FB8-4FF6-B85C-2B6E605F9348}"/>
                </a:ext>
              </a:extLst>
            </p:cNvPr>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34;p67">
              <a:extLst>
                <a:ext uri="{FF2B5EF4-FFF2-40B4-BE49-F238E27FC236}">
                  <a16:creationId xmlns:a16="http://schemas.microsoft.com/office/drawing/2014/main" id="{DB67CB3D-2DDC-6BD3-9B68-B8A03C6475FC}"/>
                </a:ext>
              </a:extLst>
            </p:cNvPr>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35;p67">
              <a:extLst>
                <a:ext uri="{FF2B5EF4-FFF2-40B4-BE49-F238E27FC236}">
                  <a16:creationId xmlns:a16="http://schemas.microsoft.com/office/drawing/2014/main" id="{D7D784A1-66E9-82C4-61F6-5C524B3F5FC7}"/>
                </a:ext>
              </a:extLst>
            </p:cNvPr>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6;p67">
              <a:extLst>
                <a:ext uri="{FF2B5EF4-FFF2-40B4-BE49-F238E27FC236}">
                  <a16:creationId xmlns:a16="http://schemas.microsoft.com/office/drawing/2014/main" id="{1879C806-418E-52D5-54C0-4D13726718CE}"/>
                </a:ext>
              </a:extLst>
            </p:cNvPr>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37;p67">
              <a:extLst>
                <a:ext uri="{FF2B5EF4-FFF2-40B4-BE49-F238E27FC236}">
                  <a16:creationId xmlns:a16="http://schemas.microsoft.com/office/drawing/2014/main" id="{DAC2A761-6247-93BB-D587-4D718F0A07D7}"/>
                </a:ext>
              </a:extLst>
            </p:cNvPr>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38;p67">
              <a:extLst>
                <a:ext uri="{FF2B5EF4-FFF2-40B4-BE49-F238E27FC236}">
                  <a16:creationId xmlns:a16="http://schemas.microsoft.com/office/drawing/2014/main" id="{2085455A-12FC-C666-703E-BE685BFB9632}"/>
                </a:ext>
              </a:extLst>
            </p:cNvPr>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39;p67">
              <a:extLst>
                <a:ext uri="{FF2B5EF4-FFF2-40B4-BE49-F238E27FC236}">
                  <a16:creationId xmlns:a16="http://schemas.microsoft.com/office/drawing/2014/main" id="{B77FBD6F-7771-56E2-0EB4-47569E125094}"/>
                </a:ext>
              </a:extLst>
            </p:cNvPr>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40;p67">
              <a:extLst>
                <a:ext uri="{FF2B5EF4-FFF2-40B4-BE49-F238E27FC236}">
                  <a16:creationId xmlns:a16="http://schemas.microsoft.com/office/drawing/2014/main" id="{7452367B-6E6D-99A7-EFDA-A4BCC59F0763}"/>
                </a:ext>
              </a:extLst>
            </p:cNvPr>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1;p67">
              <a:extLst>
                <a:ext uri="{FF2B5EF4-FFF2-40B4-BE49-F238E27FC236}">
                  <a16:creationId xmlns:a16="http://schemas.microsoft.com/office/drawing/2014/main" id="{9F92AA1E-E305-7CB3-CEDA-EEF04C18624F}"/>
                </a:ext>
              </a:extLst>
            </p:cNvPr>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2;p67">
              <a:extLst>
                <a:ext uri="{FF2B5EF4-FFF2-40B4-BE49-F238E27FC236}">
                  <a16:creationId xmlns:a16="http://schemas.microsoft.com/office/drawing/2014/main" id="{7FF7F849-B8F6-FFEE-4CF1-032AFA470EA5}"/>
                </a:ext>
              </a:extLst>
            </p:cNvPr>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3;p67">
              <a:extLst>
                <a:ext uri="{FF2B5EF4-FFF2-40B4-BE49-F238E27FC236}">
                  <a16:creationId xmlns:a16="http://schemas.microsoft.com/office/drawing/2014/main" id="{22C73AA8-5530-B33C-9BE1-7F0BB8F2DC4F}"/>
                </a:ext>
              </a:extLst>
            </p:cNvPr>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4;p67">
              <a:extLst>
                <a:ext uri="{FF2B5EF4-FFF2-40B4-BE49-F238E27FC236}">
                  <a16:creationId xmlns:a16="http://schemas.microsoft.com/office/drawing/2014/main" id="{C3AA20DE-E46A-F452-A177-B4FFFE99641E}"/>
                </a:ext>
              </a:extLst>
            </p:cNvPr>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5;p67">
              <a:extLst>
                <a:ext uri="{FF2B5EF4-FFF2-40B4-BE49-F238E27FC236}">
                  <a16:creationId xmlns:a16="http://schemas.microsoft.com/office/drawing/2014/main" id="{6EE681AC-FF8C-B49E-9341-C97CDD5CC995}"/>
                </a:ext>
              </a:extLst>
            </p:cNvPr>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6;p67">
              <a:extLst>
                <a:ext uri="{FF2B5EF4-FFF2-40B4-BE49-F238E27FC236}">
                  <a16:creationId xmlns:a16="http://schemas.microsoft.com/office/drawing/2014/main" id="{9A49A778-EF45-D59A-8C2B-585C90950588}"/>
                </a:ext>
              </a:extLst>
            </p:cNvPr>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7;p67">
              <a:extLst>
                <a:ext uri="{FF2B5EF4-FFF2-40B4-BE49-F238E27FC236}">
                  <a16:creationId xmlns:a16="http://schemas.microsoft.com/office/drawing/2014/main" id="{C1CEE66E-0EF6-3B7F-5AEE-010F062C30F7}"/>
                </a:ext>
              </a:extLst>
            </p:cNvPr>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48;p67">
              <a:extLst>
                <a:ext uri="{FF2B5EF4-FFF2-40B4-BE49-F238E27FC236}">
                  <a16:creationId xmlns:a16="http://schemas.microsoft.com/office/drawing/2014/main" id="{7724974A-9FD4-31BA-BE24-2283FAC95BD5}"/>
                </a:ext>
              </a:extLst>
            </p:cNvPr>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9;p67">
              <a:extLst>
                <a:ext uri="{FF2B5EF4-FFF2-40B4-BE49-F238E27FC236}">
                  <a16:creationId xmlns:a16="http://schemas.microsoft.com/office/drawing/2014/main" id="{FA30A344-B932-0DDC-1632-E8185925E7F1}"/>
                </a:ext>
              </a:extLst>
            </p:cNvPr>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0;p67">
              <a:extLst>
                <a:ext uri="{FF2B5EF4-FFF2-40B4-BE49-F238E27FC236}">
                  <a16:creationId xmlns:a16="http://schemas.microsoft.com/office/drawing/2014/main" id="{4D140195-F499-9E03-8ECA-3AE6EB2EC09F}"/>
                </a:ext>
              </a:extLst>
            </p:cNvPr>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1;p67">
              <a:extLst>
                <a:ext uri="{FF2B5EF4-FFF2-40B4-BE49-F238E27FC236}">
                  <a16:creationId xmlns:a16="http://schemas.microsoft.com/office/drawing/2014/main" id="{11926E22-06C7-6FB9-052A-116B8E929E74}"/>
                </a:ext>
              </a:extLst>
            </p:cNvPr>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52;p67">
              <a:extLst>
                <a:ext uri="{FF2B5EF4-FFF2-40B4-BE49-F238E27FC236}">
                  <a16:creationId xmlns:a16="http://schemas.microsoft.com/office/drawing/2014/main" id="{2DF75ED9-409F-E7CD-B583-C470076AED20}"/>
                </a:ext>
              </a:extLst>
            </p:cNvPr>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53;p67">
              <a:extLst>
                <a:ext uri="{FF2B5EF4-FFF2-40B4-BE49-F238E27FC236}">
                  <a16:creationId xmlns:a16="http://schemas.microsoft.com/office/drawing/2014/main" id="{E6BF0BFC-AC7A-0B75-9F85-884E11420522}"/>
                </a:ext>
              </a:extLst>
            </p:cNvPr>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54;p67">
              <a:extLst>
                <a:ext uri="{FF2B5EF4-FFF2-40B4-BE49-F238E27FC236}">
                  <a16:creationId xmlns:a16="http://schemas.microsoft.com/office/drawing/2014/main" id="{18241CFC-5E04-5D1E-0E38-6BF0AC95CC75}"/>
                </a:ext>
              </a:extLst>
            </p:cNvPr>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5;p67">
              <a:extLst>
                <a:ext uri="{FF2B5EF4-FFF2-40B4-BE49-F238E27FC236}">
                  <a16:creationId xmlns:a16="http://schemas.microsoft.com/office/drawing/2014/main" id="{A18448B9-E19C-14C7-3293-FEB459E13DC4}"/>
                </a:ext>
              </a:extLst>
            </p:cNvPr>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6;p67">
              <a:extLst>
                <a:ext uri="{FF2B5EF4-FFF2-40B4-BE49-F238E27FC236}">
                  <a16:creationId xmlns:a16="http://schemas.microsoft.com/office/drawing/2014/main" id="{E5F7BC3D-DB9E-0093-0437-260D0C504EA7}"/>
                </a:ext>
              </a:extLst>
            </p:cNvPr>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7;p67">
              <a:extLst>
                <a:ext uri="{FF2B5EF4-FFF2-40B4-BE49-F238E27FC236}">
                  <a16:creationId xmlns:a16="http://schemas.microsoft.com/office/drawing/2014/main" id="{E717AA64-BF9D-0A72-E327-89362DEB70AE}"/>
                </a:ext>
              </a:extLst>
            </p:cNvPr>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8;p67">
              <a:extLst>
                <a:ext uri="{FF2B5EF4-FFF2-40B4-BE49-F238E27FC236}">
                  <a16:creationId xmlns:a16="http://schemas.microsoft.com/office/drawing/2014/main" id="{49BD40DC-00A2-95B4-26D0-B5E20F59BDDF}"/>
                </a:ext>
              </a:extLst>
            </p:cNvPr>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9;p67">
              <a:extLst>
                <a:ext uri="{FF2B5EF4-FFF2-40B4-BE49-F238E27FC236}">
                  <a16:creationId xmlns:a16="http://schemas.microsoft.com/office/drawing/2014/main" id="{B24198E8-4633-94E6-47BA-733FD254734E}"/>
                </a:ext>
              </a:extLst>
            </p:cNvPr>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60;p67">
              <a:extLst>
                <a:ext uri="{FF2B5EF4-FFF2-40B4-BE49-F238E27FC236}">
                  <a16:creationId xmlns:a16="http://schemas.microsoft.com/office/drawing/2014/main" id="{D6397DA2-3F88-C4E9-D2EC-FA2067786C9E}"/>
                </a:ext>
              </a:extLst>
            </p:cNvPr>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1;p67">
              <a:extLst>
                <a:ext uri="{FF2B5EF4-FFF2-40B4-BE49-F238E27FC236}">
                  <a16:creationId xmlns:a16="http://schemas.microsoft.com/office/drawing/2014/main" id="{A7D92BEE-2C34-64CC-FA0A-ACA5716F6811}"/>
                </a:ext>
              </a:extLst>
            </p:cNvPr>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2;p67">
              <a:extLst>
                <a:ext uri="{FF2B5EF4-FFF2-40B4-BE49-F238E27FC236}">
                  <a16:creationId xmlns:a16="http://schemas.microsoft.com/office/drawing/2014/main" id="{ED1083F3-B13E-0E3D-1519-0BCAA8914217}"/>
                </a:ext>
              </a:extLst>
            </p:cNvPr>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3;p67">
              <a:extLst>
                <a:ext uri="{FF2B5EF4-FFF2-40B4-BE49-F238E27FC236}">
                  <a16:creationId xmlns:a16="http://schemas.microsoft.com/office/drawing/2014/main" id="{8DD19280-0467-0120-6EEE-5D6C890216F3}"/>
                </a:ext>
              </a:extLst>
            </p:cNvPr>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64;p67">
              <a:extLst>
                <a:ext uri="{FF2B5EF4-FFF2-40B4-BE49-F238E27FC236}">
                  <a16:creationId xmlns:a16="http://schemas.microsoft.com/office/drawing/2014/main" id="{5341B924-BB41-E7F4-7660-6E85BC64D0EB}"/>
                </a:ext>
              </a:extLst>
            </p:cNvPr>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5;p67">
              <a:extLst>
                <a:ext uri="{FF2B5EF4-FFF2-40B4-BE49-F238E27FC236}">
                  <a16:creationId xmlns:a16="http://schemas.microsoft.com/office/drawing/2014/main" id="{7C4751C2-C7BC-4247-890F-C3E4BF832E97}"/>
                </a:ext>
              </a:extLst>
            </p:cNvPr>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6;p67">
              <a:extLst>
                <a:ext uri="{FF2B5EF4-FFF2-40B4-BE49-F238E27FC236}">
                  <a16:creationId xmlns:a16="http://schemas.microsoft.com/office/drawing/2014/main" id="{89FC8AC7-AAAB-70AD-35C6-5C3B3E6689F5}"/>
                </a:ext>
              </a:extLst>
            </p:cNvPr>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7;p67">
              <a:extLst>
                <a:ext uri="{FF2B5EF4-FFF2-40B4-BE49-F238E27FC236}">
                  <a16:creationId xmlns:a16="http://schemas.microsoft.com/office/drawing/2014/main" id="{2CDD0C31-3410-DBFC-1E5A-CA4F424BD8C0}"/>
                </a:ext>
              </a:extLst>
            </p:cNvPr>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8;p67">
              <a:extLst>
                <a:ext uri="{FF2B5EF4-FFF2-40B4-BE49-F238E27FC236}">
                  <a16:creationId xmlns:a16="http://schemas.microsoft.com/office/drawing/2014/main" id="{CA555556-61AD-2C6C-84E5-45F732813F31}"/>
                </a:ext>
              </a:extLst>
            </p:cNvPr>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9;p67">
              <a:extLst>
                <a:ext uri="{FF2B5EF4-FFF2-40B4-BE49-F238E27FC236}">
                  <a16:creationId xmlns:a16="http://schemas.microsoft.com/office/drawing/2014/main" id="{AD43A0A6-0943-2F34-F2FA-254A66A4BEAF}"/>
                </a:ext>
              </a:extLst>
            </p:cNvPr>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0;p67">
              <a:extLst>
                <a:ext uri="{FF2B5EF4-FFF2-40B4-BE49-F238E27FC236}">
                  <a16:creationId xmlns:a16="http://schemas.microsoft.com/office/drawing/2014/main" id="{3A1F0217-15E2-6646-A9B6-ACC3A678AD98}"/>
                </a:ext>
              </a:extLst>
            </p:cNvPr>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1;p67">
              <a:extLst>
                <a:ext uri="{FF2B5EF4-FFF2-40B4-BE49-F238E27FC236}">
                  <a16:creationId xmlns:a16="http://schemas.microsoft.com/office/drawing/2014/main" id="{9309FF45-83EB-FBE5-4AF1-B710C395336F}"/>
                </a:ext>
              </a:extLst>
            </p:cNvPr>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2;p67">
              <a:extLst>
                <a:ext uri="{FF2B5EF4-FFF2-40B4-BE49-F238E27FC236}">
                  <a16:creationId xmlns:a16="http://schemas.microsoft.com/office/drawing/2014/main" id="{4E3415A3-23EA-5453-C948-9F5C00F52029}"/>
                </a:ext>
              </a:extLst>
            </p:cNvPr>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3;p67">
              <a:extLst>
                <a:ext uri="{FF2B5EF4-FFF2-40B4-BE49-F238E27FC236}">
                  <a16:creationId xmlns:a16="http://schemas.microsoft.com/office/drawing/2014/main" id="{B9896149-C427-45C1-2FDB-DF30D144228B}"/>
                </a:ext>
              </a:extLst>
            </p:cNvPr>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4;p67">
              <a:extLst>
                <a:ext uri="{FF2B5EF4-FFF2-40B4-BE49-F238E27FC236}">
                  <a16:creationId xmlns:a16="http://schemas.microsoft.com/office/drawing/2014/main" id="{3D0E575A-7D35-38D7-90FD-8160B1FF39BB}"/>
                </a:ext>
              </a:extLst>
            </p:cNvPr>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5;p67">
              <a:extLst>
                <a:ext uri="{FF2B5EF4-FFF2-40B4-BE49-F238E27FC236}">
                  <a16:creationId xmlns:a16="http://schemas.microsoft.com/office/drawing/2014/main" id="{7A347515-BAA5-C421-86E3-58C624AB8E08}"/>
                </a:ext>
              </a:extLst>
            </p:cNvPr>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6;p67">
              <a:extLst>
                <a:ext uri="{FF2B5EF4-FFF2-40B4-BE49-F238E27FC236}">
                  <a16:creationId xmlns:a16="http://schemas.microsoft.com/office/drawing/2014/main" id="{6CE77E1E-28DF-A5E6-52CF-0D9B149C788C}"/>
                </a:ext>
              </a:extLst>
            </p:cNvPr>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7;p67">
              <a:extLst>
                <a:ext uri="{FF2B5EF4-FFF2-40B4-BE49-F238E27FC236}">
                  <a16:creationId xmlns:a16="http://schemas.microsoft.com/office/drawing/2014/main" id="{1FD72F48-0C6F-EC34-1D21-216F6E104E19}"/>
                </a:ext>
              </a:extLst>
            </p:cNvPr>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8;p67">
              <a:extLst>
                <a:ext uri="{FF2B5EF4-FFF2-40B4-BE49-F238E27FC236}">
                  <a16:creationId xmlns:a16="http://schemas.microsoft.com/office/drawing/2014/main" id="{3C673977-C704-D249-A618-1E79EF8DBE40}"/>
                </a:ext>
              </a:extLst>
            </p:cNvPr>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9;p67">
              <a:extLst>
                <a:ext uri="{FF2B5EF4-FFF2-40B4-BE49-F238E27FC236}">
                  <a16:creationId xmlns:a16="http://schemas.microsoft.com/office/drawing/2014/main" id="{4E80E925-2FBC-D21A-FC6E-AFF2EE09394F}"/>
                </a:ext>
              </a:extLst>
            </p:cNvPr>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0;p67">
              <a:extLst>
                <a:ext uri="{FF2B5EF4-FFF2-40B4-BE49-F238E27FC236}">
                  <a16:creationId xmlns:a16="http://schemas.microsoft.com/office/drawing/2014/main" id="{CBC0FCCE-C35A-A382-0981-4B22CE58AB9F}"/>
                </a:ext>
              </a:extLst>
            </p:cNvPr>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81;p67">
              <a:extLst>
                <a:ext uri="{FF2B5EF4-FFF2-40B4-BE49-F238E27FC236}">
                  <a16:creationId xmlns:a16="http://schemas.microsoft.com/office/drawing/2014/main" id="{66E9FBB3-9F52-2A0F-84B9-4724F42E8F09}"/>
                </a:ext>
              </a:extLst>
            </p:cNvPr>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2;p67">
              <a:extLst>
                <a:ext uri="{FF2B5EF4-FFF2-40B4-BE49-F238E27FC236}">
                  <a16:creationId xmlns:a16="http://schemas.microsoft.com/office/drawing/2014/main" id="{688E803D-FD20-7CFA-0935-F2F40D8A2C8A}"/>
                </a:ext>
              </a:extLst>
            </p:cNvPr>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3;p67">
              <a:extLst>
                <a:ext uri="{FF2B5EF4-FFF2-40B4-BE49-F238E27FC236}">
                  <a16:creationId xmlns:a16="http://schemas.microsoft.com/office/drawing/2014/main" id="{CE49792F-53CA-0C7A-B7D0-E962F83109C6}"/>
                </a:ext>
              </a:extLst>
            </p:cNvPr>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4;p67">
              <a:extLst>
                <a:ext uri="{FF2B5EF4-FFF2-40B4-BE49-F238E27FC236}">
                  <a16:creationId xmlns:a16="http://schemas.microsoft.com/office/drawing/2014/main" id="{8A862536-B491-79D4-2A64-7070AC5879AA}"/>
                </a:ext>
              </a:extLst>
            </p:cNvPr>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5;p67">
              <a:extLst>
                <a:ext uri="{FF2B5EF4-FFF2-40B4-BE49-F238E27FC236}">
                  <a16:creationId xmlns:a16="http://schemas.microsoft.com/office/drawing/2014/main" id="{B46D7819-49C2-29BE-DAC8-516775D6B0FA}"/>
                </a:ext>
              </a:extLst>
            </p:cNvPr>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6;p67">
              <a:extLst>
                <a:ext uri="{FF2B5EF4-FFF2-40B4-BE49-F238E27FC236}">
                  <a16:creationId xmlns:a16="http://schemas.microsoft.com/office/drawing/2014/main" id="{8214F562-D17C-DCFD-86D9-D1935076ECA7}"/>
                </a:ext>
              </a:extLst>
            </p:cNvPr>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7;p67">
              <a:extLst>
                <a:ext uri="{FF2B5EF4-FFF2-40B4-BE49-F238E27FC236}">
                  <a16:creationId xmlns:a16="http://schemas.microsoft.com/office/drawing/2014/main" id="{1CE970D8-2ACB-693F-B335-4AEC1FBA43D1}"/>
                </a:ext>
              </a:extLst>
            </p:cNvPr>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88;p67">
              <a:extLst>
                <a:ext uri="{FF2B5EF4-FFF2-40B4-BE49-F238E27FC236}">
                  <a16:creationId xmlns:a16="http://schemas.microsoft.com/office/drawing/2014/main" id="{45175112-5D2D-E319-BEB1-6D06482AAFCD}"/>
                </a:ext>
              </a:extLst>
            </p:cNvPr>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89;p67">
              <a:extLst>
                <a:ext uri="{FF2B5EF4-FFF2-40B4-BE49-F238E27FC236}">
                  <a16:creationId xmlns:a16="http://schemas.microsoft.com/office/drawing/2014/main" id="{7BEE1ECC-81C2-F6BC-899E-83F987E1E254}"/>
                </a:ext>
              </a:extLst>
            </p:cNvPr>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90;p67">
              <a:extLst>
                <a:ext uri="{FF2B5EF4-FFF2-40B4-BE49-F238E27FC236}">
                  <a16:creationId xmlns:a16="http://schemas.microsoft.com/office/drawing/2014/main" id="{92325100-936D-853E-6DB5-A13EDAC8C06A}"/>
                </a:ext>
              </a:extLst>
            </p:cNvPr>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91;p67">
              <a:extLst>
                <a:ext uri="{FF2B5EF4-FFF2-40B4-BE49-F238E27FC236}">
                  <a16:creationId xmlns:a16="http://schemas.microsoft.com/office/drawing/2014/main" id="{A3D5ACC5-C4BA-781E-C33F-3462C94F04A0}"/>
                </a:ext>
              </a:extLst>
            </p:cNvPr>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92;p67">
              <a:extLst>
                <a:ext uri="{FF2B5EF4-FFF2-40B4-BE49-F238E27FC236}">
                  <a16:creationId xmlns:a16="http://schemas.microsoft.com/office/drawing/2014/main" id="{8AB6675A-C545-D4BE-2155-8AC4EA133797}"/>
                </a:ext>
              </a:extLst>
            </p:cNvPr>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93;p67">
              <a:extLst>
                <a:ext uri="{FF2B5EF4-FFF2-40B4-BE49-F238E27FC236}">
                  <a16:creationId xmlns:a16="http://schemas.microsoft.com/office/drawing/2014/main" id="{3FB9C1A6-4516-79AD-07FE-6F6D93119B0B}"/>
                </a:ext>
              </a:extLst>
            </p:cNvPr>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94;p67">
              <a:extLst>
                <a:ext uri="{FF2B5EF4-FFF2-40B4-BE49-F238E27FC236}">
                  <a16:creationId xmlns:a16="http://schemas.microsoft.com/office/drawing/2014/main" id="{B33FD239-A7E7-DF26-8A28-FE807F19E802}"/>
                </a:ext>
              </a:extLst>
            </p:cNvPr>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95;p67">
              <a:extLst>
                <a:ext uri="{FF2B5EF4-FFF2-40B4-BE49-F238E27FC236}">
                  <a16:creationId xmlns:a16="http://schemas.microsoft.com/office/drawing/2014/main" id="{8E2499DD-43AB-6236-5806-C679ACF17F0C}"/>
                </a:ext>
              </a:extLst>
            </p:cNvPr>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96;p67">
              <a:extLst>
                <a:ext uri="{FF2B5EF4-FFF2-40B4-BE49-F238E27FC236}">
                  <a16:creationId xmlns:a16="http://schemas.microsoft.com/office/drawing/2014/main" id="{10AA612B-26A2-ACA4-BFC8-E8FAC2F6790E}"/>
                </a:ext>
              </a:extLst>
            </p:cNvPr>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97;p67">
              <a:extLst>
                <a:ext uri="{FF2B5EF4-FFF2-40B4-BE49-F238E27FC236}">
                  <a16:creationId xmlns:a16="http://schemas.microsoft.com/office/drawing/2014/main" id="{CCEB83F3-8D3F-CCCB-B9B3-47E49A9653DA}"/>
                </a:ext>
              </a:extLst>
            </p:cNvPr>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98;p67">
              <a:extLst>
                <a:ext uri="{FF2B5EF4-FFF2-40B4-BE49-F238E27FC236}">
                  <a16:creationId xmlns:a16="http://schemas.microsoft.com/office/drawing/2014/main" id="{5BA12B53-E6CC-A57A-B8BF-6F243BF1D7D2}"/>
                </a:ext>
              </a:extLst>
            </p:cNvPr>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99;p67">
              <a:extLst>
                <a:ext uri="{FF2B5EF4-FFF2-40B4-BE49-F238E27FC236}">
                  <a16:creationId xmlns:a16="http://schemas.microsoft.com/office/drawing/2014/main" id="{BBDC8119-ABBE-917C-18E4-9EB6C546A418}"/>
                </a:ext>
              </a:extLst>
            </p:cNvPr>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00;p67">
              <a:extLst>
                <a:ext uri="{FF2B5EF4-FFF2-40B4-BE49-F238E27FC236}">
                  <a16:creationId xmlns:a16="http://schemas.microsoft.com/office/drawing/2014/main" id="{67DA51AC-204B-AC8D-255B-8D21DD34BB1D}"/>
                </a:ext>
              </a:extLst>
            </p:cNvPr>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01;p67">
              <a:extLst>
                <a:ext uri="{FF2B5EF4-FFF2-40B4-BE49-F238E27FC236}">
                  <a16:creationId xmlns:a16="http://schemas.microsoft.com/office/drawing/2014/main" id="{F6E03F5F-C87A-ED38-88A4-D45DB221EBC7}"/>
                </a:ext>
              </a:extLst>
            </p:cNvPr>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02;p67">
              <a:extLst>
                <a:ext uri="{FF2B5EF4-FFF2-40B4-BE49-F238E27FC236}">
                  <a16:creationId xmlns:a16="http://schemas.microsoft.com/office/drawing/2014/main" id="{51A387C8-ECF0-B5D7-5040-8C1B629B5172}"/>
                </a:ext>
              </a:extLst>
            </p:cNvPr>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03;p67">
              <a:extLst>
                <a:ext uri="{FF2B5EF4-FFF2-40B4-BE49-F238E27FC236}">
                  <a16:creationId xmlns:a16="http://schemas.microsoft.com/office/drawing/2014/main" id="{61BBAD64-22AC-48DB-D417-D98E54329E20}"/>
                </a:ext>
              </a:extLst>
            </p:cNvPr>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04;p67">
              <a:extLst>
                <a:ext uri="{FF2B5EF4-FFF2-40B4-BE49-F238E27FC236}">
                  <a16:creationId xmlns:a16="http://schemas.microsoft.com/office/drawing/2014/main" id="{A39FCC46-63FE-659C-F83D-92C8AD7A844D}"/>
                </a:ext>
              </a:extLst>
            </p:cNvPr>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05;p67">
              <a:extLst>
                <a:ext uri="{FF2B5EF4-FFF2-40B4-BE49-F238E27FC236}">
                  <a16:creationId xmlns:a16="http://schemas.microsoft.com/office/drawing/2014/main" id="{5BF1EAD5-2993-24D9-B8F9-99BAC9AD3436}"/>
                </a:ext>
              </a:extLst>
            </p:cNvPr>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06;p67">
              <a:extLst>
                <a:ext uri="{FF2B5EF4-FFF2-40B4-BE49-F238E27FC236}">
                  <a16:creationId xmlns:a16="http://schemas.microsoft.com/office/drawing/2014/main" id="{34825E07-2758-3725-351B-02EFD6C7A00C}"/>
                </a:ext>
              </a:extLst>
            </p:cNvPr>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07;p67">
              <a:extLst>
                <a:ext uri="{FF2B5EF4-FFF2-40B4-BE49-F238E27FC236}">
                  <a16:creationId xmlns:a16="http://schemas.microsoft.com/office/drawing/2014/main" id="{66854666-335C-8DCB-1597-A3C671B855A7}"/>
                </a:ext>
              </a:extLst>
            </p:cNvPr>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08;p67">
              <a:extLst>
                <a:ext uri="{FF2B5EF4-FFF2-40B4-BE49-F238E27FC236}">
                  <a16:creationId xmlns:a16="http://schemas.microsoft.com/office/drawing/2014/main" id="{A1D3E443-C970-7430-9A0C-76D7A6FD20F5}"/>
                </a:ext>
              </a:extLst>
            </p:cNvPr>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09;p67">
              <a:extLst>
                <a:ext uri="{FF2B5EF4-FFF2-40B4-BE49-F238E27FC236}">
                  <a16:creationId xmlns:a16="http://schemas.microsoft.com/office/drawing/2014/main" id="{73FB8411-3A45-6505-5D0A-28E9DA41918F}"/>
                </a:ext>
              </a:extLst>
            </p:cNvPr>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10;p67">
              <a:extLst>
                <a:ext uri="{FF2B5EF4-FFF2-40B4-BE49-F238E27FC236}">
                  <a16:creationId xmlns:a16="http://schemas.microsoft.com/office/drawing/2014/main" id="{72B5B288-DCCE-070B-5835-C0396B4B5803}"/>
                </a:ext>
              </a:extLst>
            </p:cNvPr>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11;p67">
              <a:extLst>
                <a:ext uri="{FF2B5EF4-FFF2-40B4-BE49-F238E27FC236}">
                  <a16:creationId xmlns:a16="http://schemas.microsoft.com/office/drawing/2014/main" id="{621B689F-86AE-D227-F3B5-61D3F91A2CEB}"/>
                </a:ext>
              </a:extLst>
            </p:cNvPr>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12;p67">
              <a:extLst>
                <a:ext uri="{FF2B5EF4-FFF2-40B4-BE49-F238E27FC236}">
                  <a16:creationId xmlns:a16="http://schemas.microsoft.com/office/drawing/2014/main" id="{B3AD4009-818E-7EE4-8881-95AB10B80BB2}"/>
                </a:ext>
              </a:extLst>
            </p:cNvPr>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13;p67">
              <a:extLst>
                <a:ext uri="{FF2B5EF4-FFF2-40B4-BE49-F238E27FC236}">
                  <a16:creationId xmlns:a16="http://schemas.microsoft.com/office/drawing/2014/main" id="{56F6BDD3-040B-7B3A-338A-256D1988CA39}"/>
                </a:ext>
              </a:extLst>
            </p:cNvPr>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14;p67">
              <a:extLst>
                <a:ext uri="{FF2B5EF4-FFF2-40B4-BE49-F238E27FC236}">
                  <a16:creationId xmlns:a16="http://schemas.microsoft.com/office/drawing/2014/main" id="{D296A923-ACA9-06E2-B72A-EA9B9AFF5A58}"/>
                </a:ext>
              </a:extLst>
            </p:cNvPr>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5;p67">
              <a:extLst>
                <a:ext uri="{FF2B5EF4-FFF2-40B4-BE49-F238E27FC236}">
                  <a16:creationId xmlns:a16="http://schemas.microsoft.com/office/drawing/2014/main" id="{A1DED1E7-C699-4332-5BCE-C1EA1A61D07B}"/>
                </a:ext>
              </a:extLst>
            </p:cNvPr>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16;p67">
              <a:extLst>
                <a:ext uri="{FF2B5EF4-FFF2-40B4-BE49-F238E27FC236}">
                  <a16:creationId xmlns:a16="http://schemas.microsoft.com/office/drawing/2014/main" id="{89579317-E45F-1ED6-5E2C-CF0FD0CAFC87}"/>
                </a:ext>
              </a:extLst>
            </p:cNvPr>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17;p67">
              <a:extLst>
                <a:ext uri="{FF2B5EF4-FFF2-40B4-BE49-F238E27FC236}">
                  <a16:creationId xmlns:a16="http://schemas.microsoft.com/office/drawing/2014/main" id="{A5F180ED-E2FA-F44B-7E1F-5FD45491BFB4}"/>
                </a:ext>
              </a:extLst>
            </p:cNvPr>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18;p67">
              <a:extLst>
                <a:ext uri="{FF2B5EF4-FFF2-40B4-BE49-F238E27FC236}">
                  <a16:creationId xmlns:a16="http://schemas.microsoft.com/office/drawing/2014/main" id="{3D2E2382-BADA-3E00-E8A9-DB4CF07C4A12}"/>
                </a:ext>
              </a:extLst>
            </p:cNvPr>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19;p67">
              <a:extLst>
                <a:ext uri="{FF2B5EF4-FFF2-40B4-BE49-F238E27FC236}">
                  <a16:creationId xmlns:a16="http://schemas.microsoft.com/office/drawing/2014/main" id="{1D1A0DBD-FAED-8D96-CF93-EBB033C22532}"/>
                </a:ext>
              </a:extLst>
            </p:cNvPr>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20;p67">
              <a:extLst>
                <a:ext uri="{FF2B5EF4-FFF2-40B4-BE49-F238E27FC236}">
                  <a16:creationId xmlns:a16="http://schemas.microsoft.com/office/drawing/2014/main" id="{6B74075A-7238-1F5F-EEF9-61E0AC0CA049}"/>
                </a:ext>
              </a:extLst>
            </p:cNvPr>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21;p67">
              <a:extLst>
                <a:ext uri="{FF2B5EF4-FFF2-40B4-BE49-F238E27FC236}">
                  <a16:creationId xmlns:a16="http://schemas.microsoft.com/office/drawing/2014/main" id="{963B35B4-8A09-34A3-1461-220FB2F8DBCB}"/>
                </a:ext>
              </a:extLst>
            </p:cNvPr>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22;p67">
              <a:extLst>
                <a:ext uri="{FF2B5EF4-FFF2-40B4-BE49-F238E27FC236}">
                  <a16:creationId xmlns:a16="http://schemas.microsoft.com/office/drawing/2014/main" id="{BFEC6B91-F288-C654-19E2-DC9733FF336F}"/>
                </a:ext>
              </a:extLst>
            </p:cNvPr>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23;p67">
              <a:extLst>
                <a:ext uri="{FF2B5EF4-FFF2-40B4-BE49-F238E27FC236}">
                  <a16:creationId xmlns:a16="http://schemas.microsoft.com/office/drawing/2014/main" id="{95E173EE-80D6-CFE6-F99B-E32751377DCA}"/>
                </a:ext>
              </a:extLst>
            </p:cNvPr>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24;p67">
              <a:extLst>
                <a:ext uri="{FF2B5EF4-FFF2-40B4-BE49-F238E27FC236}">
                  <a16:creationId xmlns:a16="http://schemas.microsoft.com/office/drawing/2014/main" id="{28E3F37F-E89C-DD2C-8D2F-DC5144D9BE6A}"/>
                </a:ext>
              </a:extLst>
            </p:cNvPr>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25;p67">
              <a:extLst>
                <a:ext uri="{FF2B5EF4-FFF2-40B4-BE49-F238E27FC236}">
                  <a16:creationId xmlns:a16="http://schemas.microsoft.com/office/drawing/2014/main" id="{95E1EE32-5D96-016C-AA4A-8E2A701E6CFE}"/>
                </a:ext>
              </a:extLst>
            </p:cNvPr>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26;p67">
              <a:extLst>
                <a:ext uri="{FF2B5EF4-FFF2-40B4-BE49-F238E27FC236}">
                  <a16:creationId xmlns:a16="http://schemas.microsoft.com/office/drawing/2014/main" id="{18B1167C-5C82-4AFC-FA34-94858ADB6835}"/>
                </a:ext>
              </a:extLst>
            </p:cNvPr>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27;p67">
              <a:extLst>
                <a:ext uri="{FF2B5EF4-FFF2-40B4-BE49-F238E27FC236}">
                  <a16:creationId xmlns:a16="http://schemas.microsoft.com/office/drawing/2014/main" id="{2C922661-3B2E-929E-3A37-FD143B45CF74}"/>
                </a:ext>
              </a:extLst>
            </p:cNvPr>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28;p67">
              <a:extLst>
                <a:ext uri="{FF2B5EF4-FFF2-40B4-BE49-F238E27FC236}">
                  <a16:creationId xmlns:a16="http://schemas.microsoft.com/office/drawing/2014/main" id="{0D85348D-7A35-719F-759A-6536B1E4D9E3}"/>
                </a:ext>
              </a:extLst>
            </p:cNvPr>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29;p67">
              <a:extLst>
                <a:ext uri="{FF2B5EF4-FFF2-40B4-BE49-F238E27FC236}">
                  <a16:creationId xmlns:a16="http://schemas.microsoft.com/office/drawing/2014/main" id="{D93A3183-FF64-BBFF-9963-BE417AD5BFAD}"/>
                </a:ext>
              </a:extLst>
            </p:cNvPr>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30;p67">
              <a:extLst>
                <a:ext uri="{FF2B5EF4-FFF2-40B4-BE49-F238E27FC236}">
                  <a16:creationId xmlns:a16="http://schemas.microsoft.com/office/drawing/2014/main" id="{DFE42007-B9FD-B7E4-45E7-C71E86488FED}"/>
                </a:ext>
              </a:extLst>
            </p:cNvPr>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31;p67">
              <a:extLst>
                <a:ext uri="{FF2B5EF4-FFF2-40B4-BE49-F238E27FC236}">
                  <a16:creationId xmlns:a16="http://schemas.microsoft.com/office/drawing/2014/main" id="{C1CB4C44-5B5B-9810-807F-C9DAF21C59BC}"/>
                </a:ext>
              </a:extLst>
            </p:cNvPr>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32;p67">
              <a:extLst>
                <a:ext uri="{FF2B5EF4-FFF2-40B4-BE49-F238E27FC236}">
                  <a16:creationId xmlns:a16="http://schemas.microsoft.com/office/drawing/2014/main" id="{5530ECEB-BE62-1E1B-0C69-432C36AD7277}"/>
                </a:ext>
              </a:extLst>
            </p:cNvPr>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33;p67">
              <a:extLst>
                <a:ext uri="{FF2B5EF4-FFF2-40B4-BE49-F238E27FC236}">
                  <a16:creationId xmlns:a16="http://schemas.microsoft.com/office/drawing/2014/main" id="{568D974B-23B6-6D22-FEA7-2BE558988417}"/>
                </a:ext>
              </a:extLst>
            </p:cNvPr>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34;p67">
              <a:extLst>
                <a:ext uri="{FF2B5EF4-FFF2-40B4-BE49-F238E27FC236}">
                  <a16:creationId xmlns:a16="http://schemas.microsoft.com/office/drawing/2014/main" id="{B039CBF7-2A60-5DD8-F2A7-8BD8511368E6}"/>
                </a:ext>
              </a:extLst>
            </p:cNvPr>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35;p67">
              <a:extLst>
                <a:ext uri="{FF2B5EF4-FFF2-40B4-BE49-F238E27FC236}">
                  <a16:creationId xmlns:a16="http://schemas.microsoft.com/office/drawing/2014/main" id="{2752CDE9-99A4-AD21-C531-276E28446A14}"/>
                </a:ext>
              </a:extLst>
            </p:cNvPr>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36;p67">
              <a:extLst>
                <a:ext uri="{FF2B5EF4-FFF2-40B4-BE49-F238E27FC236}">
                  <a16:creationId xmlns:a16="http://schemas.microsoft.com/office/drawing/2014/main" id="{CEFB43AE-CE53-1C03-26C3-E9D90869C2B9}"/>
                </a:ext>
              </a:extLst>
            </p:cNvPr>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37;p67">
              <a:extLst>
                <a:ext uri="{FF2B5EF4-FFF2-40B4-BE49-F238E27FC236}">
                  <a16:creationId xmlns:a16="http://schemas.microsoft.com/office/drawing/2014/main" id="{E05B1D5F-F7D8-A721-6682-B3009C55F253}"/>
                </a:ext>
              </a:extLst>
            </p:cNvPr>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38;p67">
              <a:extLst>
                <a:ext uri="{FF2B5EF4-FFF2-40B4-BE49-F238E27FC236}">
                  <a16:creationId xmlns:a16="http://schemas.microsoft.com/office/drawing/2014/main" id="{5088F1E3-5243-E21E-6401-4A3EE63F2780}"/>
                </a:ext>
              </a:extLst>
            </p:cNvPr>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39;p67">
              <a:extLst>
                <a:ext uri="{FF2B5EF4-FFF2-40B4-BE49-F238E27FC236}">
                  <a16:creationId xmlns:a16="http://schemas.microsoft.com/office/drawing/2014/main" id="{63A2569F-837D-0053-1271-18E9EDE523C1}"/>
                </a:ext>
              </a:extLst>
            </p:cNvPr>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40;p67">
              <a:extLst>
                <a:ext uri="{FF2B5EF4-FFF2-40B4-BE49-F238E27FC236}">
                  <a16:creationId xmlns:a16="http://schemas.microsoft.com/office/drawing/2014/main" id="{368F171D-EA08-FC0F-D592-A7D32DAA102F}"/>
                </a:ext>
              </a:extLst>
            </p:cNvPr>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41;p67">
              <a:extLst>
                <a:ext uri="{FF2B5EF4-FFF2-40B4-BE49-F238E27FC236}">
                  <a16:creationId xmlns:a16="http://schemas.microsoft.com/office/drawing/2014/main" id="{4A5F4540-B05B-2F85-2E05-892F868889DF}"/>
                </a:ext>
              </a:extLst>
            </p:cNvPr>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42;p67">
              <a:extLst>
                <a:ext uri="{FF2B5EF4-FFF2-40B4-BE49-F238E27FC236}">
                  <a16:creationId xmlns:a16="http://schemas.microsoft.com/office/drawing/2014/main" id="{CCF129AE-60DE-D1A0-9DEB-44FF54F13D7A}"/>
                </a:ext>
              </a:extLst>
            </p:cNvPr>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43;p67">
              <a:extLst>
                <a:ext uri="{FF2B5EF4-FFF2-40B4-BE49-F238E27FC236}">
                  <a16:creationId xmlns:a16="http://schemas.microsoft.com/office/drawing/2014/main" id="{AC4FAAD6-F14F-0B60-9BCF-66395F94D963}"/>
                </a:ext>
              </a:extLst>
            </p:cNvPr>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44;p67">
              <a:extLst>
                <a:ext uri="{FF2B5EF4-FFF2-40B4-BE49-F238E27FC236}">
                  <a16:creationId xmlns:a16="http://schemas.microsoft.com/office/drawing/2014/main" id="{E3EF9440-D21A-7BF4-333F-D020AFD4F720}"/>
                </a:ext>
              </a:extLst>
            </p:cNvPr>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45;p67">
              <a:extLst>
                <a:ext uri="{FF2B5EF4-FFF2-40B4-BE49-F238E27FC236}">
                  <a16:creationId xmlns:a16="http://schemas.microsoft.com/office/drawing/2014/main" id="{EF062571-C1C9-9912-78E7-1490DDF65560}"/>
                </a:ext>
              </a:extLst>
            </p:cNvPr>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46;p67">
              <a:extLst>
                <a:ext uri="{FF2B5EF4-FFF2-40B4-BE49-F238E27FC236}">
                  <a16:creationId xmlns:a16="http://schemas.microsoft.com/office/drawing/2014/main" id="{30C7465D-20D0-D4B3-CE46-3F22B5B9D2F3}"/>
                </a:ext>
              </a:extLst>
            </p:cNvPr>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47;p67">
              <a:extLst>
                <a:ext uri="{FF2B5EF4-FFF2-40B4-BE49-F238E27FC236}">
                  <a16:creationId xmlns:a16="http://schemas.microsoft.com/office/drawing/2014/main" id="{D0FA1B31-9034-3C92-64B4-C4C2583024CA}"/>
                </a:ext>
              </a:extLst>
            </p:cNvPr>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48;p67">
              <a:extLst>
                <a:ext uri="{FF2B5EF4-FFF2-40B4-BE49-F238E27FC236}">
                  <a16:creationId xmlns:a16="http://schemas.microsoft.com/office/drawing/2014/main" id="{C4EEB9C5-EF6D-FFB6-1355-4F9F78E30915}"/>
                </a:ext>
              </a:extLst>
            </p:cNvPr>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49;p67">
              <a:extLst>
                <a:ext uri="{FF2B5EF4-FFF2-40B4-BE49-F238E27FC236}">
                  <a16:creationId xmlns:a16="http://schemas.microsoft.com/office/drawing/2014/main" id="{2D7CDA6F-69F9-8A26-85C8-652B63CF9BA4}"/>
                </a:ext>
              </a:extLst>
            </p:cNvPr>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50;p67">
              <a:extLst>
                <a:ext uri="{FF2B5EF4-FFF2-40B4-BE49-F238E27FC236}">
                  <a16:creationId xmlns:a16="http://schemas.microsoft.com/office/drawing/2014/main" id="{941E14B3-0D1F-D996-07E8-235DDE73273A}"/>
                </a:ext>
              </a:extLst>
            </p:cNvPr>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51;p67">
              <a:extLst>
                <a:ext uri="{FF2B5EF4-FFF2-40B4-BE49-F238E27FC236}">
                  <a16:creationId xmlns:a16="http://schemas.microsoft.com/office/drawing/2014/main" id="{E86D1E87-9EE8-4DE0-66D4-9E83F7968E71}"/>
                </a:ext>
              </a:extLst>
            </p:cNvPr>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52;p67">
              <a:extLst>
                <a:ext uri="{FF2B5EF4-FFF2-40B4-BE49-F238E27FC236}">
                  <a16:creationId xmlns:a16="http://schemas.microsoft.com/office/drawing/2014/main" id="{525A06F5-13B7-6129-462A-0E2E9A9902F3}"/>
                </a:ext>
              </a:extLst>
            </p:cNvPr>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53;p67">
              <a:extLst>
                <a:ext uri="{FF2B5EF4-FFF2-40B4-BE49-F238E27FC236}">
                  <a16:creationId xmlns:a16="http://schemas.microsoft.com/office/drawing/2014/main" id="{21769164-37DA-6556-4FDB-0AA739D06A3D}"/>
                </a:ext>
              </a:extLst>
            </p:cNvPr>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54;p67">
              <a:extLst>
                <a:ext uri="{FF2B5EF4-FFF2-40B4-BE49-F238E27FC236}">
                  <a16:creationId xmlns:a16="http://schemas.microsoft.com/office/drawing/2014/main" id="{DF450C24-C1C1-417E-C59E-FD94C53FBA1F}"/>
                </a:ext>
              </a:extLst>
            </p:cNvPr>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55;p67">
              <a:extLst>
                <a:ext uri="{FF2B5EF4-FFF2-40B4-BE49-F238E27FC236}">
                  <a16:creationId xmlns:a16="http://schemas.microsoft.com/office/drawing/2014/main" id="{3DF586F0-951B-6EF9-5824-79F795811DB2}"/>
                </a:ext>
              </a:extLst>
            </p:cNvPr>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56;p67">
              <a:extLst>
                <a:ext uri="{FF2B5EF4-FFF2-40B4-BE49-F238E27FC236}">
                  <a16:creationId xmlns:a16="http://schemas.microsoft.com/office/drawing/2014/main" id="{FCDA915B-14FF-BCC3-1CA3-44F89A9FFFBB}"/>
                </a:ext>
              </a:extLst>
            </p:cNvPr>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57;p67">
              <a:extLst>
                <a:ext uri="{FF2B5EF4-FFF2-40B4-BE49-F238E27FC236}">
                  <a16:creationId xmlns:a16="http://schemas.microsoft.com/office/drawing/2014/main" id="{82C85F5A-3CDE-5383-F4D4-811C160D9B27}"/>
                </a:ext>
              </a:extLst>
            </p:cNvPr>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58;p67">
              <a:extLst>
                <a:ext uri="{FF2B5EF4-FFF2-40B4-BE49-F238E27FC236}">
                  <a16:creationId xmlns:a16="http://schemas.microsoft.com/office/drawing/2014/main" id="{08A16EA9-DEAB-C24A-6E6A-1B903ECA3C18}"/>
                </a:ext>
              </a:extLst>
            </p:cNvPr>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59;p67">
              <a:extLst>
                <a:ext uri="{FF2B5EF4-FFF2-40B4-BE49-F238E27FC236}">
                  <a16:creationId xmlns:a16="http://schemas.microsoft.com/office/drawing/2014/main" id="{E4AE30D5-F8BB-9EED-1EA8-BFFB7E39D4D1}"/>
                </a:ext>
              </a:extLst>
            </p:cNvPr>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60;p67">
              <a:extLst>
                <a:ext uri="{FF2B5EF4-FFF2-40B4-BE49-F238E27FC236}">
                  <a16:creationId xmlns:a16="http://schemas.microsoft.com/office/drawing/2014/main" id="{5ADC5DC4-7939-A05F-EEFA-322200917C84}"/>
                </a:ext>
              </a:extLst>
            </p:cNvPr>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61;p67">
              <a:extLst>
                <a:ext uri="{FF2B5EF4-FFF2-40B4-BE49-F238E27FC236}">
                  <a16:creationId xmlns:a16="http://schemas.microsoft.com/office/drawing/2014/main" id="{B990E06D-D183-0FBE-66CE-0D6A2AB6F563}"/>
                </a:ext>
              </a:extLst>
            </p:cNvPr>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62;p67">
              <a:extLst>
                <a:ext uri="{FF2B5EF4-FFF2-40B4-BE49-F238E27FC236}">
                  <a16:creationId xmlns:a16="http://schemas.microsoft.com/office/drawing/2014/main" id="{2711615C-DD19-DC78-B4A1-6FC766998FAD}"/>
                </a:ext>
              </a:extLst>
            </p:cNvPr>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63;p67">
              <a:extLst>
                <a:ext uri="{FF2B5EF4-FFF2-40B4-BE49-F238E27FC236}">
                  <a16:creationId xmlns:a16="http://schemas.microsoft.com/office/drawing/2014/main" id="{7E345762-105D-E3F1-CE5A-1BF3C36655AA}"/>
                </a:ext>
              </a:extLst>
            </p:cNvPr>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64;p67">
              <a:extLst>
                <a:ext uri="{FF2B5EF4-FFF2-40B4-BE49-F238E27FC236}">
                  <a16:creationId xmlns:a16="http://schemas.microsoft.com/office/drawing/2014/main" id="{0C54CD05-794B-7DB3-8FD4-D4633FF9D4B2}"/>
                </a:ext>
              </a:extLst>
            </p:cNvPr>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65;p67">
              <a:extLst>
                <a:ext uri="{FF2B5EF4-FFF2-40B4-BE49-F238E27FC236}">
                  <a16:creationId xmlns:a16="http://schemas.microsoft.com/office/drawing/2014/main" id="{8D9C3259-682D-C6B3-A021-26E18614CC45}"/>
                </a:ext>
              </a:extLst>
            </p:cNvPr>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66;p67">
              <a:extLst>
                <a:ext uri="{FF2B5EF4-FFF2-40B4-BE49-F238E27FC236}">
                  <a16:creationId xmlns:a16="http://schemas.microsoft.com/office/drawing/2014/main" id="{CDD286ED-52FC-1BD5-75ED-05F8D8B2E128}"/>
                </a:ext>
              </a:extLst>
            </p:cNvPr>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67;p67">
              <a:extLst>
                <a:ext uri="{FF2B5EF4-FFF2-40B4-BE49-F238E27FC236}">
                  <a16:creationId xmlns:a16="http://schemas.microsoft.com/office/drawing/2014/main" id="{DBD492D5-5E99-A0EF-CFE3-187906C3E5E8}"/>
                </a:ext>
              </a:extLst>
            </p:cNvPr>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68;p67">
              <a:extLst>
                <a:ext uri="{FF2B5EF4-FFF2-40B4-BE49-F238E27FC236}">
                  <a16:creationId xmlns:a16="http://schemas.microsoft.com/office/drawing/2014/main" id="{4713C755-27B6-7DED-3FE5-393E29DC8054}"/>
                </a:ext>
              </a:extLst>
            </p:cNvPr>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69;p67">
              <a:extLst>
                <a:ext uri="{FF2B5EF4-FFF2-40B4-BE49-F238E27FC236}">
                  <a16:creationId xmlns:a16="http://schemas.microsoft.com/office/drawing/2014/main" id="{A608CF82-9189-7A92-9333-05A6D8E18AFC}"/>
                </a:ext>
              </a:extLst>
            </p:cNvPr>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70;p67">
              <a:extLst>
                <a:ext uri="{FF2B5EF4-FFF2-40B4-BE49-F238E27FC236}">
                  <a16:creationId xmlns:a16="http://schemas.microsoft.com/office/drawing/2014/main" id="{C8407E69-871F-4FB1-D9B0-C4E43BDDF58E}"/>
                </a:ext>
              </a:extLst>
            </p:cNvPr>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71;p67">
              <a:extLst>
                <a:ext uri="{FF2B5EF4-FFF2-40B4-BE49-F238E27FC236}">
                  <a16:creationId xmlns:a16="http://schemas.microsoft.com/office/drawing/2014/main" id="{744B9729-DA59-3AED-380F-90A9270180E8}"/>
                </a:ext>
              </a:extLst>
            </p:cNvPr>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72;p67">
              <a:extLst>
                <a:ext uri="{FF2B5EF4-FFF2-40B4-BE49-F238E27FC236}">
                  <a16:creationId xmlns:a16="http://schemas.microsoft.com/office/drawing/2014/main" id="{822E91DA-EAFA-FAF3-B9C2-6477120050BF}"/>
                </a:ext>
              </a:extLst>
            </p:cNvPr>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73;p67">
              <a:extLst>
                <a:ext uri="{FF2B5EF4-FFF2-40B4-BE49-F238E27FC236}">
                  <a16:creationId xmlns:a16="http://schemas.microsoft.com/office/drawing/2014/main" id="{4FA4A031-2E35-D9C4-BE0E-2312838A6334}"/>
                </a:ext>
              </a:extLst>
            </p:cNvPr>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74;p67">
              <a:extLst>
                <a:ext uri="{FF2B5EF4-FFF2-40B4-BE49-F238E27FC236}">
                  <a16:creationId xmlns:a16="http://schemas.microsoft.com/office/drawing/2014/main" id="{9BD29C7C-EAA5-C48F-BB99-2E1DAFA39DEE}"/>
                </a:ext>
              </a:extLst>
            </p:cNvPr>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75;p67">
              <a:extLst>
                <a:ext uri="{FF2B5EF4-FFF2-40B4-BE49-F238E27FC236}">
                  <a16:creationId xmlns:a16="http://schemas.microsoft.com/office/drawing/2014/main" id="{B2B2AF98-BF8B-BC92-55C2-0F94581C4565}"/>
                </a:ext>
              </a:extLst>
            </p:cNvPr>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76;p67">
              <a:extLst>
                <a:ext uri="{FF2B5EF4-FFF2-40B4-BE49-F238E27FC236}">
                  <a16:creationId xmlns:a16="http://schemas.microsoft.com/office/drawing/2014/main" id="{FC2DBFA8-0E8A-7244-4DD4-49255A4EB2D3}"/>
                </a:ext>
              </a:extLst>
            </p:cNvPr>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77;p67">
              <a:extLst>
                <a:ext uri="{FF2B5EF4-FFF2-40B4-BE49-F238E27FC236}">
                  <a16:creationId xmlns:a16="http://schemas.microsoft.com/office/drawing/2014/main" id="{2193B1CD-1452-CFC0-81C9-73FDB5BF6E69}"/>
                </a:ext>
              </a:extLst>
            </p:cNvPr>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78;p67">
              <a:extLst>
                <a:ext uri="{FF2B5EF4-FFF2-40B4-BE49-F238E27FC236}">
                  <a16:creationId xmlns:a16="http://schemas.microsoft.com/office/drawing/2014/main" id="{B439B3B5-5232-56F5-AF5E-33A29A757FD4}"/>
                </a:ext>
              </a:extLst>
            </p:cNvPr>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79;p67">
              <a:extLst>
                <a:ext uri="{FF2B5EF4-FFF2-40B4-BE49-F238E27FC236}">
                  <a16:creationId xmlns:a16="http://schemas.microsoft.com/office/drawing/2014/main" id="{E932FDFF-72BE-92B5-5E8E-07DDF71C6845}"/>
                </a:ext>
              </a:extLst>
            </p:cNvPr>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80;p67">
              <a:extLst>
                <a:ext uri="{FF2B5EF4-FFF2-40B4-BE49-F238E27FC236}">
                  <a16:creationId xmlns:a16="http://schemas.microsoft.com/office/drawing/2014/main" id="{92691FEF-EDFA-5C60-2798-B379651363E2}"/>
                </a:ext>
              </a:extLst>
            </p:cNvPr>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81;p67">
              <a:extLst>
                <a:ext uri="{FF2B5EF4-FFF2-40B4-BE49-F238E27FC236}">
                  <a16:creationId xmlns:a16="http://schemas.microsoft.com/office/drawing/2014/main" id="{3DF57EB9-2934-4383-4B66-A2C684E26EEE}"/>
                </a:ext>
              </a:extLst>
            </p:cNvPr>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82;p67">
              <a:extLst>
                <a:ext uri="{FF2B5EF4-FFF2-40B4-BE49-F238E27FC236}">
                  <a16:creationId xmlns:a16="http://schemas.microsoft.com/office/drawing/2014/main" id="{F8DC259A-0F88-8001-2A5D-C3265126CABA}"/>
                </a:ext>
              </a:extLst>
            </p:cNvPr>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83;p67">
              <a:extLst>
                <a:ext uri="{FF2B5EF4-FFF2-40B4-BE49-F238E27FC236}">
                  <a16:creationId xmlns:a16="http://schemas.microsoft.com/office/drawing/2014/main" id="{B3C3D516-92C7-8EEC-B5D8-B15F63C25146}"/>
                </a:ext>
              </a:extLst>
            </p:cNvPr>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84;p67">
              <a:extLst>
                <a:ext uri="{FF2B5EF4-FFF2-40B4-BE49-F238E27FC236}">
                  <a16:creationId xmlns:a16="http://schemas.microsoft.com/office/drawing/2014/main" id="{CEB960B7-523E-7EBD-2244-0CB43DFF763A}"/>
                </a:ext>
              </a:extLst>
            </p:cNvPr>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85;p67">
              <a:extLst>
                <a:ext uri="{FF2B5EF4-FFF2-40B4-BE49-F238E27FC236}">
                  <a16:creationId xmlns:a16="http://schemas.microsoft.com/office/drawing/2014/main" id="{805908DF-AC85-55B6-A100-9CB36267138C}"/>
                </a:ext>
              </a:extLst>
            </p:cNvPr>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86;p67">
              <a:extLst>
                <a:ext uri="{FF2B5EF4-FFF2-40B4-BE49-F238E27FC236}">
                  <a16:creationId xmlns:a16="http://schemas.microsoft.com/office/drawing/2014/main" id="{B6E72AF8-0678-20A7-EFAF-A34BC22AF89D}"/>
                </a:ext>
              </a:extLst>
            </p:cNvPr>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87;p67">
              <a:extLst>
                <a:ext uri="{FF2B5EF4-FFF2-40B4-BE49-F238E27FC236}">
                  <a16:creationId xmlns:a16="http://schemas.microsoft.com/office/drawing/2014/main" id="{B5984E1F-BBCE-B298-B4D6-128E6764304A}"/>
                </a:ext>
              </a:extLst>
            </p:cNvPr>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88;p67">
              <a:extLst>
                <a:ext uri="{FF2B5EF4-FFF2-40B4-BE49-F238E27FC236}">
                  <a16:creationId xmlns:a16="http://schemas.microsoft.com/office/drawing/2014/main" id="{7911A799-93DD-AE70-99B0-39FF22D35D87}"/>
                </a:ext>
              </a:extLst>
            </p:cNvPr>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89;p67">
              <a:extLst>
                <a:ext uri="{FF2B5EF4-FFF2-40B4-BE49-F238E27FC236}">
                  <a16:creationId xmlns:a16="http://schemas.microsoft.com/office/drawing/2014/main" id="{C846CF83-C714-00DA-8E6E-FB6842101204}"/>
                </a:ext>
              </a:extLst>
            </p:cNvPr>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90;p67">
              <a:extLst>
                <a:ext uri="{FF2B5EF4-FFF2-40B4-BE49-F238E27FC236}">
                  <a16:creationId xmlns:a16="http://schemas.microsoft.com/office/drawing/2014/main" id="{D4782C12-68C3-25DB-DC71-FEA14B96EC1B}"/>
                </a:ext>
              </a:extLst>
            </p:cNvPr>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91;p67">
              <a:extLst>
                <a:ext uri="{FF2B5EF4-FFF2-40B4-BE49-F238E27FC236}">
                  <a16:creationId xmlns:a16="http://schemas.microsoft.com/office/drawing/2014/main" id="{414AEE8A-3494-82D5-6F5C-AA093A284214}"/>
                </a:ext>
              </a:extLst>
            </p:cNvPr>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2;p67">
              <a:extLst>
                <a:ext uri="{FF2B5EF4-FFF2-40B4-BE49-F238E27FC236}">
                  <a16:creationId xmlns:a16="http://schemas.microsoft.com/office/drawing/2014/main" id="{8E4B47FB-34F2-80A2-4EB4-FE964B9DA1D4}"/>
                </a:ext>
              </a:extLst>
            </p:cNvPr>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93;p67">
              <a:extLst>
                <a:ext uri="{FF2B5EF4-FFF2-40B4-BE49-F238E27FC236}">
                  <a16:creationId xmlns:a16="http://schemas.microsoft.com/office/drawing/2014/main" id="{9568A0BE-D18D-561D-C27F-71C84B666E58}"/>
                </a:ext>
              </a:extLst>
            </p:cNvPr>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94;p67">
              <a:extLst>
                <a:ext uri="{FF2B5EF4-FFF2-40B4-BE49-F238E27FC236}">
                  <a16:creationId xmlns:a16="http://schemas.microsoft.com/office/drawing/2014/main" id="{22F847BE-466E-9136-FE25-B0F96ECF22FD}"/>
                </a:ext>
              </a:extLst>
            </p:cNvPr>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95;p67">
              <a:extLst>
                <a:ext uri="{FF2B5EF4-FFF2-40B4-BE49-F238E27FC236}">
                  <a16:creationId xmlns:a16="http://schemas.microsoft.com/office/drawing/2014/main" id="{DC854331-BD74-E617-98C6-36C0201272F9}"/>
                </a:ext>
              </a:extLst>
            </p:cNvPr>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96;p67">
              <a:extLst>
                <a:ext uri="{FF2B5EF4-FFF2-40B4-BE49-F238E27FC236}">
                  <a16:creationId xmlns:a16="http://schemas.microsoft.com/office/drawing/2014/main" id="{AE0BDF3E-F087-7735-BC82-F29730D6292B}"/>
                </a:ext>
              </a:extLst>
            </p:cNvPr>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97;p67">
              <a:extLst>
                <a:ext uri="{FF2B5EF4-FFF2-40B4-BE49-F238E27FC236}">
                  <a16:creationId xmlns:a16="http://schemas.microsoft.com/office/drawing/2014/main" id="{4501955B-245E-E779-4A05-EABE48759FD5}"/>
                </a:ext>
              </a:extLst>
            </p:cNvPr>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98;p67">
              <a:extLst>
                <a:ext uri="{FF2B5EF4-FFF2-40B4-BE49-F238E27FC236}">
                  <a16:creationId xmlns:a16="http://schemas.microsoft.com/office/drawing/2014/main" id="{267DFF59-6033-5256-A3F5-BB96381FFBDF}"/>
                </a:ext>
              </a:extLst>
            </p:cNvPr>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99;p67">
              <a:extLst>
                <a:ext uri="{FF2B5EF4-FFF2-40B4-BE49-F238E27FC236}">
                  <a16:creationId xmlns:a16="http://schemas.microsoft.com/office/drawing/2014/main" id="{0717AFFC-1809-3975-9D79-4AEC0F0F63F8}"/>
                </a:ext>
              </a:extLst>
            </p:cNvPr>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00;p67">
              <a:extLst>
                <a:ext uri="{FF2B5EF4-FFF2-40B4-BE49-F238E27FC236}">
                  <a16:creationId xmlns:a16="http://schemas.microsoft.com/office/drawing/2014/main" id="{0A966386-328C-E0DC-1756-8841005AE511}"/>
                </a:ext>
              </a:extLst>
            </p:cNvPr>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01;p67">
              <a:extLst>
                <a:ext uri="{FF2B5EF4-FFF2-40B4-BE49-F238E27FC236}">
                  <a16:creationId xmlns:a16="http://schemas.microsoft.com/office/drawing/2014/main" id="{915B8DDC-0F75-8E6B-DB46-4E7232A70FB9}"/>
                </a:ext>
              </a:extLst>
            </p:cNvPr>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02;p67">
              <a:extLst>
                <a:ext uri="{FF2B5EF4-FFF2-40B4-BE49-F238E27FC236}">
                  <a16:creationId xmlns:a16="http://schemas.microsoft.com/office/drawing/2014/main" id="{785BD500-40A9-6058-EE6A-42D1AA1394B0}"/>
                </a:ext>
              </a:extLst>
            </p:cNvPr>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03;p67">
              <a:extLst>
                <a:ext uri="{FF2B5EF4-FFF2-40B4-BE49-F238E27FC236}">
                  <a16:creationId xmlns:a16="http://schemas.microsoft.com/office/drawing/2014/main" id="{84759FF4-A0FF-16C3-BDC5-CA1ACA6A30F2}"/>
                </a:ext>
              </a:extLst>
            </p:cNvPr>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04;p67">
              <a:extLst>
                <a:ext uri="{FF2B5EF4-FFF2-40B4-BE49-F238E27FC236}">
                  <a16:creationId xmlns:a16="http://schemas.microsoft.com/office/drawing/2014/main" id="{BBD43E0C-4615-5573-199F-F11057D53495}"/>
                </a:ext>
              </a:extLst>
            </p:cNvPr>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05;p67">
              <a:extLst>
                <a:ext uri="{FF2B5EF4-FFF2-40B4-BE49-F238E27FC236}">
                  <a16:creationId xmlns:a16="http://schemas.microsoft.com/office/drawing/2014/main" id="{517B44B4-4150-E348-B084-DBAE8999DA73}"/>
                </a:ext>
              </a:extLst>
            </p:cNvPr>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06;p67">
              <a:extLst>
                <a:ext uri="{FF2B5EF4-FFF2-40B4-BE49-F238E27FC236}">
                  <a16:creationId xmlns:a16="http://schemas.microsoft.com/office/drawing/2014/main" id="{3179E494-9447-3C24-89E7-106906091770}"/>
                </a:ext>
              </a:extLst>
            </p:cNvPr>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07;p67">
              <a:extLst>
                <a:ext uri="{FF2B5EF4-FFF2-40B4-BE49-F238E27FC236}">
                  <a16:creationId xmlns:a16="http://schemas.microsoft.com/office/drawing/2014/main" id="{63FFA34A-60F1-A0FE-CD80-3FC9DB330C8B}"/>
                </a:ext>
              </a:extLst>
            </p:cNvPr>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08;p67">
              <a:extLst>
                <a:ext uri="{FF2B5EF4-FFF2-40B4-BE49-F238E27FC236}">
                  <a16:creationId xmlns:a16="http://schemas.microsoft.com/office/drawing/2014/main" id="{433593C4-C764-6EF6-F9F1-756F32B94EC8}"/>
                </a:ext>
              </a:extLst>
            </p:cNvPr>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09;p67">
              <a:extLst>
                <a:ext uri="{FF2B5EF4-FFF2-40B4-BE49-F238E27FC236}">
                  <a16:creationId xmlns:a16="http://schemas.microsoft.com/office/drawing/2014/main" id="{E0425EEE-EB0C-5E8C-5BAC-98587B57AA4E}"/>
                </a:ext>
              </a:extLst>
            </p:cNvPr>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10;p67">
              <a:extLst>
                <a:ext uri="{FF2B5EF4-FFF2-40B4-BE49-F238E27FC236}">
                  <a16:creationId xmlns:a16="http://schemas.microsoft.com/office/drawing/2014/main" id="{78E9B745-ACAE-65E8-C750-82E66F5F9489}"/>
                </a:ext>
              </a:extLst>
            </p:cNvPr>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11;p67">
              <a:extLst>
                <a:ext uri="{FF2B5EF4-FFF2-40B4-BE49-F238E27FC236}">
                  <a16:creationId xmlns:a16="http://schemas.microsoft.com/office/drawing/2014/main" id="{EAA206B9-4547-B2BB-D78D-A4E33F8A1A14}"/>
                </a:ext>
              </a:extLst>
            </p:cNvPr>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12;p67">
              <a:extLst>
                <a:ext uri="{FF2B5EF4-FFF2-40B4-BE49-F238E27FC236}">
                  <a16:creationId xmlns:a16="http://schemas.microsoft.com/office/drawing/2014/main" id="{2AA629F5-217A-9238-885F-368908AD764C}"/>
                </a:ext>
              </a:extLst>
            </p:cNvPr>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13;p67">
              <a:extLst>
                <a:ext uri="{FF2B5EF4-FFF2-40B4-BE49-F238E27FC236}">
                  <a16:creationId xmlns:a16="http://schemas.microsoft.com/office/drawing/2014/main" id="{6D2D824C-EE25-0CA3-5EDF-72935CDB4BAD}"/>
                </a:ext>
              </a:extLst>
            </p:cNvPr>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14;p67">
              <a:extLst>
                <a:ext uri="{FF2B5EF4-FFF2-40B4-BE49-F238E27FC236}">
                  <a16:creationId xmlns:a16="http://schemas.microsoft.com/office/drawing/2014/main" id="{385D17F6-39F2-EB2A-3E3E-5C98C4557DAD}"/>
                </a:ext>
              </a:extLst>
            </p:cNvPr>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15;p67">
              <a:extLst>
                <a:ext uri="{FF2B5EF4-FFF2-40B4-BE49-F238E27FC236}">
                  <a16:creationId xmlns:a16="http://schemas.microsoft.com/office/drawing/2014/main" id="{AFD09386-6D1F-F84F-17A8-C59E1105A670}"/>
                </a:ext>
              </a:extLst>
            </p:cNvPr>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16;p67">
              <a:extLst>
                <a:ext uri="{FF2B5EF4-FFF2-40B4-BE49-F238E27FC236}">
                  <a16:creationId xmlns:a16="http://schemas.microsoft.com/office/drawing/2014/main" id="{3737D2AC-A859-CF42-74E5-E374B95AAEE1}"/>
                </a:ext>
              </a:extLst>
            </p:cNvPr>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17;p67">
              <a:extLst>
                <a:ext uri="{FF2B5EF4-FFF2-40B4-BE49-F238E27FC236}">
                  <a16:creationId xmlns:a16="http://schemas.microsoft.com/office/drawing/2014/main" id="{F16DB0F3-89F7-82EB-9AFC-9BB3CF01FF1E}"/>
                </a:ext>
              </a:extLst>
            </p:cNvPr>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18;p67">
              <a:extLst>
                <a:ext uri="{FF2B5EF4-FFF2-40B4-BE49-F238E27FC236}">
                  <a16:creationId xmlns:a16="http://schemas.microsoft.com/office/drawing/2014/main" id="{99F35B64-9B5D-995E-6856-2D07740B87A0}"/>
                </a:ext>
              </a:extLst>
            </p:cNvPr>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19;p67">
              <a:extLst>
                <a:ext uri="{FF2B5EF4-FFF2-40B4-BE49-F238E27FC236}">
                  <a16:creationId xmlns:a16="http://schemas.microsoft.com/office/drawing/2014/main" id="{C48CF387-3ABE-8075-3BCD-7F6F72CBF589}"/>
                </a:ext>
              </a:extLst>
            </p:cNvPr>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20;p67">
              <a:extLst>
                <a:ext uri="{FF2B5EF4-FFF2-40B4-BE49-F238E27FC236}">
                  <a16:creationId xmlns:a16="http://schemas.microsoft.com/office/drawing/2014/main" id="{C84434C6-48C1-ACB1-D94D-33D53F2C3F70}"/>
                </a:ext>
              </a:extLst>
            </p:cNvPr>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21;p67">
              <a:extLst>
                <a:ext uri="{FF2B5EF4-FFF2-40B4-BE49-F238E27FC236}">
                  <a16:creationId xmlns:a16="http://schemas.microsoft.com/office/drawing/2014/main" id="{A96CDD81-2254-D6DA-C47A-13B2BED6E082}"/>
                </a:ext>
              </a:extLst>
            </p:cNvPr>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22;p67">
              <a:extLst>
                <a:ext uri="{FF2B5EF4-FFF2-40B4-BE49-F238E27FC236}">
                  <a16:creationId xmlns:a16="http://schemas.microsoft.com/office/drawing/2014/main" id="{A4CFE27A-73F5-9210-033D-1B3542E78653}"/>
                </a:ext>
              </a:extLst>
            </p:cNvPr>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23;p67">
              <a:extLst>
                <a:ext uri="{FF2B5EF4-FFF2-40B4-BE49-F238E27FC236}">
                  <a16:creationId xmlns:a16="http://schemas.microsoft.com/office/drawing/2014/main" id="{C2E1E650-B8BE-C92F-8F8E-24A14842B01C}"/>
                </a:ext>
              </a:extLst>
            </p:cNvPr>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24;p67">
              <a:extLst>
                <a:ext uri="{FF2B5EF4-FFF2-40B4-BE49-F238E27FC236}">
                  <a16:creationId xmlns:a16="http://schemas.microsoft.com/office/drawing/2014/main" id="{20C00D23-1760-26BB-90E3-92DF74DA5707}"/>
                </a:ext>
              </a:extLst>
            </p:cNvPr>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25;p67">
              <a:extLst>
                <a:ext uri="{FF2B5EF4-FFF2-40B4-BE49-F238E27FC236}">
                  <a16:creationId xmlns:a16="http://schemas.microsoft.com/office/drawing/2014/main" id="{0E97A68C-AE49-8C11-EF10-2758F8E2FC49}"/>
                </a:ext>
              </a:extLst>
            </p:cNvPr>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26;p67">
              <a:extLst>
                <a:ext uri="{FF2B5EF4-FFF2-40B4-BE49-F238E27FC236}">
                  <a16:creationId xmlns:a16="http://schemas.microsoft.com/office/drawing/2014/main" id="{BBCBFC2E-FB24-C7E8-C5E0-A3B08AEE7CC9}"/>
                </a:ext>
              </a:extLst>
            </p:cNvPr>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27;p67">
              <a:extLst>
                <a:ext uri="{FF2B5EF4-FFF2-40B4-BE49-F238E27FC236}">
                  <a16:creationId xmlns:a16="http://schemas.microsoft.com/office/drawing/2014/main" id="{889287F1-510A-4BB2-88C5-894F1B0A9588}"/>
                </a:ext>
              </a:extLst>
            </p:cNvPr>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28;p67">
              <a:extLst>
                <a:ext uri="{FF2B5EF4-FFF2-40B4-BE49-F238E27FC236}">
                  <a16:creationId xmlns:a16="http://schemas.microsoft.com/office/drawing/2014/main" id="{1559F4B2-CAFA-857C-2888-F6FE04838946}"/>
                </a:ext>
              </a:extLst>
            </p:cNvPr>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29;p67">
              <a:extLst>
                <a:ext uri="{FF2B5EF4-FFF2-40B4-BE49-F238E27FC236}">
                  <a16:creationId xmlns:a16="http://schemas.microsoft.com/office/drawing/2014/main" id="{B5CF7130-F700-F531-6D25-F51DDE9125CD}"/>
                </a:ext>
              </a:extLst>
            </p:cNvPr>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30;p67">
              <a:extLst>
                <a:ext uri="{FF2B5EF4-FFF2-40B4-BE49-F238E27FC236}">
                  <a16:creationId xmlns:a16="http://schemas.microsoft.com/office/drawing/2014/main" id="{BA285BAF-C16F-ABC0-8F9E-731007526B2F}"/>
                </a:ext>
              </a:extLst>
            </p:cNvPr>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31;p67">
              <a:extLst>
                <a:ext uri="{FF2B5EF4-FFF2-40B4-BE49-F238E27FC236}">
                  <a16:creationId xmlns:a16="http://schemas.microsoft.com/office/drawing/2014/main" id="{07F7844B-AFAA-609C-B18D-085B6585AD36}"/>
                </a:ext>
              </a:extLst>
            </p:cNvPr>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32;p67">
              <a:extLst>
                <a:ext uri="{FF2B5EF4-FFF2-40B4-BE49-F238E27FC236}">
                  <a16:creationId xmlns:a16="http://schemas.microsoft.com/office/drawing/2014/main" id="{103F2C71-54A1-A13C-3207-3A64F7DA978A}"/>
                </a:ext>
              </a:extLst>
            </p:cNvPr>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33;p67">
              <a:extLst>
                <a:ext uri="{FF2B5EF4-FFF2-40B4-BE49-F238E27FC236}">
                  <a16:creationId xmlns:a16="http://schemas.microsoft.com/office/drawing/2014/main" id="{6C90D950-B016-1C82-C9DD-B2F88495C371}"/>
                </a:ext>
              </a:extLst>
            </p:cNvPr>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34;p67">
              <a:extLst>
                <a:ext uri="{FF2B5EF4-FFF2-40B4-BE49-F238E27FC236}">
                  <a16:creationId xmlns:a16="http://schemas.microsoft.com/office/drawing/2014/main" id="{B71E8875-C616-4BC3-C408-DEC7AE9D1498}"/>
                </a:ext>
              </a:extLst>
            </p:cNvPr>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35;p67">
              <a:extLst>
                <a:ext uri="{FF2B5EF4-FFF2-40B4-BE49-F238E27FC236}">
                  <a16:creationId xmlns:a16="http://schemas.microsoft.com/office/drawing/2014/main" id="{DD0D7705-759E-9307-06E3-84E3CBF86ADC}"/>
                </a:ext>
              </a:extLst>
            </p:cNvPr>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36;p67">
              <a:extLst>
                <a:ext uri="{FF2B5EF4-FFF2-40B4-BE49-F238E27FC236}">
                  <a16:creationId xmlns:a16="http://schemas.microsoft.com/office/drawing/2014/main" id="{B2522AC2-6B00-3525-E374-1D1F9BDC0327}"/>
                </a:ext>
              </a:extLst>
            </p:cNvPr>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37;p67">
              <a:extLst>
                <a:ext uri="{FF2B5EF4-FFF2-40B4-BE49-F238E27FC236}">
                  <a16:creationId xmlns:a16="http://schemas.microsoft.com/office/drawing/2014/main" id="{769895CE-DDDC-F3B9-ACD9-E54C0756DB52}"/>
                </a:ext>
              </a:extLst>
            </p:cNvPr>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38;p67">
              <a:extLst>
                <a:ext uri="{FF2B5EF4-FFF2-40B4-BE49-F238E27FC236}">
                  <a16:creationId xmlns:a16="http://schemas.microsoft.com/office/drawing/2014/main" id="{7A5F8319-32B6-101F-B6B4-95DBE53A2087}"/>
                </a:ext>
              </a:extLst>
            </p:cNvPr>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39;p67">
              <a:extLst>
                <a:ext uri="{FF2B5EF4-FFF2-40B4-BE49-F238E27FC236}">
                  <a16:creationId xmlns:a16="http://schemas.microsoft.com/office/drawing/2014/main" id="{427C0E01-7778-9768-54E6-34382F83B62C}"/>
                </a:ext>
              </a:extLst>
            </p:cNvPr>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40;p67">
              <a:extLst>
                <a:ext uri="{FF2B5EF4-FFF2-40B4-BE49-F238E27FC236}">
                  <a16:creationId xmlns:a16="http://schemas.microsoft.com/office/drawing/2014/main" id="{813C1CE8-AED9-FC78-EA72-46CB21624434}"/>
                </a:ext>
              </a:extLst>
            </p:cNvPr>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41;p67">
              <a:extLst>
                <a:ext uri="{FF2B5EF4-FFF2-40B4-BE49-F238E27FC236}">
                  <a16:creationId xmlns:a16="http://schemas.microsoft.com/office/drawing/2014/main" id="{3CDECB89-ECB9-1E25-CC99-B58B1254FC4A}"/>
                </a:ext>
              </a:extLst>
            </p:cNvPr>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42;p67">
              <a:extLst>
                <a:ext uri="{FF2B5EF4-FFF2-40B4-BE49-F238E27FC236}">
                  <a16:creationId xmlns:a16="http://schemas.microsoft.com/office/drawing/2014/main" id="{79833B11-D4DA-1700-5FCF-3C4C6C26D1F8}"/>
                </a:ext>
              </a:extLst>
            </p:cNvPr>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43;p67">
              <a:extLst>
                <a:ext uri="{FF2B5EF4-FFF2-40B4-BE49-F238E27FC236}">
                  <a16:creationId xmlns:a16="http://schemas.microsoft.com/office/drawing/2014/main" id="{3FF976B2-D451-52C5-35B9-0D05FF82A6CA}"/>
                </a:ext>
              </a:extLst>
            </p:cNvPr>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44;p67">
              <a:extLst>
                <a:ext uri="{FF2B5EF4-FFF2-40B4-BE49-F238E27FC236}">
                  <a16:creationId xmlns:a16="http://schemas.microsoft.com/office/drawing/2014/main" id="{E664E7D5-F552-B71A-1EC9-C211AA861A9F}"/>
                </a:ext>
              </a:extLst>
            </p:cNvPr>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45;p67">
              <a:extLst>
                <a:ext uri="{FF2B5EF4-FFF2-40B4-BE49-F238E27FC236}">
                  <a16:creationId xmlns:a16="http://schemas.microsoft.com/office/drawing/2014/main" id="{D8C4B717-11D0-3AE8-BA02-AB1CABAE0940}"/>
                </a:ext>
              </a:extLst>
            </p:cNvPr>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46;p67">
              <a:extLst>
                <a:ext uri="{FF2B5EF4-FFF2-40B4-BE49-F238E27FC236}">
                  <a16:creationId xmlns:a16="http://schemas.microsoft.com/office/drawing/2014/main" id="{E39C87D5-484E-9820-9F25-8102E645856B}"/>
                </a:ext>
              </a:extLst>
            </p:cNvPr>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47;p67">
              <a:extLst>
                <a:ext uri="{FF2B5EF4-FFF2-40B4-BE49-F238E27FC236}">
                  <a16:creationId xmlns:a16="http://schemas.microsoft.com/office/drawing/2014/main" id="{10639656-A282-DEBE-7793-34ED3E69ADD2}"/>
                </a:ext>
              </a:extLst>
            </p:cNvPr>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19583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Problem Statement</a:t>
            </a:r>
            <a:r>
              <a:rPr lang="en" sz="5400" dirty="0"/>
              <a:t>!</a:t>
            </a:r>
            <a:endParaRPr sz="5400" dirty="0"/>
          </a:p>
        </p:txBody>
      </p:sp>
      <p:sp>
        <p:nvSpPr>
          <p:cNvPr id="789" name="Google Shape;789;p41"/>
          <p:cNvSpPr txBox="1">
            <a:spLocks noGrp="1"/>
          </p:cNvSpPr>
          <p:nvPr>
            <p:ph type="subTitle" idx="1"/>
          </p:nvPr>
        </p:nvSpPr>
        <p:spPr>
          <a:xfrm>
            <a:off x="713225" y="2803649"/>
            <a:ext cx="3995980" cy="173637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dirty="0"/>
              <a:t>Salaries in the field of data professions vary widely based on factors such as experience, job role, and performance. Accurately predicting salaries for data professionals is essential for both job seekers and employers.</a:t>
            </a:r>
            <a:endParaRPr dirty="0"/>
          </a:p>
        </p:txBody>
      </p:sp>
      <p:grpSp>
        <p:nvGrpSpPr>
          <p:cNvPr id="790" name="Google Shape;790;p41"/>
          <p:cNvGrpSpPr/>
          <p:nvPr/>
        </p:nvGrpSpPr>
        <p:grpSpPr>
          <a:xfrm>
            <a:off x="5024873" y="1061019"/>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590275" y="1235950"/>
            <a:ext cx="2538900" cy="87287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 (EDA)</a:t>
            </a:r>
            <a:endParaRPr dirty="0"/>
          </a:p>
        </p:txBody>
      </p:sp>
      <p:sp>
        <p:nvSpPr>
          <p:cNvPr id="720" name="Google Shape;720;p40"/>
          <p:cNvSpPr txBox="1">
            <a:spLocks noGrp="1"/>
          </p:cNvSpPr>
          <p:nvPr>
            <p:ph type="subTitle" idx="2"/>
          </p:nvPr>
        </p:nvSpPr>
        <p:spPr>
          <a:xfrm>
            <a:off x="1597660" y="34313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t>
            </a:r>
          </a:p>
          <a:p>
            <a:pPr marL="0" lvl="0" indent="0" algn="l" rtl="0">
              <a:spcBef>
                <a:spcPts val="0"/>
              </a:spcBef>
              <a:spcAft>
                <a:spcPts val="0"/>
              </a:spcAft>
              <a:buNone/>
            </a:pPr>
            <a:r>
              <a:rPr lang="en-US" dirty="0"/>
              <a:t>Preprocessing</a:t>
            </a:r>
            <a:endParaRPr dirty="0"/>
          </a:p>
        </p:txBody>
      </p:sp>
      <p:sp>
        <p:nvSpPr>
          <p:cNvPr id="721" name="Google Shape;721;p40"/>
          <p:cNvSpPr txBox="1">
            <a:spLocks noGrp="1"/>
          </p:cNvSpPr>
          <p:nvPr>
            <p:ph type="subTitle" idx="3"/>
          </p:nvPr>
        </p:nvSpPr>
        <p:spPr>
          <a:xfrm>
            <a:off x="1590275" y="2333659"/>
            <a:ext cx="2304392" cy="654900"/>
          </a:xfrm>
          <a:prstGeom prst="rect">
            <a:avLst/>
          </a:prstGeom>
          <a:ln>
            <a:noFill/>
          </a:ln>
        </p:spPr>
        <p:txBody>
          <a:bodyPr spcFirstLastPara="1" wrap="square" lIns="91425" tIns="91425" rIns="91425" bIns="91425" anchor="t" anchorCtr="0">
            <a:noAutofit/>
          </a:bodyPr>
          <a:lstStyle/>
          <a:p>
            <a:pPr marL="0" lvl="0" indent="0"/>
            <a:r>
              <a:rPr lang="en-US" dirty="0"/>
              <a:t>Feature Engineering</a:t>
            </a:r>
            <a:endParaRPr dirty="0"/>
          </a:p>
        </p:txBody>
      </p:sp>
      <p:sp>
        <p:nvSpPr>
          <p:cNvPr id="722" name="Google Shape;722;p40"/>
          <p:cNvSpPr txBox="1">
            <a:spLocks noGrp="1"/>
          </p:cNvSpPr>
          <p:nvPr>
            <p:ph type="subTitle" idx="4"/>
          </p:nvPr>
        </p:nvSpPr>
        <p:spPr>
          <a:xfrm>
            <a:off x="5701325" y="1101256"/>
            <a:ext cx="3205608" cy="912275"/>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Machine Learning Model Development and Model Evaluation</a:t>
            </a:r>
            <a:endParaRPr dirty="0"/>
          </a:p>
        </p:txBody>
      </p:sp>
      <p:sp>
        <p:nvSpPr>
          <p:cNvPr id="727" name="Google Shape;727;p40"/>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8" name="Google Shape;728;p40"/>
          <p:cNvSpPr txBox="1">
            <a:spLocks noGrp="1"/>
          </p:cNvSpPr>
          <p:nvPr>
            <p:ph type="title" idx="9"/>
          </p:nvPr>
        </p:nvSpPr>
        <p:spPr>
          <a:xfrm>
            <a:off x="905375" y="34529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29" name="Google Shape;729;p40"/>
          <p:cNvSpPr txBox="1">
            <a:spLocks noGrp="1"/>
          </p:cNvSpPr>
          <p:nvPr>
            <p:ph type="title" idx="13"/>
          </p:nvPr>
        </p:nvSpPr>
        <p:spPr>
          <a:xfrm>
            <a:off x="905375"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0" name="Google Shape;730;p40"/>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31" name="Google Shape;731;p40"/>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32" name="Google Shape;732;p40"/>
          <p:cNvSpPr txBox="1">
            <a:spLocks noGrp="1"/>
          </p:cNvSpPr>
          <p:nvPr>
            <p:ph type="subTitle" idx="16"/>
          </p:nvPr>
        </p:nvSpPr>
        <p:spPr>
          <a:xfrm>
            <a:off x="5706727" y="2394123"/>
            <a:ext cx="2538900" cy="796311"/>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ML Pipelines and Model Deployment</a:t>
            </a:r>
            <a:endParaRPr dirty="0"/>
          </a:p>
        </p:txBody>
      </p:sp>
      <p:sp>
        <p:nvSpPr>
          <p:cNvPr id="734" name="Google Shape;734;p40"/>
          <p:cNvSpPr txBox="1">
            <a:spLocks noGrp="1"/>
          </p:cNvSpPr>
          <p:nvPr>
            <p:ph type="title" idx="18"/>
          </p:nvPr>
        </p:nvSpPr>
        <p:spPr>
          <a:xfrm>
            <a:off x="5005225" y="251589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34;p40">
            <a:extLst>
              <a:ext uri="{FF2B5EF4-FFF2-40B4-BE49-F238E27FC236}">
                <a16:creationId xmlns:a16="http://schemas.microsoft.com/office/drawing/2014/main" id="{E7B8F790-58C0-18F1-FBD4-C21A7C039664}"/>
              </a:ext>
            </a:extLst>
          </p:cNvPr>
          <p:cNvSpPr txBox="1">
            <a:spLocks/>
          </p:cNvSpPr>
          <p:nvPr/>
        </p:nvSpPr>
        <p:spPr>
          <a:xfrm>
            <a:off x="5006825" y="3578315"/>
            <a:ext cx="694500" cy="4113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Chewy"/>
              <a:buNone/>
              <a:defRPr sz="3000" b="0" i="0" u="none" strike="noStrike" cap="none">
                <a:solidFill>
                  <a:schemeClr val="dk2"/>
                </a:solidFill>
                <a:latin typeface="Chewy"/>
                <a:ea typeface="Chewy"/>
                <a:cs typeface="Chewy"/>
                <a:sym typeface="Chewy"/>
              </a:defRPr>
            </a:lvl1pPr>
            <a:lvl2pPr marR="0" lvl="1"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2pPr>
            <a:lvl3pPr marR="0" lvl="2"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3pPr>
            <a:lvl4pPr marR="0" lvl="3"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4pPr>
            <a:lvl5pPr marR="0" lvl="4"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5pPr>
            <a:lvl6pPr marR="0" lvl="5"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6pPr>
            <a:lvl7pPr marR="0" lvl="6"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7pPr>
            <a:lvl8pPr marR="0" lvl="7"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8pPr>
            <a:lvl9pPr marR="0" lvl="8" algn="ctr" rtl="0">
              <a:lnSpc>
                <a:spcPct val="100000"/>
              </a:lnSpc>
              <a:spcBef>
                <a:spcPts val="0"/>
              </a:spcBef>
              <a:spcAft>
                <a:spcPts val="0"/>
              </a:spcAft>
              <a:buClr>
                <a:schemeClr val="lt2"/>
              </a:buClr>
              <a:buSzPts val="1800"/>
              <a:buFont typeface="Chewy"/>
              <a:buNone/>
              <a:defRPr sz="1800" b="0" i="0" u="none" strike="noStrike" cap="none">
                <a:solidFill>
                  <a:schemeClr val="lt2"/>
                </a:solidFill>
                <a:latin typeface="Chewy"/>
                <a:ea typeface="Chewy"/>
                <a:cs typeface="Chewy"/>
                <a:sym typeface="Chewy"/>
              </a:defRPr>
            </a:lvl9pPr>
          </a:lstStyle>
          <a:p>
            <a:r>
              <a:rPr lang="en" dirty="0"/>
              <a:t>06</a:t>
            </a:r>
          </a:p>
        </p:txBody>
      </p:sp>
      <p:sp>
        <p:nvSpPr>
          <p:cNvPr id="13" name="Google Shape;732;p40">
            <a:extLst>
              <a:ext uri="{FF2B5EF4-FFF2-40B4-BE49-F238E27FC236}">
                <a16:creationId xmlns:a16="http://schemas.microsoft.com/office/drawing/2014/main" id="{9CE7BF9C-3188-7BF1-F0FB-8131A112D6EC}"/>
              </a:ext>
            </a:extLst>
          </p:cNvPr>
          <p:cNvSpPr txBox="1">
            <a:spLocks/>
          </p:cNvSpPr>
          <p:nvPr/>
        </p:nvSpPr>
        <p:spPr>
          <a:xfrm>
            <a:off x="5699725" y="3535115"/>
            <a:ext cx="2538900" cy="454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r>
              <a:rPr lang="en-US" dirty="0"/>
              <a:t>Recommendations</a:t>
            </a:r>
          </a:p>
        </p:txBody>
      </p:sp>
    </p:spTree>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282222" y="1152474"/>
            <a:ext cx="8590845" cy="3848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 (EDA) is a crucial step in the data analysis process where we use statistical graphics and other data visualization methods to summarize the main characteristics of the data, often with visual methods.</a:t>
            </a:r>
          </a:p>
          <a:p>
            <a:pPr marL="0" lvl="0" indent="0" algn="l" rtl="0">
              <a:spcBef>
                <a:spcPts val="0"/>
              </a:spcBef>
              <a:spcAft>
                <a:spcPts val="0"/>
              </a:spcAft>
              <a:buNone/>
            </a:pPr>
            <a:r>
              <a:rPr lang="en-US" dirty="0"/>
              <a:t>Some of the EDAs that I use include: </a:t>
            </a:r>
          </a:p>
          <a:p>
            <a:pPr marL="0" lvl="0" indent="0" algn="l" rtl="0">
              <a:spcBef>
                <a:spcPts val="0"/>
              </a:spcBef>
              <a:spcAft>
                <a:spcPts val="0"/>
              </a:spcAft>
              <a:buNone/>
            </a:pPr>
            <a:endParaRPr lang="en-US" b="1" dirty="0"/>
          </a:p>
          <a:p>
            <a:pPr marL="171450" lvl="0" indent="-171450" algn="l" rtl="0">
              <a:spcBef>
                <a:spcPts val="0"/>
              </a:spcBef>
              <a:spcAft>
                <a:spcPts val="0"/>
              </a:spcAft>
              <a:buFont typeface="Arial" panose="020B0604020202020204" pitchFamily="34" charset="0"/>
              <a:buChar char="•"/>
            </a:pPr>
            <a:r>
              <a:rPr lang="en-US" b="1" dirty="0"/>
              <a:t>Showing 5 Top Data				Describe</a:t>
            </a:r>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171450" lvl="0" indent="-171450" algn="l" rtl="0">
              <a:spcBef>
                <a:spcPts val="0"/>
              </a:spcBef>
              <a:spcAft>
                <a:spcPts val="0"/>
              </a:spcAft>
              <a:buFont typeface="Arial" panose="020B0604020202020204" pitchFamily="34" charset="0"/>
              <a:buChar char="•"/>
            </a:pPr>
            <a:endParaRPr lang="en-US" b="1" dirty="0"/>
          </a:p>
          <a:p>
            <a:pPr marL="3200400" lvl="7" indent="0">
              <a:buNone/>
            </a:pPr>
            <a:r>
              <a:rPr lang="en-US" b="1" dirty="0"/>
              <a:t>       Info</a:t>
            </a:r>
            <a:endParaRPr lang="en-US" dirty="0"/>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Exploratory Data Analysis (EDA)</a:t>
            </a:r>
          </a:p>
        </p:txBody>
      </p:sp>
      <p:pic>
        <p:nvPicPr>
          <p:cNvPr id="3" name="Picture 2">
            <a:extLst>
              <a:ext uri="{FF2B5EF4-FFF2-40B4-BE49-F238E27FC236}">
                <a16:creationId xmlns:a16="http://schemas.microsoft.com/office/drawing/2014/main" id="{14964075-B7AB-A615-0AC4-3F6A8F5BB416}"/>
              </a:ext>
            </a:extLst>
          </p:cNvPr>
          <p:cNvPicPr>
            <a:picLocks noChangeAspect="1"/>
          </p:cNvPicPr>
          <p:nvPr/>
        </p:nvPicPr>
        <p:blipFill>
          <a:blip r:embed="rId3"/>
          <a:stretch>
            <a:fillRect/>
          </a:stretch>
        </p:blipFill>
        <p:spPr>
          <a:xfrm>
            <a:off x="532602" y="2319302"/>
            <a:ext cx="2800741" cy="504895"/>
          </a:xfrm>
          <a:prstGeom prst="rect">
            <a:avLst/>
          </a:prstGeom>
        </p:spPr>
      </p:pic>
      <p:sp>
        <p:nvSpPr>
          <p:cNvPr id="4" name="TextBox 3">
            <a:extLst>
              <a:ext uri="{FF2B5EF4-FFF2-40B4-BE49-F238E27FC236}">
                <a16:creationId xmlns:a16="http://schemas.microsoft.com/office/drawing/2014/main" id="{1E83110C-79C2-EBC6-A15A-47D3E4AA3644}"/>
              </a:ext>
            </a:extLst>
          </p:cNvPr>
          <p:cNvSpPr txBox="1"/>
          <p:nvPr/>
        </p:nvSpPr>
        <p:spPr>
          <a:xfrm>
            <a:off x="532602" y="2883681"/>
            <a:ext cx="2684731" cy="430887"/>
          </a:xfrm>
          <a:prstGeom prst="rect">
            <a:avLst/>
          </a:prstGeom>
          <a:noFill/>
        </p:spPr>
        <p:txBody>
          <a:bodyPr wrap="square" rtlCol="0">
            <a:spAutoFit/>
          </a:bodyPr>
          <a:lstStyle/>
          <a:p>
            <a:r>
              <a:rPr lang="en-US" sz="1100" dirty="0"/>
              <a:t>The purpose of this function is to display the top 5 of dataset</a:t>
            </a:r>
          </a:p>
        </p:txBody>
      </p:sp>
      <p:pic>
        <p:nvPicPr>
          <p:cNvPr id="6" name="Picture 5">
            <a:extLst>
              <a:ext uri="{FF2B5EF4-FFF2-40B4-BE49-F238E27FC236}">
                <a16:creationId xmlns:a16="http://schemas.microsoft.com/office/drawing/2014/main" id="{D40C4F3C-2364-7F52-51A5-C1737537C11F}"/>
              </a:ext>
            </a:extLst>
          </p:cNvPr>
          <p:cNvPicPr>
            <a:picLocks noChangeAspect="1"/>
          </p:cNvPicPr>
          <p:nvPr/>
        </p:nvPicPr>
        <p:blipFill>
          <a:blip r:embed="rId4"/>
          <a:stretch>
            <a:fillRect/>
          </a:stretch>
        </p:blipFill>
        <p:spPr>
          <a:xfrm>
            <a:off x="4891368" y="2314709"/>
            <a:ext cx="1838582" cy="409632"/>
          </a:xfrm>
          <a:prstGeom prst="rect">
            <a:avLst/>
          </a:prstGeom>
        </p:spPr>
      </p:pic>
      <p:sp>
        <p:nvSpPr>
          <p:cNvPr id="7" name="TextBox 6">
            <a:extLst>
              <a:ext uri="{FF2B5EF4-FFF2-40B4-BE49-F238E27FC236}">
                <a16:creationId xmlns:a16="http://schemas.microsoft.com/office/drawing/2014/main" id="{551AD425-154C-E9BE-1BEA-24317881A41B}"/>
              </a:ext>
            </a:extLst>
          </p:cNvPr>
          <p:cNvSpPr txBox="1"/>
          <p:nvPr/>
        </p:nvSpPr>
        <p:spPr>
          <a:xfrm>
            <a:off x="4891368" y="2883680"/>
            <a:ext cx="3180188" cy="430887"/>
          </a:xfrm>
          <a:prstGeom prst="rect">
            <a:avLst/>
          </a:prstGeom>
          <a:noFill/>
        </p:spPr>
        <p:txBody>
          <a:bodyPr wrap="square" rtlCol="0">
            <a:spAutoFit/>
          </a:bodyPr>
          <a:lstStyle/>
          <a:p>
            <a:r>
              <a:rPr lang="en-US" sz="1100" dirty="0"/>
              <a:t>Provides a quick summary of the numerical (and optionally, categorical) data within a DataFrame.</a:t>
            </a:r>
          </a:p>
        </p:txBody>
      </p:sp>
      <p:pic>
        <p:nvPicPr>
          <p:cNvPr id="9" name="Picture 8">
            <a:extLst>
              <a:ext uri="{FF2B5EF4-FFF2-40B4-BE49-F238E27FC236}">
                <a16:creationId xmlns:a16="http://schemas.microsoft.com/office/drawing/2014/main" id="{85153257-B7F3-B2E4-29B2-3D3130650071}"/>
              </a:ext>
            </a:extLst>
          </p:cNvPr>
          <p:cNvPicPr>
            <a:picLocks noChangeAspect="1"/>
          </p:cNvPicPr>
          <p:nvPr/>
        </p:nvPicPr>
        <p:blipFill>
          <a:blip r:embed="rId5"/>
          <a:stretch>
            <a:fillRect/>
          </a:stretch>
        </p:blipFill>
        <p:spPr>
          <a:xfrm>
            <a:off x="3333343" y="3886576"/>
            <a:ext cx="1629002" cy="314369"/>
          </a:xfrm>
          <a:prstGeom prst="rect">
            <a:avLst/>
          </a:prstGeom>
        </p:spPr>
      </p:pic>
      <p:sp>
        <p:nvSpPr>
          <p:cNvPr id="12" name="TextBox 11">
            <a:extLst>
              <a:ext uri="{FF2B5EF4-FFF2-40B4-BE49-F238E27FC236}">
                <a16:creationId xmlns:a16="http://schemas.microsoft.com/office/drawing/2014/main" id="{7BBE4B58-D0CF-271B-AB29-1032B51B1783}"/>
              </a:ext>
            </a:extLst>
          </p:cNvPr>
          <p:cNvSpPr txBox="1"/>
          <p:nvPr/>
        </p:nvSpPr>
        <p:spPr>
          <a:xfrm>
            <a:off x="2981881" y="4246141"/>
            <a:ext cx="3180188" cy="261610"/>
          </a:xfrm>
          <a:prstGeom prst="rect">
            <a:avLst/>
          </a:prstGeom>
          <a:noFill/>
        </p:spPr>
        <p:txBody>
          <a:bodyPr wrap="square" rtlCol="0">
            <a:spAutoFit/>
          </a:bodyPr>
          <a:lstStyle/>
          <a:p>
            <a:r>
              <a:rPr lang="en-US" sz="1100" dirty="0"/>
              <a:t>To display information in the dataset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CD45F-349E-276D-0B46-7893FC478E1C}"/>
              </a:ext>
            </a:extLst>
          </p:cNvPr>
          <p:cNvSpPr>
            <a:spLocks noGrp="1"/>
          </p:cNvSpPr>
          <p:nvPr>
            <p:ph type="body" idx="1"/>
          </p:nvPr>
        </p:nvSpPr>
        <p:spPr>
          <a:xfrm>
            <a:off x="713225" y="1377243"/>
            <a:ext cx="7717500" cy="3488268"/>
          </a:xfrm>
        </p:spPr>
        <p:txBody>
          <a:bodyPr/>
          <a:lstStyle/>
          <a:p>
            <a:pPr marL="323850" indent="-171450">
              <a:buFont typeface="Arial" panose="020B0604020202020204" pitchFamily="34" charset="0"/>
              <a:buChar char="•"/>
            </a:pPr>
            <a:r>
              <a:rPr lang="en-US" b="1" dirty="0"/>
              <a:t>Plotting attributes in dataset that have numeric values</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r>
              <a:rPr lang="en-US" b="1" dirty="0"/>
              <a:t>Plotting attributes in dataset that don’t have numeric values</a:t>
            </a:r>
          </a:p>
        </p:txBody>
      </p:sp>
      <p:sp>
        <p:nvSpPr>
          <p:cNvPr id="4" name="Google Shape;714;p39">
            <a:extLst>
              <a:ext uri="{FF2B5EF4-FFF2-40B4-BE49-F238E27FC236}">
                <a16:creationId xmlns:a16="http://schemas.microsoft.com/office/drawing/2014/main" id="{F52759E6-A797-1140-4A2C-8E2654631B19}"/>
              </a:ext>
            </a:extLst>
          </p:cNvPr>
          <p:cNvSpPr txBox="1">
            <a:spLocks noGrp="1"/>
          </p:cNvSpPr>
          <p:nvPr>
            <p:ph type="title"/>
          </p:nvPr>
        </p:nvSpPr>
        <p:spPr>
          <a:xfrm>
            <a:off x="711863" y="190038"/>
            <a:ext cx="7718425" cy="707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Exploratory Data Analysis (EDA)</a:t>
            </a:r>
            <a:br>
              <a:rPr lang="en-US" sz="2800" dirty="0"/>
            </a:br>
            <a:r>
              <a:rPr lang="en-US" sz="2800" dirty="0"/>
              <a:t>Visualization of the dataset</a:t>
            </a:r>
          </a:p>
        </p:txBody>
      </p:sp>
      <p:pic>
        <p:nvPicPr>
          <p:cNvPr id="6" name="Picture 5">
            <a:extLst>
              <a:ext uri="{FF2B5EF4-FFF2-40B4-BE49-F238E27FC236}">
                <a16:creationId xmlns:a16="http://schemas.microsoft.com/office/drawing/2014/main" id="{FAF0514D-73D2-A703-CF6D-96B0F8A13227}"/>
              </a:ext>
            </a:extLst>
          </p:cNvPr>
          <p:cNvPicPr>
            <a:picLocks noChangeAspect="1"/>
          </p:cNvPicPr>
          <p:nvPr/>
        </p:nvPicPr>
        <p:blipFill>
          <a:blip r:embed="rId2"/>
          <a:stretch>
            <a:fillRect/>
          </a:stretch>
        </p:blipFill>
        <p:spPr>
          <a:xfrm>
            <a:off x="711863" y="1762579"/>
            <a:ext cx="7706801" cy="1076475"/>
          </a:xfrm>
          <a:prstGeom prst="rect">
            <a:avLst/>
          </a:prstGeom>
        </p:spPr>
      </p:pic>
      <p:pic>
        <p:nvPicPr>
          <p:cNvPr id="8" name="Picture 7">
            <a:extLst>
              <a:ext uri="{FF2B5EF4-FFF2-40B4-BE49-F238E27FC236}">
                <a16:creationId xmlns:a16="http://schemas.microsoft.com/office/drawing/2014/main" id="{4C26078E-87B0-06FC-371D-138A2BDD64DA}"/>
              </a:ext>
            </a:extLst>
          </p:cNvPr>
          <p:cNvPicPr>
            <a:picLocks noChangeAspect="1"/>
          </p:cNvPicPr>
          <p:nvPr/>
        </p:nvPicPr>
        <p:blipFill>
          <a:blip r:embed="rId3"/>
          <a:stretch>
            <a:fillRect/>
          </a:stretch>
        </p:blipFill>
        <p:spPr>
          <a:xfrm>
            <a:off x="711863" y="3417509"/>
            <a:ext cx="4667901" cy="1448002"/>
          </a:xfrm>
          <a:prstGeom prst="rect">
            <a:avLst/>
          </a:prstGeom>
        </p:spPr>
      </p:pic>
    </p:spTree>
    <p:extLst>
      <p:ext uri="{BB962C8B-B14F-4D97-AF65-F5344CB8AC3E}">
        <p14:creationId xmlns:p14="http://schemas.microsoft.com/office/powerpoint/2010/main" val="26939580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E69EC7-0D90-6A07-DB85-9DD76BD75802}"/>
              </a:ext>
            </a:extLst>
          </p:cNvPr>
          <p:cNvSpPr>
            <a:spLocks noGrp="1"/>
          </p:cNvSpPr>
          <p:nvPr>
            <p:ph type="body" idx="1"/>
          </p:nvPr>
        </p:nvSpPr>
        <p:spPr/>
        <p:txBody>
          <a:bodyPr/>
          <a:lstStyle/>
          <a:p>
            <a:pPr marL="323850" indent="-171450">
              <a:buFont typeface="Arial" panose="020B0604020202020204" pitchFamily="34" charset="0"/>
              <a:buChar char="•"/>
            </a:pPr>
            <a:r>
              <a:rPr lang="en-US" b="1" dirty="0"/>
              <a:t>Creating New Feature</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152400" indent="0" algn="just">
              <a:buNone/>
            </a:pPr>
            <a:r>
              <a:rPr lang="en-US" b="1" dirty="0"/>
              <a:t>	</a:t>
            </a:r>
            <a:r>
              <a:rPr lang="en-US" dirty="0"/>
              <a:t>Create a new attribute as a value based on the union of the existing attribute values</a:t>
            </a:r>
          </a:p>
          <a:p>
            <a:pPr marL="152400" indent="0" algn="just">
              <a:buNone/>
            </a:pPr>
            <a:r>
              <a:rPr lang="en-US" dirty="0"/>
              <a:t> 	in the dataset.</a:t>
            </a:r>
            <a:endParaRPr lang="en-US" b="1" dirty="0"/>
          </a:p>
        </p:txBody>
      </p:sp>
      <p:sp>
        <p:nvSpPr>
          <p:cNvPr id="3" name="Title 2">
            <a:extLst>
              <a:ext uri="{FF2B5EF4-FFF2-40B4-BE49-F238E27FC236}">
                <a16:creationId xmlns:a16="http://schemas.microsoft.com/office/drawing/2014/main" id="{B6021226-73E3-2A3C-3158-54871AF6F53B}"/>
              </a:ext>
            </a:extLst>
          </p:cNvPr>
          <p:cNvSpPr>
            <a:spLocks noGrp="1"/>
          </p:cNvSpPr>
          <p:nvPr>
            <p:ph type="title"/>
          </p:nvPr>
        </p:nvSpPr>
        <p:spPr/>
        <p:txBody>
          <a:bodyPr/>
          <a:lstStyle/>
          <a:p>
            <a:pPr algn="ctr"/>
            <a:r>
              <a:rPr lang="en-US" dirty="0"/>
              <a:t>Feature Engineering</a:t>
            </a:r>
            <a:br>
              <a:rPr lang="en-US" dirty="0"/>
            </a:br>
            <a:endParaRPr lang="en-US" dirty="0"/>
          </a:p>
        </p:txBody>
      </p:sp>
      <p:pic>
        <p:nvPicPr>
          <p:cNvPr id="5" name="Picture 4">
            <a:extLst>
              <a:ext uri="{FF2B5EF4-FFF2-40B4-BE49-F238E27FC236}">
                <a16:creationId xmlns:a16="http://schemas.microsoft.com/office/drawing/2014/main" id="{5DD5C4BB-60F0-8E23-ED94-0B9988484E04}"/>
              </a:ext>
            </a:extLst>
          </p:cNvPr>
          <p:cNvPicPr>
            <a:picLocks noChangeAspect="1"/>
          </p:cNvPicPr>
          <p:nvPr/>
        </p:nvPicPr>
        <p:blipFill>
          <a:blip r:embed="rId2"/>
          <a:stretch>
            <a:fillRect/>
          </a:stretch>
        </p:blipFill>
        <p:spPr>
          <a:xfrm>
            <a:off x="1666469" y="1547669"/>
            <a:ext cx="5811061" cy="2048161"/>
          </a:xfrm>
          <a:prstGeom prst="rect">
            <a:avLst/>
          </a:prstGeom>
        </p:spPr>
      </p:pic>
    </p:spTree>
    <p:extLst>
      <p:ext uri="{BB962C8B-B14F-4D97-AF65-F5344CB8AC3E}">
        <p14:creationId xmlns:p14="http://schemas.microsoft.com/office/powerpoint/2010/main" val="21814866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4F6-E531-C75E-B5C7-83BBC527DB69}"/>
              </a:ext>
            </a:extLst>
          </p:cNvPr>
          <p:cNvSpPr>
            <a:spLocks noGrp="1"/>
          </p:cNvSpPr>
          <p:nvPr>
            <p:ph type="body" idx="1"/>
          </p:nvPr>
        </p:nvSpPr>
        <p:spPr>
          <a:xfrm>
            <a:off x="304800" y="372533"/>
            <a:ext cx="8647289" cy="4226942"/>
          </a:xfrm>
        </p:spPr>
        <p:txBody>
          <a:bodyPr/>
          <a:lstStyle/>
          <a:p>
            <a:pPr marL="323850" indent="-171450">
              <a:buFont typeface="Arial" panose="020B0604020202020204" pitchFamily="34" charset="0"/>
              <a:buChar char="•"/>
            </a:pPr>
            <a:r>
              <a:rPr lang="en-US" b="1" dirty="0"/>
              <a:t>Transforming Existing Features</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152400" indent="0">
              <a:buNone/>
            </a:pPr>
            <a:r>
              <a:rPr lang="en-US" dirty="0"/>
              <a:t>  </a:t>
            </a:r>
          </a:p>
          <a:p>
            <a:pPr marL="152400" indent="0">
              <a:buNone/>
            </a:pPr>
            <a:r>
              <a:rPr lang="en-US" dirty="0"/>
              <a:t>  Transform existing features to improve model performance. </a:t>
            </a:r>
          </a:p>
        </p:txBody>
      </p:sp>
      <p:pic>
        <p:nvPicPr>
          <p:cNvPr id="5" name="Picture 4">
            <a:extLst>
              <a:ext uri="{FF2B5EF4-FFF2-40B4-BE49-F238E27FC236}">
                <a16:creationId xmlns:a16="http://schemas.microsoft.com/office/drawing/2014/main" id="{75B77CFB-7D33-BDD2-4A59-4BFD1CC42D2F}"/>
              </a:ext>
            </a:extLst>
          </p:cNvPr>
          <p:cNvPicPr>
            <a:picLocks noChangeAspect="1"/>
          </p:cNvPicPr>
          <p:nvPr/>
        </p:nvPicPr>
        <p:blipFill>
          <a:blip r:embed="rId2"/>
          <a:stretch>
            <a:fillRect/>
          </a:stretch>
        </p:blipFill>
        <p:spPr>
          <a:xfrm>
            <a:off x="665491" y="894738"/>
            <a:ext cx="7925906" cy="1857634"/>
          </a:xfrm>
          <a:prstGeom prst="rect">
            <a:avLst/>
          </a:prstGeom>
        </p:spPr>
      </p:pic>
    </p:spTree>
    <p:extLst>
      <p:ext uri="{BB962C8B-B14F-4D97-AF65-F5344CB8AC3E}">
        <p14:creationId xmlns:p14="http://schemas.microsoft.com/office/powerpoint/2010/main" val="30708240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DCA215-99D5-D6DB-7760-793A4FE2FF4E}"/>
              </a:ext>
            </a:extLst>
          </p:cNvPr>
          <p:cNvSpPr>
            <a:spLocks noGrp="1"/>
          </p:cNvSpPr>
          <p:nvPr>
            <p:ph type="body" idx="1"/>
          </p:nvPr>
        </p:nvSpPr>
        <p:spPr>
          <a:xfrm>
            <a:off x="713225" y="1152474"/>
            <a:ext cx="7717500" cy="3803347"/>
          </a:xfrm>
        </p:spPr>
        <p:txBody>
          <a:bodyPr/>
          <a:lstStyle/>
          <a:p>
            <a:pPr marL="323850" indent="-171450">
              <a:buFont typeface="Arial" panose="020B0604020202020204" pitchFamily="34" charset="0"/>
              <a:buChar char="•"/>
            </a:pPr>
            <a:r>
              <a:rPr lang="en-US" b="1" dirty="0"/>
              <a:t>Data Preprocessing has several stages, the first is handling empty values</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r>
              <a:rPr lang="en-US" b="1" dirty="0"/>
              <a:t>Then encoding categorical variables into numeric ones.</a:t>
            </a:r>
          </a:p>
        </p:txBody>
      </p:sp>
      <p:sp>
        <p:nvSpPr>
          <p:cNvPr id="3" name="Title 2">
            <a:extLst>
              <a:ext uri="{FF2B5EF4-FFF2-40B4-BE49-F238E27FC236}">
                <a16:creationId xmlns:a16="http://schemas.microsoft.com/office/drawing/2014/main" id="{D7E056BC-C5F2-D3DD-6893-DB4B8EC4C951}"/>
              </a:ext>
            </a:extLst>
          </p:cNvPr>
          <p:cNvSpPr>
            <a:spLocks noGrp="1"/>
          </p:cNvSpPr>
          <p:nvPr>
            <p:ph type="title"/>
          </p:nvPr>
        </p:nvSpPr>
        <p:spPr/>
        <p:txBody>
          <a:bodyPr/>
          <a:lstStyle/>
          <a:p>
            <a:pPr marL="0" lvl="0" indent="0" algn="ctr" rtl="0">
              <a:spcBef>
                <a:spcPts val="0"/>
              </a:spcBef>
              <a:spcAft>
                <a:spcPts val="0"/>
              </a:spcAft>
            </a:pPr>
            <a:r>
              <a:rPr lang="en-US" dirty="0"/>
              <a:t>Data Preprocessing</a:t>
            </a:r>
            <a:br>
              <a:rPr lang="en-US" dirty="0"/>
            </a:br>
            <a:endParaRPr lang="en-US" dirty="0"/>
          </a:p>
        </p:txBody>
      </p:sp>
      <p:pic>
        <p:nvPicPr>
          <p:cNvPr id="5" name="Picture 4">
            <a:extLst>
              <a:ext uri="{FF2B5EF4-FFF2-40B4-BE49-F238E27FC236}">
                <a16:creationId xmlns:a16="http://schemas.microsoft.com/office/drawing/2014/main" id="{0BE5D2E7-6E7F-9F07-5BFC-526CB3E1947C}"/>
              </a:ext>
            </a:extLst>
          </p:cNvPr>
          <p:cNvPicPr>
            <a:picLocks noChangeAspect="1"/>
          </p:cNvPicPr>
          <p:nvPr/>
        </p:nvPicPr>
        <p:blipFill>
          <a:blip r:embed="rId2"/>
          <a:stretch>
            <a:fillRect/>
          </a:stretch>
        </p:blipFill>
        <p:spPr>
          <a:xfrm>
            <a:off x="1081338" y="1611626"/>
            <a:ext cx="3592262" cy="457264"/>
          </a:xfrm>
          <a:prstGeom prst="rect">
            <a:avLst/>
          </a:prstGeom>
        </p:spPr>
      </p:pic>
      <p:pic>
        <p:nvPicPr>
          <p:cNvPr id="7" name="Picture 6">
            <a:extLst>
              <a:ext uri="{FF2B5EF4-FFF2-40B4-BE49-F238E27FC236}">
                <a16:creationId xmlns:a16="http://schemas.microsoft.com/office/drawing/2014/main" id="{1C57C313-605A-E412-E7D0-8A3F67BCCCA7}"/>
              </a:ext>
            </a:extLst>
          </p:cNvPr>
          <p:cNvPicPr>
            <a:picLocks noChangeAspect="1"/>
          </p:cNvPicPr>
          <p:nvPr/>
        </p:nvPicPr>
        <p:blipFill>
          <a:blip r:embed="rId3"/>
          <a:stretch>
            <a:fillRect/>
          </a:stretch>
        </p:blipFill>
        <p:spPr>
          <a:xfrm>
            <a:off x="3517663" y="2141765"/>
            <a:ext cx="4913062" cy="1090944"/>
          </a:xfrm>
          <a:prstGeom prst="rect">
            <a:avLst/>
          </a:prstGeom>
        </p:spPr>
      </p:pic>
      <p:pic>
        <p:nvPicPr>
          <p:cNvPr id="9" name="Picture 8">
            <a:extLst>
              <a:ext uri="{FF2B5EF4-FFF2-40B4-BE49-F238E27FC236}">
                <a16:creationId xmlns:a16="http://schemas.microsoft.com/office/drawing/2014/main" id="{49C84656-38BC-7581-044A-6F6F7772DA7A}"/>
              </a:ext>
            </a:extLst>
          </p:cNvPr>
          <p:cNvPicPr>
            <a:picLocks noChangeAspect="1"/>
          </p:cNvPicPr>
          <p:nvPr/>
        </p:nvPicPr>
        <p:blipFill>
          <a:blip r:embed="rId4"/>
          <a:stretch>
            <a:fillRect/>
          </a:stretch>
        </p:blipFill>
        <p:spPr>
          <a:xfrm>
            <a:off x="1081338" y="3740526"/>
            <a:ext cx="4470258" cy="1288170"/>
          </a:xfrm>
          <a:prstGeom prst="rect">
            <a:avLst/>
          </a:prstGeom>
        </p:spPr>
      </p:pic>
    </p:spTree>
    <p:extLst>
      <p:ext uri="{BB962C8B-B14F-4D97-AF65-F5344CB8AC3E}">
        <p14:creationId xmlns:p14="http://schemas.microsoft.com/office/powerpoint/2010/main" val="18921805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4349FF-D98A-020C-4393-0FF34FE5EC04}"/>
              </a:ext>
            </a:extLst>
          </p:cNvPr>
          <p:cNvSpPr>
            <a:spLocks noGrp="1"/>
          </p:cNvSpPr>
          <p:nvPr>
            <p:ph type="body" idx="1"/>
          </p:nvPr>
        </p:nvSpPr>
        <p:spPr/>
        <p:txBody>
          <a:bodyPr/>
          <a:lstStyle/>
          <a:p>
            <a:pPr marL="323850" indent="-171450">
              <a:buFont typeface="Arial" panose="020B0604020202020204" pitchFamily="34" charset="0"/>
              <a:buChar char="•"/>
            </a:pPr>
            <a:r>
              <a:rPr lang="en-US" b="1" dirty="0"/>
              <a:t>Splitting the Data</a:t>
            </a:r>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323850" indent="-171450">
              <a:buFont typeface="Arial" panose="020B0604020202020204" pitchFamily="34" charset="0"/>
              <a:buChar char="•"/>
            </a:pPr>
            <a:endParaRPr lang="en-US" b="1" dirty="0"/>
          </a:p>
          <a:p>
            <a:pPr marL="152400" indent="0">
              <a:buNone/>
            </a:pPr>
            <a:endParaRPr lang="en-US" dirty="0"/>
          </a:p>
          <a:p>
            <a:pPr marL="576263" indent="-423863">
              <a:buNone/>
            </a:pPr>
            <a:r>
              <a:rPr lang="en-US" dirty="0"/>
              <a:t>        Define features and target variable. Split the data into training and testing sets. </a:t>
            </a:r>
          </a:p>
          <a:p>
            <a:pPr marL="152400" indent="0">
              <a:buNone/>
            </a:pPr>
            <a:r>
              <a:rPr lang="en-US" b="1" dirty="0"/>
              <a:t> </a:t>
            </a:r>
          </a:p>
        </p:txBody>
      </p:sp>
      <p:sp>
        <p:nvSpPr>
          <p:cNvPr id="3" name="Title 2">
            <a:extLst>
              <a:ext uri="{FF2B5EF4-FFF2-40B4-BE49-F238E27FC236}">
                <a16:creationId xmlns:a16="http://schemas.microsoft.com/office/drawing/2014/main" id="{982999D8-CBE3-4A49-4806-A96D141FA3A5}"/>
              </a:ext>
            </a:extLst>
          </p:cNvPr>
          <p:cNvSpPr>
            <a:spLocks noGrp="1"/>
          </p:cNvSpPr>
          <p:nvPr>
            <p:ph type="title"/>
          </p:nvPr>
        </p:nvSpPr>
        <p:spPr>
          <a:xfrm>
            <a:off x="713225" y="257675"/>
            <a:ext cx="7717500" cy="572700"/>
          </a:xfrm>
        </p:spPr>
        <p:txBody>
          <a:bodyPr/>
          <a:lstStyle/>
          <a:p>
            <a:pPr algn="ctr"/>
            <a:r>
              <a:rPr lang="en-US" dirty="0"/>
              <a:t>Data Preprocessing</a:t>
            </a:r>
            <a:br>
              <a:rPr lang="en-US" dirty="0"/>
            </a:br>
            <a:endParaRPr lang="en-US" dirty="0"/>
          </a:p>
        </p:txBody>
      </p:sp>
      <p:pic>
        <p:nvPicPr>
          <p:cNvPr id="5" name="Picture 4">
            <a:extLst>
              <a:ext uri="{FF2B5EF4-FFF2-40B4-BE49-F238E27FC236}">
                <a16:creationId xmlns:a16="http://schemas.microsoft.com/office/drawing/2014/main" id="{EF454511-69DA-14C2-6778-F28B0C15D427}"/>
              </a:ext>
            </a:extLst>
          </p:cNvPr>
          <p:cNvPicPr>
            <a:picLocks noChangeAspect="1"/>
          </p:cNvPicPr>
          <p:nvPr/>
        </p:nvPicPr>
        <p:blipFill>
          <a:blip r:embed="rId2"/>
          <a:stretch>
            <a:fillRect/>
          </a:stretch>
        </p:blipFill>
        <p:spPr>
          <a:xfrm>
            <a:off x="1258264" y="1573521"/>
            <a:ext cx="6401693" cy="619211"/>
          </a:xfrm>
          <a:prstGeom prst="rect">
            <a:avLst/>
          </a:prstGeom>
        </p:spPr>
      </p:pic>
    </p:spTree>
    <p:extLst>
      <p:ext uri="{BB962C8B-B14F-4D97-AF65-F5344CB8AC3E}">
        <p14:creationId xmlns:p14="http://schemas.microsoft.com/office/powerpoint/2010/main" val="3906447972"/>
      </p:ext>
    </p:extLst>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5413</TotalTime>
  <Words>542</Words>
  <Application>Microsoft Office PowerPoint</Application>
  <PresentationFormat>On-screen Show (16:9)</PresentationFormat>
  <Paragraphs>158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Condensed Light</vt:lpstr>
      <vt:lpstr>Arial</vt:lpstr>
      <vt:lpstr>Ubuntu</vt:lpstr>
      <vt:lpstr>Chewy</vt:lpstr>
      <vt:lpstr>Pristina</vt:lpstr>
      <vt:lpstr>Cryptocurrency Today by Slidesgo</vt:lpstr>
      <vt:lpstr>Salary Predictions of Data Professions</vt:lpstr>
      <vt:lpstr>Problem Statement!</vt:lpstr>
      <vt:lpstr>01</vt:lpstr>
      <vt:lpstr>Exploratory Data Analysis (EDA)</vt:lpstr>
      <vt:lpstr>Exploratory Data Analysis (EDA) Visualization of the dataset</vt:lpstr>
      <vt:lpstr>Feature Engineering </vt:lpstr>
      <vt:lpstr>PowerPoint Presentation</vt:lpstr>
      <vt:lpstr>Data Preprocessing </vt:lpstr>
      <vt:lpstr>Data Preprocessing </vt:lpstr>
      <vt:lpstr>Machine Learning Model Development</vt:lpstr>
      <vt:lpstr>Model Evaluation</vt:lpstr>
      <vt:lpstr>ML Pipelines and Model Deployment</vt:lpstr>
      <vt:lpstr>Recommendations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Nadia Nur Oktaviani Sukma</cp:lastModifiedBy>
  <cp:revision>10</cp:revision>
  <dcterms:modified xsi:type="dcterms:W3CDTF">2024-06-12T10:31:13Z</dcterms:modified>
</cp:coreProperties>
</file>