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0" r:id="rId2"/>
    <p:sldId id="256" r:id="rId3"/>
    <p:sldId id="257" r:id="rId4"/>
    <p:sldId id="295" r:id="rId5"/>
    <p:sldId id="296" r:id="rId6"/>
    <p:sldId id="297" r:id="rId7"/>
    <p:sldId id="298" r:id="rId8"/>
    <p:sldId id="273" r:id="rId9"/>
    <p:sldId id="280" r:id="rId10"/>
    <p:sldId id="274" r:id="rId11"/>
    <p:sldId id="275" r:id="rId12"/>
    <p:sldId id="276" r:id="rId13"/>
    <p:sldId id="281" r:id="rId14"/>
    <p:sldId id="278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nu" id="{7C1E8890-FA89-4067-8127-B126D3414730}">
          <p14:sldIdLst>
            <p14:sldId id="290"/>
            <p14:sldId id="256"/>
            <p14:sldId id="257"/>
            <p14:sldId id="295"/>
            <p14:sldId id="296"/>
            <p14:sldId id="297"/>
            <p14:sldId id="298"/>
          </p14:sldIdLst>
        </p14:section>
        <p14:section name="BAB I" id="{1844FD13-8DFC-47AB-8652-9078CDDAC569}">
          <p14:sldIdLst>
            <p14:sldId id="273"/>
            <p14:sldId id="280"/>
            <p14:sldId id="274"/>
            <p14:sldId id="275"/>
            <p14:sldId id="276"/>
          </p14:sldIdLst>
        </p14:section>
        <p14:section name="BAB II" id="{849D6138-0935-4144-908D-EF2606140EC7}">
          <p14:sldIdLst>
            <p14:sldId id="281"/>
            <p14:sldId id="278"/>
            <p14:sldId id="279"/>
            <p14:sldId id="282"/>
            <p14:sldId id="283"/>
          </p14:sldIdLst>
        </p14:section>
        <p14:section name="BAB III" id="{EBD0E867-329D-4F52-BFF4-9BD7F77BC775}">
          <p14:sldIdLst>
            <p14:sldId id="284"/>
            <p14:sldId id="285"/>
          </p14:sldIdLst>
        </p14:section>
        <p14:section name="BAB IV" id="{1B5CC65D-DEE2-413C-8C3E-C7C5AE045988}">
          <p14:sldIdLst>
            <p14:sldId id="286"/>
            <p14:sldId id="287"/>
            <p14:sldId id="288"/>
            <p14:sldId id="289"/>
          </p14:sldIdLst>
        </p14:section>
        <p14:section name="BAB V" id="{1D0F960F-E6FC-4F69-83F5-B76FFD5839DB}">
          <p14:sldIdLst>
            <p14:sldId id="291"/>
            <p14:sldId id="292"/>
            <p14:sldId id="293"/>
          </p14:sldIdLst>
        </p14:section>
        <p14:section name="Terimakasih" id="{F98DBA9D-3642-4931-AA09-BCE1BB87C450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464"/>
    <a:srgbClr val="E8AA42"/>
    <a:srgbClr val="00425A"/>
    <a:srgbClr val="E57C23"/>
    <a:srgbClr val="B32B2B"/>
    <a:srgbClr val="FDE7E0"/>
    <a:srgbClr val="C62F30"/>
    <a:srgbClr val="EB5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5E5143-DE56-F7A3-836A-6AC9827289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D"/>
              <a:t>BAB 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4FC60-B304-658B-9114-D3C403006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C4390-5395-4C26-ADC8-DA2722844EE7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472FA-FF5E-50AE-E738-1B9A19768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72808-3BC5-7A12-EA50-A47B89AFF7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5D436-7B9E-4B71-911E-42FCB3AC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519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D"/>
              <a:t>BAB 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70D0-3263-4DC4-9A60-CA5BAF3ADBB3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041C6-9854-43EF-94AF-B68287E806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3883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E874-9CA4-8649-96B8-F61224A1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79E3-35B6-AAE0-1A04-F10F48D2D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3C82-ED7A-FD65-B55F-FDC8164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1F18-5A35-4195-A52B-AEB69A51CB16}" type="datetime1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6062-0B43-49F3-507C-CBD625A3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D367-E788-D23C-C30E-3D3D1D7E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523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FBD-8105-892D-B724-53DDCE17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BE9D5-50BB-314B-659C-F7E30D837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8CA7-C217-CDF5-54C2-4825226E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ADF-CE8D-4A5E-86BE-457EDC5FAC58}" type="datetime1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5DDA-2043-B774-AD6C-0AFEDEF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E426-98AE-B1F2-976B-70D326F3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38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63D76-9FA8-CC9A-17A9-FFBE72487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BF7C-F0D2-3358-375E-DBA1B603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B433-A0F8-F7A5-4967-610C8819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5D1F-C1F5-40CF-9C76-C27868207E49}" type="datetime1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8544-D11D-6BFC-CD7A-3B649C4A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6052-5B6E-94DF-A650-0B4DE21D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639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E5A9-BB42-3297-9100-968378CD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1A55-A5AD-FA80-D4CF-3C2C1211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DFE2-EA36-E84F-C167-8CD54AAB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DEAF-9884-4278-945D-B9C8ADFFB6FA}" type="datetime1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6839-040C-CE2B-5290-573FDC3C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C25A7-8A70-EFA4-FF50-9F9FA9B9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08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37E0-E1DA-4222-E05B-165D9649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4D0A6-D377-B64E-3EEB-75B089BC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EF7E0-2213-C61B-D6CC-E07FDE0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E540-E83A-4DA7-8EE2-3B63BDFDBCDD}" type="datetime1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1A51-0863-A292-8698-EB7264DF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DC8B-989E-031E-F8F4-636FB09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0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2AF4-09BC-1F62-C972-6AED238D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2A52-494D-CEB0-A3AA-CCCC48DB8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58DAA-5184-8D9E-B2C4-5FBA921ED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2EE47-83A8-8F9E-9239-C32A381A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D76E-55D8-462E-9D2D-A322433B31D1}" type="datetime1">
              <a:rPr lang="en-ID" smtClean="0"/>
              <a:t>05/09/2023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DC3E-6577-0429-80D8-1701CD0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9E84-70E3-DE07-4286-8DF66C4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45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DD8C-4AD5-AFE2-BCC2-CD006F2F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559C-13A4-D004-0D1F-B53768BF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DF5F-F38F-C797-6881-B840EE45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AAE73-7887-5483-BAE1-874399C42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BDE55-C013-1726-DBCA-20030D0BD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D3AFD-C5BD-F9AB-BBC9-74F54472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FDE9-26DF-44C6-8E31-B36D61C609AB}" type="datetime1">
              <a:rPr lang="en-ID" smtClean="0"/>
              <a:t>05/09/2023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7DB3C-B331-0220-5E66-6724F9BA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969A8-EC58-3555-365F-48A759AE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13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6D5C-1682-560B-A139-57A1E482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92546-C7BC-E2E7-518A-27BBBB40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815E-FC67-48B3-A349-126794635DF3}" type="datetime1">
              <a:rPr lang="en-ID" smtClean="0"/>
              <a:t>05/09/2023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FF62-E268-C20C-370B-EFD2C516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4693F-0579-114A-D159-294F826D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923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EB72A-3162-C9CE-5F4C-23708918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3695-24A1-4E10-840B-F92F612350E9}" type="datetime1">
              <a:rPr lang="en-ID" smtClean="0"/>
              <a:t>05/09/2023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DF5E2-04B6-E229-9CFC-CE99C295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C2393-0C84-9581-D819-F3225765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6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D7C2-AFF1-31F2-7E36-4099391E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5650-EF72-361B-0580-8694E1BB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1584C-F6D0-7B91-BEC8-22281FFAD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18665-D075-BDFA-2240-6B250230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E098-BD57-412A-B263-D1862CC0DB9D}" type="datetime1">
              <a:rPr lang="en-ID" smtClean="0"/>
              <a:t>05/09/2023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E5119-F28A-93A7-5334-0B2186DC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D611-06C2-5E21-BBC2-0880D237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157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32FE-788C-80D3-52D0-D72E834C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6B4CE-211F-A4FB-4784-E3FB72489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0E83B-2925-01B2-A3EC-336387014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7CA1-91BA-0212-C4DF-C2E42441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867-5BC9-44E9-8E10-70A914F9754C}" type="datetime1">
              <a:rPr lang="en-ID" smtClean="0"/>
              <a:t>05/09/2023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F027-5FA9-013D-A92B-38DDD044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D6435-F33A-0B6D-53D7-D37E6A55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80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F85AD-D21E-1A6B-5BA8-0E336509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16BA-ADA7-475C-CC58-85136EB0A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30D2-63F4-31F9-B4D5-77D65269F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2557-C456-4F07-B157-62BA9F14AB94}" type="datetime1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9ACF-54B9-AEAB-698A-A3E55CDBD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F2B8-9D71-2314-9659-FB582A1E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146E-0932-4A9E-A16E-A31ABFE40E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15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4.png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slide" Target="slide12.xml"/><Relationship Id="rId4" Type="http://schemas.openxmlformats.org/officeDocument/2006/relationships/image" Target="../media/image15.sv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4.png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slide" Target="slide12.xml"/><Relationship Id="rId4" Type="http://schemas.openxmlformats.org/officeDocument/2006/relationships/image" Target="../media/image15.svg"/><Relationship Id="rId9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4.png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" Target="slide15.xml"/><Relationship Id="rId7" Type="http://schemas.openxmlformats.org/officeDocument/2006/relationships/image" Target="../media/image1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15.xml"/><Relationship Id="rId7" Type="http://schemas.openxmlformats.org/officeDocument/2006/relationships/image" Target="../media/image15.sv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3.svg"/><Relationship Id="rId5" Type="http://schemas.openxmlformats.org/officeDocument/2006/relationships/slide" Target="slide4.xml"/><Relationship Id="rId10" Type="http://schemas.openxmlformats.org/officeDocument/2006/relationships/image" Target="../media/image22.png"/><Relationship Id="rId4" Type="http://schemas.openxmlformats.org/officeDocument/2006/relationships/slide" Target="slide16.xml"/><Relationship Id="rId9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slide" Target="slide14.xml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slide" Target="slide16.xml"/><Relationship Id="rId10" Type="http://schemas.openxmlformats.org/officeDocument/2006/relationships/image" Target="../media/image29.svg"/><Relationship Id="rId4" Type="http://schemas.openxmlformats.org/officeDocument/2006/relationships/image" Target="../media/image15.svg"/><Relationship Id="rId9" Type="http://schemas.openxmlformats.org/officeDocument/2006/relationships/image" Target="../media/image28.png"/><Relationship Id="rId1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4.png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4.png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slide" Target="slide17.xml"/><Relationship Id="rId4" Type="http://schemas.openxmlformats.org/officeDocument/2006/relationships/image" Target="../media/image15.svg"/><Relationship Id="rId9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slide" Target="slide2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image" Target="../media/image15.svg"/><Relationship Id="rId9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2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14.png"/><Relationship Id="rId7" Type="http://schemas.openxmlformats.org/officeDocument/2006/relationships/slide" Target="slide2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5.svg"/><Relationship Id="rId9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39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0.xml"/><Relationship Id="rId3" Type="http://schemas.openxmlformats.org/officeDocument/2006/relationships/image" Target="../media/image9.png"/><Relationship Id="rId7" Type="http://schemas.openxmlformats.org/officeDocument/2006/relationships/slide" Target="slide13.xml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5" Type="http://schemas.openxmlformats.org/officeDocument/2006/relationships/image" Target="../media/image8.png"/><Relationship Id="rId10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0.xml"/><Relationship Id="rId3" Type="http://schemas.openxmlformats.org/officeDocument/2006/relationships/image" Target="../media/image9.png"/><Relationship Id="rId7" Type="http://schemas.openxmlformats.org/officeDocument/2006/relationships/slide" Target="slide13.xml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8.png"/><Relationship Id="rId10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image" Target="../media/image11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0.xml"/><Relationship Id="rId3" Type="http://schemas.openxmlformats.org/officeDocument/2006/relationships/image" Target="../media/image9.png"/><Relationship Id="rId7" Type="http://schemas.openxmlformats.org/officeDocument/2006/relationships/slide" Target="slide13.xml"/><Relationship Id="rId12" Type="http://schemas.openxmlformats.org/officeDocument/2006/relationships/image" Target="../media/image12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5" Type="http://schemas.openxmlformats.org/officeDocument/2006/relationships/image" Target="../media/image8.png"/><Relationship Id="rId10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0.xml"/><Relationship Id="rId3" Type="http://schemas.openxmlformats.org/officeDocument/2006/relationships/image" Target="../media/image9.png"/><Relationship Id="rId7" Type="http://schemas.openxmlformats.org/officeDocument/2006/relationships/slide" Target="slide13.xml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10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" Target="slide10.xml"/><Relationship Id="rId7" Type="http://schemas.openxmlformats.org/officeDocument/2006/relationships/image" Target="../media/image1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" Target="slide10.xml"/><Relationship Id="rId7" Type="http://schemas.openxmlformats.org/officeDocument/2006/relationships/image" Target="../media/image1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B I" hidden="1">
            <a:extLst>
              <a:ext uri="{FF2B5EF4-FFF2-40B4-BE49-F238E27FC236}">
                <a16:creationId xmlns:a16="http://schemas.microsoft.com/office/drawing/2014/main" id="{D66DE9AA-D5DE-AFF6-03E8-430D3B460E4A}"/>
              </a:ext>
            </a:extLst>
          </p:cNvPr>
          <p:cNvSpPr/>
          <p:nvPr/>
        </p:nvSpPr>
        <p:spPr>
          <a:xfrm>
            <a:off x="4796464" y="2175982"/>
            <a:ext cx="2506035" cy="2506035"/>
          </a:xfrm>
          <a:prstGeom prst="roundRect">
            <a:avLst/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Gotham Rounded Medium" panose="02000000000000000000" pitchFamily="50" charset="0"/>
              </a:rPr>
              <a:t>BAB I</a:t>
            </a:r>
            <a:endParaRPr lang="en-ID" sz="4000" dirty="0">
              <a:latin typeface="Gotham Rounded Medium" panose="020000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C3CF3D-3880-528D-C2A2-DE067F49B044}"/>
              </a:ext>
            </a:extLst>
          </p:cNvPr>
          <p:cNvSpPr/>
          <p:nvPr/>
        </p:nvSpPr>
        <p:spPr>
          <a:xfrm>
            <a:off x="4285334" y="1690577"/>
            <a:ext cx="3488388" cy="3488382"/>
          </a:xfrm>
          <a:prstGeom prst="ellipse">
            <a:avLst/>
          </a:prstGeom>
          <a:solidFill>
            <a:srgbClr val="E57C2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0922A9-BB13-A736-E61F-FD1E14C44C30}"/>
              </a:ext>
            </a:extLst>
          </p:cNvPr>
          <p:cNvSpPr/>
          <p:nvPr/>
        </p:nvSpPr>
        <p:spPr>
          <a:xfrm>
            <a:off x="4517122" y="1922365"/>
            <a:ext cx="3024810" cy="3024805"/>
          </a:xfrm>
          <a:prstGeom prst="ellipse">
            <a:avLst/>
          </a:prstGeom>
          <a:solidFill>
            <a:srgbClr val="E57C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E8036E-9F92-D7FD-B7DD-D756E1C023E3}"/>
              </a:ext>
            </a:extLst>
          </p:cNvPr>
          <p:cNvSpPr/>
          <p:nvPr/>
        </p:nvSpPr>
        <p:spPr>
          <a:xfrm>
            <a:off x="4642156" y="2047398"/>
            <a:ext cx="2774742" cy="2774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475D55-7FA3-A982-20A4-2139DE2EA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48" y="2240454"/>
            <a:ext cx="2275322" cy="23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6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E30507-4D03-75AA-8664-CF999B6F7C76}"/>
              </a:ext>
            </a:extLst>
          </p:cNvPr>
          <p:cNvSpPr txBox="1"/>
          <p:nvPr/>
        </p:nvSpPr>
        <p:spPr>
          <a:xfrm>
            <a:off x="1903911" y="2387390"/>
            <a:ext cx="409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</a:t>
            </a:r>
            <a:r>
              <a:rPr lang="en-US" sz="2000" dirty="0" err="1">
                <a:latin typeface="Gotham Rounded Book" pitchFamily="50" charset="0"/>
              </a:rPr>
              <a:t>amet</a:t>
            </a:r>
            <a:r>
              <a:rPr lang="en-US" sz="2000" dirty="0">
                <a:latin typeface="Gotham Rounded Book" pitchFamily="50" charset="0"/>
              </a:rPr>
              <a:t>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2C8256-4F3A-EE18-47E0-9A2F83098DDF}"/>
              </a:ext>
            </a:extLst>
          </p:cNvPr>
          <p:cNvSpPr txBox="1"/>
          <p:nvPr/>
        </p:nvSpPr>
        <p:spPr>
          <a:xfrm>
            <a:off x="1903911" y="3136105"/>
            <a:ext cx="409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</a:t>
            </a:r>
            <a:r>
              <a:rPr lang="en-US" sz="2000" dirty="0" err="1">
                <a:latin typeface="Gotham Rounded Book" pitchFamily="50" charset="0"/>
              </a:rPr>
              <a:t>amet</a:t>
            </a:r>
            <a:r>
              <a:rPr lang="en-US" sz="2000" dirty="0">
                <a:latin typeface="Gotham Rounded Book" pitchFamily="50" charset="0"/>
              </a:rPr>
              <a:t>.</a:t>
            </a:r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657584-BDD1-F9CF-6B69-70923DBBD3D0}"/>
              </a:ext>
            </a:extLst>
          </p:cNvPr>
          <p:cNvSpPr txBox="1"/>
          <p:nvPr/>
        </p:nvSpPr>
        <p:spPr>
          <a:xfrm>
            <a:off x="1236931" y="1348328"/>
            <a:ext cx="475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Rumusan</a:t>
            </a:r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Masalah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4EF7221-405B-B542-6810-4F924278D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03880" y="1323806"/>
            <a:ext cx="4901929" cy="377857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7301936-4586-B3DE-0684-1240616C5FCD}"/>
              </a:ext>
            </a:extLst>
          </p:cNvPr>
          <p:cNvSpPr/>
          <p:nvPr/>
        </p:nvSpPr>
        <p:spPr>
          <a:xfrm>
            <a:off x="1308598" y="2327580"/>
            <a:ext cx="551839" cy="551839"/>
          </a:xfrm>
          <a:prstGeom prst="ellipse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tham Rounded Book" pitchFamily="50" charset="0"/>
              </a:rPr>
              <a:t>A</a:t>
            </a:r>
            <a:endParaRPr lang="en-ID" b="1" dirty="0">
              <a:latin typeface="Gotham Rounded Book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B585E4-7B9B-D756-BAC4-36A114C78E1A}"/>
              </a:ext>
            </a:extLst>
          </p:cNvPr>
          <p:cNvSpPr/>
          <p:nvPr/>
        </p:nvSpPr>
        <p:spPr>
          <a:xfrm>
            <a:off x="1308597" y="3035051"/>
            <a:ext cx="551839" cy="551839"/>
          </a:xfrm>
          <a:prstGeom prst="ellipse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tham Rounded Book" pitchFamily="50" charset="0"/>
              </a:rPr>
              <a:t>B</a:t>
            </a:r>
            <a:endParaRPr lang="en-ID" b="1" dirty="0">
              <a:latin typeface="Gotham Rounded Book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1184A-C49E-7D89-A59C-B6A7072BF3CC}"/>
              </a:ext>
            </a:extLst>
          </p:cNvPr>
          <p:cNvSpPr txBox="1"/>
          <p:nvPr/>
        </p:nvSpPr>
        <p:spPr>
          <a:xfrm>
            <a:off x="1903911" y="3839559"/>
            <a:ext cx="409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</a:t>
            </a:r>
            <a:r>
              <a:rPr lang="en-US" sz="2000" dirty="0" err="1">
                <a:latin typeface="Gotham Rounded Book" pitchFamily="50" charset="0"/>
              </a:rPr>
              <a:t>amet</a:t>
            </a:r>
            <a:r>
              <a:rPr lang="en-US" sz="2000" dirty="0">
                <a:latin typeface="Gotham Rounded Book" pitchFamily="50" charset="0"/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FBE85F-5630-A384-E8B1-F54BD98C072E}"/>
              </a:ext>
            </a:extLst>
          </p:cNvPr>
          <p:cNvSpPr/>
          <p:nvPr/>
        </p:nvSpPr>
        <p:spPr>
          <a:xfrm>
            <a:off x="1308597" y="3742522"/>
            <a:ext cx="551839" cy="551839"/>
          </a:xfrm>
          <a:prstGeom prst="ellipse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tham Rounded Book" pitchFamily="50" charset="0"/>
              </a:rPr>
              <a:t>C</a:t>
            </a:r>
            <a:endParaRPr lang="en-ID" b="1" dirty="0">
              <a:latin typeface="Gotham Rounded Book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46D27-7640-F771-FF93-6254A804538B}"/>
              </a:ext>
            </a:extLst>
          </p:cNvPr>
          <p:cNvSpPr txBox="1"/>
          <p:nvPr/>
        </p:nvSpPr>
        <p:spPr>
          <a:xfrm>
            <a:off x="1903911" y="4521927"/>
            <a:ext cx="409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</a:t>
            </a:r>
            <a:r>
              <a:rPr lang="en-US" sz="2000" dirty="0" err="1">
                <a:latin typeface="Gotham Rounded Book" pitchFamily="50" charset="0"/>
              </a:rPr>
              <a:t>amet</a:t>
            </a:r>
            <a:r>
              <a:rPr lang="en-US" sz="2000" dirty="0">
                <a:latin typeface="Gotham Rounded Book" pitchFamily="50" charset="0"/>
              </a:rPr>
              <a:t>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FD8AE1-4262-419B-525A-C3B0CE09AD78}"/>
              </a:ext>
            </a:extLst>
          </p:cNvPr>
          <p:cNvSpPr/>
          <p:nvPr/>
        </p:nvSpPr>
        <p:spPr>
          <a:xfrm>
            <a:off x="1308597" y="4449993"/>
            <a:ext cx="551839" cy="551839"/>
          </a:xfrm>
          <a:prstGeom prst="ellipse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tham Rounded Book" pitchFamily="50" charset="0"/>
              </a:rPr>
              <a:t>D</a:t>
            </a:r>
            <a:endParaRPr lang="en-ID" b="1" dirty="0">
              <a:latin typeface="Gotham Rounded Book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A9905-6BD1-6267-9359-ACB542CEB0C9}"/>
              </a:ext>
            </a:extLst>
          </p:cNvPr>
          <p:cNvSpPr txBox="1"/>
          <p:nvPr/>
        </p:nvSpPr>
        <p:spPr>
          <a:xfrm>
            <a:off x="1283338" y="814904"/>
            <a:ext cx="148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986F6-5608-5A35-3FF3-B3FDA94F1510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FD76D1A3-69E5-E2A6-3669-D111B71AF7EE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8D1D3FCA-C8BC-DAD1-F2A9-F6EC6ADAA620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8A323F45-4258-2A96-DA26-EDFF7A976A8A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466AE00B-4C7C-A755-C5B7-11A28F20F6F4}"/>
              </a:ext>
            </a:extLst>
          </p:cNvPr>
          <p:cNvSpPr txBox="1"/>
          <p:nvPr/>
        </p:nvSpPr>
        <p:spPr>
          <a:xfrm>
            <a:off x="2999149" y="57021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4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3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294DFB-9380-15A9-077A-21951417815A}"/>
              </a:ext>
            </a:extLst>
          </p:cNvPr>
          <p:cNvSpPr txBox="1"/>
          <p:nvPr/>
        </p:nvSpPr>
        <p:spPr>
          <a:xfrm>
            <a:off x="1236932" y="1325063"/>
            <a:ext cx="459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Tujuan</a:t>
            </a:r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Penelitian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1501304-AC0C-98D3-238F-7AF6E9A95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2178" y="2190864"/>
            <a:ext cx="3333942" cy="3108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55AA8C-B902-931B-5B85-ED3A821F70F5}"/>
              </a:ext>
            </a:extLst>
          </p:cNvPr>
          <p:cNvSpPr txBox="1"/>
          <p:nvPr/>
        </p:nvSpPr>
        <p:spPr>
          <a:xfrm>
            <a:off x="6958786" y="1612954"/>
            <a:ext cx="409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</a:t>
            </a:r>
            <a:r>
              <a:rPr lang="en-US" sz="2000" dirty="0" err="1">
                <a:latin typeface="Gotham Rounded Book" pitchFamily="50" charset="0"/>
              </a:rPr>
              <a:t>amet</a:t>
            </a:r>
            <a:r>
              <a:rPr lang="en-US" sz="2000" dirty="0">
                <a:latin typeface="Gotham Rounded Book" pitchFamily="50" charset="0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0BA9B-F7FB-4507-3C8A-315F7855F842}"/>
              </a:ext>
            </a:extLst>
          </p:cNvPr>
          <p:cNvSpPr txBox="1"/>
          <p:nvPr/>
        </p:nvSpPr>
        <p:spPr>
          <a:xfrm>
            <a:off x="6958786" y="2361669"/>
            <a:ext cx="409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</a:t>
            </a:r>
            <a:r>
              <a:rPr lang="en-US" sz="2000" dirty="0" err="1">
                <a:latin typeface="Gotham Rounded Book" pitchFamily="50" charset="0"/>
              </a:rPr>
              <a:t>amet</a:t>
            </a:r>
            <a:r>
              <a:rPr lang="en-US" sz="2000" dirty="0">
                <a:latin typeface="Gotham Rounded Book" pitchFamily="50" charset="0"/>
              </a:rPr>
              <a:t>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6853FE-10CC-AF7E-58D8-899C08419853}"/>
              </a:ext>
            </a:extLst>
          </p:cNvPr>
          <p:cNvSpPr/>
          <p:nvPr/>
        </p:nvSpPr>
        <p:spPr>
          <a:xfrm>
            <a:off x="6363473" y="1553144"/>
            <a:ext cx="551839" cy="551839"/>
          </a:xfrm>
          <a:prstGeom prst="ellipse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tham Rounded Book" pitchFamily="50" charset="0"/>
              </a:rPr>
              <a:t>A</a:t>
            </a:r>
            <a:endParaRPr lang="en-ID" b="1" dirty="0">
              <a:latin typeface="Gotham Rounded Book" pitchFamily="5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6898C5-30B7-E6E5-F97C-3DF3B37886E9}"/>
              </a:ext>
            </a:extLst>
          </p:cNvPr>
          <p:cNvSpPr/>
          <p:nvPr/>
        </p:nvSpPr>
        <p:spPr>
          <a:xfrm>
            <a:off x="6363472" y="2260615"/>
            <a:ext cx="551839" cy="551839"/>
          </a:xfrm>
          <a:prstGeom prst="ellipse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tham Rounded Book" pitchFamily="50" charset="0"/>
              </a:rPr>
              <a:t>B</a:t>
            </a:r>
            <a:endParaRPr lang="en-ID" b="1" dirty="0">
              <a:latin typeface="Gotham Rounded Book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F21B9-120E-70F3-7B7E-5A897C7FD3E8}"/>
              </a:ext>
            </a:extLst>
          </p:cNvPr>
          <p:cNvSpPr txBox="1"/>
          <p:nvPr/>
        </p:nvSpPr>
        <p:spPr>
          <a:xfrm>
            <a:off x="6958786" y="3065123"/>
            <a:ext cx="409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</a:t>
            </a:r>
            <a:r>
              <a:rPr lang="en-US" sz="2000" dirty="0" err="1">
                <a:latin typeface="Gotham Rounded Book" pitchFamily="50" charset="0"/>
              </a:rPr>
              <a:t>amet</a:t>
            </a:r>
            <a:r>
              <a:rPr lang="en-US" sz="2000" dirty="0">
                <a:latin typeface="Gotham Rounded Book" pitchFamily="50" charset="0"/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A02F4C-BFF0-A043-9303-101279D431F2}"/>
              </a:ext>
            </a:extLst>
          </p:cNvPr>
          <p:cNvSpPr/>
          <p:nvPr/>
        </p:nvSpPr>
        <p:spPr>
          <a:xfrm>
            <a:off x="6363472" y="2968086"/>
            <a:ext cx="551839" cy="551839"/>
          </a:xfrm>
          <a:prstGeom prst="ellipse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tham Rounded Book" pitchFamily="50" charset="0"/>
              </a:rPr>
              <a:t>C</a:t>
            </a:r>
            <a:endParaRPr lang="en-ID" b="1" dirty="0">
              <a:latin typeface="Gotham Rounded Book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2C337-451A-2A7D-4DB7-50026735FA35}"/>
              </a:ext>
            </a:extLst>
          </p:cNvPr>
          <p:cNvSpPr txBox="1"/>
          <p:nvPr/>
        </p:nvSpPr>
        <p:spPr>
          <a:xfrm>
            <a:off x="6958786" y="3747491"/>
            <a:ext cx="409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</a:t>
            </a:r>
            <a:r>
              <a:rPr lang="en-US" sz="2000" dirty="0" err="1">
                <a:latin typeface="Gotham Rounded Book" pitchFamily="50" charset="0"/>
              </a:rPr>
              <a:t>amet</a:t>
            </a:r>
            <a:r>
              <a:rPr lang="en-US" sz="2000" dirty="0">
                <a:latin typeface="Gotham Rounded Book" pitchFamily="50" charset="0"/>
              </a:rPr>
              <a:t>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A65B7B-7884-FD1F-628E-5AFB7636C32F}"/>
              </a:ext>
            </a:extLst>
          </p:cNvPr>
          <p:cNvSpPr/>
          <p:nvPr/>
        </p:nvSpPr>
        <p:spPr>
          <a:xfrm>
            <a:off x="6363472" y="3675557"/>
            <a:ext cx="551839" cy="551839"/>
          </a:xfrm>
          <a:prstGeom prst="ellipse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tham Rounded Book" pitchFamily="50" charset="0"/>
              </a:rPr>
              <a:t>D</a:t>
            </a:r>
            <a:endParaRPr lang="en-ID" b="1" dirty="0">
              <a:latin typeface="Gotham Rounded Book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9A176-14F1-67E7-FCC4-915D5C005CB4}"/>
              </a:ext>
            </a:extLst>
          </p:cNvPr>
          <p:cNvSpPr txBox="1"/>
          <p:nvPr/>
        </p:nvSpPr>
        <p:spPr>
          <a:xfrm>
            <a:off x="6958786" y="4454962"/>
            <a:ext cx="409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</a:t>
            </a:r>
            <a:r>
              <a:rPr lang="en-US" sz="2000" dirty="0" err="1">
                <a:latin typeface="Gotham Rounded Book" pitchFamily="50" charset="0"/>
              </a:rPr>
              <a:t>amet</a:t>
            </a:r>
            <a:r>
              <a:rPr lang="en-US" sz="2000" dirty="0">
                <a:latin typeface="Gotham Rounded Book" pitchFamily="50" charset="0"/>
              </a:rPr>
              <a:t>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CAD4DF-E74D-3F3A-E871-661A521E48C4}"/>
              </a:ext>
            </a:extLst>
          </p:cNvPr>
          <p:cNvSpPr/>
          <p:nvPr/>
        </p:nvSpPr>
        <p:spPr>
          <a:xfrm>
            <a:off x="6363472" y="4383028"/>
            <a:ext cx="551839" cy="551839"/>
          </a:xfrm>
          <a:prstGeom prst="ellipse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tham Rounded Book" pitchFamily="50" charset="0"/>
              </a:rPr>
              <a:t>E</a:t>
            </a:r>
            <a:endParaRPr lang="en-ID" b="1" dirty="0">
              <a:latin typeface="Gotham Rounded Book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D1C6-697F-29CB-608A-1BBB9056AC13}"/>
              </a:ext>
            </a:extLst>
          </p:cNvPr>
          <p:cNvSpPr txBox="1"/>
          <p:nvPr/>
        </p:nvSpPr>
        <p:spPr>
          <a:xfrm>
            <a:off x="1283338" y="814904"/>
            <a:ext cx="148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02895-246B-FE5C-3B70-7D949A628983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5" name="TextBox 4">
            <a:hlinkClick r:id="rId7" action="ppaction://hlinksldjump"/>
            <a:extLst>
              <a:ext uri="{FF2B5EF4-FFF2-40B4-BE49-F238E27FC236}">
                <a16:creationId xmlns:a16="http://schemas.microsoft.com/office/drawing/2014/main" id="{992D8877-05B4-2FB4-6650-E3B3E167639E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6" name="TextBox 5">
            <a:hlinkClick r:id="rId8" action="ppaction://hlinksldjump"/>
            <a:extLst>
              <a:ext uri="{FF2B5EF4-FFF2-40B4-BE49-F238E27FC236}">
                <a16:creationId xmlns:a16="http://schemas.microsoft.com/office/drawing/2014/main" id="{BBD7DA96-12D7-1713-D380-07CF0493B9CB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7" name="TextBox 6">
            <a:hlinkClick r:id="rId9" action="ppaction://hlinksldjump"/>
            <a:extLst>
              <a:ext uri="{FF2B5EF4-FFF2-40B4-BE49-F238E27FC236}">
                <a16:creationId xmlns:a16="http://schemas.microsoft.com/office/drawing/2014/main" id="{94C3A5D8-0217-EDA1-D123-06203279B54E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sp>
        <p:nvSpPr>
          <p:cNvPr id="25" name="TextBox 24">
            <a:hlinkClick r:id="rId10" action="ppaction://hlinksldjump"/>
            <a:extLst>
              <a:ext uri="{FF2B5EF4-FFF2-40B4-BE49-F238E27FC236}">
                <a16:creationId xmlns:a16="http://schemas.microsoft.com/office/drawing/2014/main" id="{BB849037-C737-4A69-24D3-80E3BF58ED79}"/>
              </a:ext>
            </a:extLst>
          </p:cNvPr>
          <p:cNvSpPr txBox="1"/>
          <p:nvPr/>
        </p:nvSpPr>
        <p:spPr>
          <a:xfrm>
            <a:off x="2999149" y="57021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4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1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67FC12-1869-0444-C8E9-FCB442D668E9}"/>
              </a:ext>
            </a:extLst>
          </p:cNvPr>
          <p:cNvSpPr txBox="1"/>
          <p:nvPr/>
        </p:nvSpPr>
        <p:spPr>
          <a:xfrm>
            <a:off x="1236932" y="1352337"/>
            <a:ext cx="516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Manfaat</a:t>
            </a:r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Penelitian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E199C7-16C7-0CF4-D3C9-9A1A68673826}"/>
              </a:ext>
            </a:extLst>
          </p:cNvPr>
          <p:cNvSpPr/>
          <p:nvPr/>
        </p:nvSpPr>
        <p:spPr>
          <a:xfrm>
            <a:off x="1816100" y="2867311"/>
            <a:ext cx="4096910" cy="2040721"/>
          </a:xfrm>
          <a:prstGeom prst="roundRect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E30507-4D03-75AA-8664-CF999B6F7C76}"/>
              </a:ext>
            </a:extLst>
          </p:cNvPr>
          <p:cNvSpPr txBox="1"/>
          <p:nvPr/>
        </p:nvSpPr>
        <p:spPr>
          <a:xfrm>
            <a:off x="2139871" y="3287506"/>
            <a:ext cx="3449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Lorem ipsum dolor sit amet,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consectetuer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. Maecenas porttitor congue massa.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2895B-0736-F4E6-3F8E-464D12B892F0}"/>
              </a:ext>
            </a:extLst>
          </p:cNvPr>
          <p:cNvSpPr/>
          <p:nvPr/>
        </p:nvSpPr>
        <p:spPr>
          <a:xfrm>
            <a:off x="6657975" y="2867311"/>
            <a:ext cx="4096910" cy="2040721"/>
          </a:xfrm>
          <a:prstGeom prst="roundRect">
            <a:avLst/>
          </a:prstGeom>
          <a:solidFill>
            <a:srgbClr val="0254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799BB-FD10-7CB4-9510-F441BBFA857F}"/>
              </a:ext>
            </a:extLst>
          </p:cNvPr>
          <p:cNvSpPr txBox="1"/>
          <p:nvPr/>
        </p:nvSpPr>
        <p:spPr>
          <a:xfrm>
            <a:off x="6967327" y="3287506"/>
            <a:ext cx="3449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Lorem ipsum dolor sit amet,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consectetuer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. Maecenas porttitor congue massa.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765F4-7069-6FF6-B43B-4556A00CFA94}"/>
              </a:ext>
            </a:extLst>
          </p:cNvPr>
          <p:cNvSpPr txBox="1"/>
          <p:nvPr/>
        </p:nvSpPr>
        <p:spPr>
          <a:xfrm>
            <a:off x="2722918" y="2368500"/>
            <a:ext cx="228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Manfaat</a:t>
            </a:r>
            <a:r>
              <a:rPr lang="en-US" sz="20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20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Praktis</a:t>
            </a:r>
            <a:endParaRPr lang="en-ID" sz="20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4D672-0381-A8DE-4AB5-FAD43FE105D0}"/>
              </a:ext>
            </a:extLst>
          </p:cNvPr>
          <p:cNvSpPr txBox="1"/>
          <p:nvPr/>
        </p:nvSpPr>
        <p:spPr>
          <a:xfrm>
            <a:off x="7564793" y="2364654"/>
            <a:ext cx="228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Manfaat</a:t>
            </a:r>
            <a:r>
              <a:rPr lang="en-US" sz="20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20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Teoritis</a:t>
            </a:r>
            <a:endParaRPr lang="en-ID" sz="20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06AC2-8594-D04F-E953-F01849CA161E}"/>
              </a:ext>
            </a:extLst>
          </p:cNvPr>
          <p:cNvSpPr txBox="1"/>
          <p:nvPr/>
        </p:nvSpPr>
        <p:spPr>
          <a:xfrm>
            <a:off x="1283338" y="814904"/>
            <a:ext cx="148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331BE-0D15-4BC9-3181-ED9C480E360D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5" name="TextBox 4">
            <a:hlinkClick r:id="rId5" action="ppaction://hlinksldjump"/>
            <a:extLst>
              <a:ext uri="{FF2B5EF4-FFF2-40B4-BE49-F238E27FC236}">
                <a16:creationId xmlns:a16="http://schemas.microsoft.com/office/drawing/2014/main" id="{ACB46F99-DB85-C4B7-9AE3-4CE52B00331C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6" name="TextBox 5">
            <a:hlinkClick r:id="rId6" action="ppaction://hlinksldjump"/>
            <a:extLst>
              <a:ext uri="{FF2B5EF4-FFF2-40B4-BE49-F238E27FC236}">
                <a16:creationId xmlns:a16="http://schemas.microsoft.com/office/drawing/2014/main" id="{02A965EC-D621-637C-15AC-677D5A59CCAE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7" name="TextBox 6">
            <a:hlinkClick r:id="rId7" action="ppaction://hlinksldjump"/>
            <a:extLst>
              <a:ext uri="{FF2B5EF4-FFF2-40B4-BE49-F238E27FC236}">
                <a16:creationId xmlns:a16="http://schemas.microsoft.com/office/drawing/2014/main" id="{D7500DCB-6B02-CAF2-79EC-03DDDBA0D0CB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67AA2EF3-C628-2A88-A1CA-03AB297F87BE}"/>
              </a:ext>
            </a:extLst>
          </p:cNvPr>
          <p:cNvSpPr txBox="1"/>
          <p:nvPr/>
        </p:nvSpPr>
        <p:spPr>
          <a:xfrm>
            <a:off x="2999149" y="57021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4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4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8F4D7-6000-3FF5-DAE7-3EDD4E0D7E98}"/>
              </a:ext>
            </a:extLst>
          </p:cNvPr>
          <p:cNvSpPr txBox="1"/>
          <p:nvPr/>
        </p:nvSpPr>
        <p:spPr>
          <a:xfrm>
            <a:off x="3857704" y="2096125"/>
            <a:ext cx="49433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BAB II</a:t>
            </a:r>
            <a:endParaRPr lang="en-ID" sz="115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A053D7D1-6394-2720-52C2-3E4347007BE6}"/>
              </a:ext>
            </a:extLst>
          </p:cNvPr>
          <p:cNvSpPr/>
          <p:nvPr/>
        </p:nvSpPr>
        <p:spPr>
          <a:xfrm>
            <a:off x="1244600" y="4521200"/>
            <a:ext cx="23114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Rounded Medium" panose="02000000000000000000" pitchFamily="50" charset="0"/>
              </a:rPr>
              <a:t>Kajian </a:t>
            </a:r>
            <a:r>
              <a:rPr lang="en-US" sz="1600" dirty="0" err="1">
                <a:latin typeface="Gotham Rounded Medium" panose="02000000000000000000" pitchFamily="50" charset="0"/>
              </a:rPr>
              <a:t>Teori</a:t>
            </a:r>
            <a:endParaRPr lang="en-ID" sz="1600" dirty="0">
              <a:latin typeface="Gotham Rounded Medium" panose="02000000000000000000" pitchFamily="50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29ED3A16-0F3A-CBF7-BEBB-6E61F2C91D7E}"/>
              </a:ext>
            </a:extLst>
          </p:cNvPr>
          <p:cNvSpPr/>
          <p:nvPr/>
        </p:nvSpPr>
        <p:spPr>
          <a:xfrm>
            <a:off x="3657600" y="4521200"/>
            <a:ext cx="23114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latin typeface="Gotham Rounded Medium" panose="02000000000000000000" pitchFamily="50" charset="0"/>
              </a:rPr>
              <a:t>Penelitian</a:t>
            </a:r>
            <a:r>
              <a:rPr lang="en-US" sz="1500" dirty="0">
                <a:latin typeface="Gotham Rounded Medium" panose="02000000000000000000" pitchFamily="50" charset="0"/>
              </a:rPr>
              <a:t> </a:t>
            </a:r>
            <a:r>
              <a:rPr lang="en-US" sz="1500" dirty="0" err="1">
                <a:latin typeface="Gotham Rounded Medium" panose="02000000000000000000" pitchFamily="50" charset="0"/>
              </a:rPr>
              <a:t>Terdahulu</a:t>
            </a:r>
            <a:endParaRPr lang="en-ID" sz="1500" dirty="0">
              <a:latin typeface="Gotham Rounded Medium" panose="02000000000000000000" pitchFamily="50" charset="0"/>
            </a:endParaRPr>
          </a:p>
        </p:txBody>
      </p:sp>
      <p:sp>
        <p:nvSpPr>
          <p:cNvPr id="13" name="Rectangle: Rounded Corners 12">
            <a:hlinkClick r:id="rId4" action="ppaction://hlinksldjump"/>
            <a:extLst>
              <a:ext uri="{FF2B5EF4-FFF2-40B4-BE49-F238E27FC236}">
                <a16:creationId xmlns:a16="http://schemas.microsoft.com/office/drawing/2014/main" id="{B3BCF7DC-8FE6-D53F-222D-522AD171D4C8}"/>
              </a:ext>
            </a:extLst>
          </p:cNvPr>
          <p:cNvSpPr/>
          <p:nvPr/>
        </p:nvSpPr>
        <p:spPr>
          <a:xfrm>
            <a:off x="6070600" y="4521200"/>
            <a:ext cx="23114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latin typeface="Gotham Rounded Medium" panose="02000000000000000000" pitchFamily="50" charset="0"/>
              </a:rPr>
              <a:t>Kerangka</a:t>
            </a:r>
            <a:r>
              <a:rPr lang="en-US" sz="1500" dirty="0">
                <a:latin typeface="Gotham Rounded Medium" panose="02000000000000000000" pitchFamily="50" charset="0"/>
              </a:rPr>
              <a:t> </a:t>
            </a:r>
            <a:r>
              <a:rPr lang="en-US" sz="1500" dirty="0" err="1">
                <a:latin typeface="Gotham Rounded Medium" panose="02000000000000000000" pitchFamily="50" charset="0"/>
              </a:rPr>
              <a:t>Penelitian</a:t>
            </a:r>
            <a:endParaRPr lang="en-ID" sz="1500" dirty="0">
              <a:latin typeface="Gotham Rounded Medium" panose="02000000000000000000" pitchFamily="50" charset="0"/>
            </a:endParaRPr>
          </a:p>
        </p:txBody>
      </p:sp>
      <p:sp>
        <p:nvSpPr>
          <p:cNvPr id="14" name="Rectangle: Rounded Corners 13">
            <a:hlinkClick r:id="rId5" action="ppaction://hlinksldjump"/>
            <a:extLst>
              <a:ext uri="{FF2B5EF4-FFF2-40B4-BE49-F238E27FC236}">
                <a16:creationId xmlns:a16="http://schemas.microsoft.com/office/drawing/2014/main" id="{7571C96B-5687-19D5-8CD6-4F27DE1D35BB}"/>
              </a:ext>
            </a:extLst>
          </p:cNvPr>
          <p:cNvSpPr/>
          <p:nvPr/>
        </p:nvSpPr>
        <p:spPr>
          <a:xfrm>
            <a:off x="8483600" y="4521200"/>
            <a:ext cx="23114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latin typeface="Gotham Rounded Medium" panose="02000000000000000000" pitchFamily="50" charset="0"/>
              </a:rPr>
              <a:t>Hipotesis</a:t>
            </a:r>
            <a:r>
              <a:rPr lang="en-US" sz="1500" dirty="0">
                <a:latin typeface="Gotham Rounded Medium" panose="02000000000000000000" pitchFamily="50" charset="0"/>
              </a:rPr>
              <a:t> </a:t>
            </a:r>
            <a:r>
              <a:rPr lang="en-US" sz="1500" dirty="0" err="1">
                <a:latin typeface="Gotham Rounded Medium" panose="02000000000000000000" pitchFamily="50" charset="0"/>
              </a:rPr>
              <a:t>Penelitian</a:t>
            </a:r>
            <a:endParaRPr lang="en-ID" sz="1500" dirty="0">
              <a:latin typeface="Gotham Rounded Medium" panose="020000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E6EB4-35B6-95BC-6DEC-1DD1ADB2AF73}"/>
              </a:ext>
            </a:extLst>
          </p:cNvPr>
          <p:cNvSpPr txBox="1"/>
          <p:nvPr/>
        </p:nvSpPr>
        <p:spPr>
          <a:xfrm>
            <a:off x="1895674" y="5083085"/>
            <a:ext cx="84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Page 1</a:t>
            </a:r>
            <a:endParaRPr lang="en-ID" sz="1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73EB9-DD7D-2B79-F78C-64F778DE87CA}"/>
              </a:ext>
            </a:extLst>
          </p:cNvPr>
          <p:cNvSpPr txBox="1"/>
          <p:nvPr/>
        </p:nvSpPr>
        <p:spPr>
          <a:xfrm>
            <a:off x="4390972" y="5083085"/>
            <a:ext cx="88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Page 2</a:t>
            </a:r>
            <a:endParaRPr lang="en-ID" sz="1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03EC5-D736-43BD-14C6-E892C9E219D5}"/>
              </a:ext>
            </a:extLst>
          </p:cNvPr>
          <p:cNvSpPr txBox="1"/>
          <p:nvPr/>
        </p:nvSpPr>
        <p:spPr>
          <a:xfrm>
            <a:off x="6781530" y="5083085"/>
            <a:ext cx="88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Page 3</a:t>
            </a:r>
            <a:endParaRPr lang="en-ID" sz="1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7D0FE-6DF4-934C-F58C-79EC4784A9D4}"/>
              </a:ext>
            </a:extLst>
          </p:cNvPr>
          <p:cNvSpPr txBox="1"/>
          <p:nvPr/>
        </p:nvSpPr>
        <p:spPr>
          <a:xfrm>
            <a:off x="9188118" y="5083085"/>
            <a:ext cx="90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Page 4</a:t>
            </a:r>
            <a:endParaRPr lang="en-ID" sz="1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19" name="Graphic 18" descr="Hom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AB0DDF64-7D27-87AE-C3C2-A80CE9ADA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2283" y="1542691"/>
            <a:ext cx="553434" cy="5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5FD8C-E23C-C660-360A-5A627B8FA748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09A9C827-E9D9-AAC9-8975-19E69403BE4D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43A052BB-3CDA-6FB3-D827-0612FACDF6F7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BD236426-171F-07DF-F3CF-3C3788E93925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0044E27E-62AF-6496-00A5-1E419B2D095A}"/>
              </a:ext>
            </a:extLst>
          </p:cNvPr>
          <p:cNvSpPr txBox="1"/>
          <p:nvPr/>
        </p:nvSpPr>
        <p:spPr>
          <a:xfrm>
            <a:off x="2999149" y="57021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4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5" y="1388910"/>
            <a:ext cx="398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Kajian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Teori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E30507-4D03-75AA-8664-CF999B6F7C76}"/>
              </a:ext>
            </a:extLst>
          </p:cNvPr>
          <p:cNvSpPr txBox="1"/>
          <p:nvPr/>
        </p:nvSpPr>
        <p:spPr>
          <a:xfrm>
            <a:off x="6811752" y="1107292"/>
            <a:ext cx="4096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2C8256-4F3A-EE18-47E0-9A2F83098DDF}"/>
              </a:ext>
            </a:extLst>
          </p:cNvPr>
          <p:cNvSpPr txBox="1"/>
          <p:nvPr/>
        </p:nvSpPr>
        <p:spPr>
          <a:xfrm>
            <a:off x="6811752" y="2620532"/>
            <a:ext cx="4096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F5CD2F-AB9D-DD63-3C38-EA0C7E4265AC}"/>
              </a:ext>
            </a:extLst>
          </p:cNvPr>
          <p:cNvSpPr txBox="1"/>
          <p:nvPr/>
        </p:nvSpPr>
        <p:spPr>
          <a:xfrm>
            <a:off x="6811752" y="4133772"/>
            <a:ext cx="4096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amet, consectetuer adipiscing elit. Maecenas porttitor congue massa. </a:t>
            </a:r>
          </a:p>
        </p:txBody>
      </p:sp>
      <p:pic>
        <p:nvPicPr>
          <p:cNvPr id="41" name="Graphic 40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2" y="814904"/>
            <a:ext cx="148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II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EC14D79-C0A8-A494-775F-0A70694C7B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5380" y="2343689"/>
            <a:ext cx="3253624" cy="2757678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7E1BDA02-27B3-EA39-9A66-A3E7B81540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4284" y="1429042"/>
            <a:ext cx="462136" cy="462136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711140CF-DD8F-80F1-9B5B-C8D88B0D0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4284" y="2936293"/>
            <a:ext cx="462136" cy="462136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E40CF2D7-BE3B-8686-6182-3E515A4678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4284" y="4443544"/>
            <a:ext cx="462136" cy="4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3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4" y="1388910"/>
            <a:ext cx="517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Penelitian</a:t>
            </a:r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Terdahulu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2" y="814904"/>
            <a:ext cx="148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II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A617FF-2C00-1AD7-1E78-09FE77A2FC5F}"/>
              </a:ext>
            </a:extLst>
          </p:cNvPr>
          <p:cNvSpPr/>
          <p:nvPr/>
        </p:nvSpPr>
        <p:spPr>
          <a:xfrm>
            <a:off x="1379575" y="2579823"/>
            <a:ext cx="4230570" cy="798128"/>
          </a:xfrm>
          <a:prstGeom prst="roundRect">
            <a:avLst>
              <a:gd name="adj" fmla="val 50000"/>
            </a:avLst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2BC415-1297-8107-CBAF-3273E3BA9D78}"/>
              </a:ext>
            </a:extLst>
          </p:cNvPr>
          <p:cNvSpPr/>
          <p:nvPr/>
        </p:nvSpPr>
        <p:spPr>
          <a:xfrm>
            <a:off x="4919806" y="2587923"/>
            <a:ext cx="798128" cy="798128"/>
          </a:xfrm>
          <a:prstGeom prst="ellipse">
            <a:avLst/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104EFD-3EB4-4E09-B5F1-F1AF0D352399}"/>
              </a:ext>
            </a:extLst>
          </p:cNvPr>
          <p:cNvSpPr/>
          <p:nvPr/>
        </p:nvSpPr>
        <p:spPr>
          <a:xfrm>
            <a:off x="1427120" y="3891967"/>
            <a:ext cx="4230570" cy="798128"/>
          </a:xfrm>
          <a:prstGeom prst="roundRect">
            <a:avLst>
              <a:gd name="adj" fmla="val 50000"/>
            </a:avLst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A856CB-52BD-24C3-ECC6-7D3119882EC8}"/>
              </a:ext>
            </a:extLst>
          </p:cNvPr>
          <p:cNvSpPr/>
          <p:nvPr/>
        </p:nvSpPr>
        <p:spPr>
          <a:xfrm>
            <a:off x="4944994" y="3891967"/>
            <a:ext cx="798128" cy="798128"/>
          </a:xfrm>
          <a:prstGeom prst="ellipse">
            <a:avLst/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D82C72-9CDE-3D50-882F-C3A2F2F290C6}"/>
              </a:ext>
            </a:extLst>
          </p:cNvPr>
          <p:cNvSpPr/>
          <p:nvPr/>
        </p:nvSpPr>
        <p:spPr>
          <a:xfrm>
            <a:off x="6461857" y="2579823"/>
            <a:ext cx="4230570" cy="798128"/>
          </a:xfrm>
          <a:prstGeom prst="roundRect">
            <a:avLst>
              <a:gd name="adj" fmla="val 50000"/>
            </a:avLst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477CDF-C760-0BD5-4BDA-DA1D1CCFBACF}"/>
              </a:ext>
            </a:extLst>
          </p:cNvPr>
          <p:cNvSpPr/>
          <p:nvPr/>
        </p:nvSpPr>
        <p:spPr>
          <a:xfrm>
            <a:off x="6297570" y="2579823"/>
            <a:ext cx="798128" cy="798128"/>
          </a:xfrm>
          <a:prstGeom prst="ellipse">
            <a:avLst/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4235A-7CB7-2664-8057-74D9E6F3E581}"/>
              </a:ext>
            </a:extLst>
          </p:cNvPr>
          <p:cNvSpPr/>
          <p:nvPr/>
        </p:nvSpPr>
        <p:spPr>
          <a:xfrm>
            <a:off x="6461857" y="3872976"/>
            <a:ext cx="4230570" cy="798128"/>
          </a:xfrm>
          <a:prstGeom prst="roundRect">
            <a:avLst>
              <a:gd name="adj" fmla="val 50000"/>
            </a:avLst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1817AD-8636-AEF3-D818-4EF6F14796DD}"/>
              </a:ext>
            </a:extLst>
          </p:cNvPr>
          <p:cNvSpPr/>
          <p:nvPr/>
        </p:nvSpPr>
        <p:spPr>
          <a:xfrm>
            <a:off x="6297570" y="3872976"/>
            <a:ext cx="798128" cy="798128"/>
          </a:xfrm>
          <a:prstGeom prst="ellipse">
            <a:avLst/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CD51CEEA-D8AF-6F69-E75C-EE6BAB383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8172" y="2674460"/>
            <a:ext cx="559296" cy="5592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4" name="Graphic 33" descr="Books with solid fill">
            <a:extLst>
              <a:ext uri="{FF2B5EF4-FFF2-40B4-BE49-F238E27FC236}">
                <a16:creationId xmlns:a16="http://schemas.microsoft.com/office/drawing/2014/main" id="{A4D4528F-EE10-3DBA-3625-4F2844E7C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1019" y="2699239"/>
            <a:ext cx="559296" cy="5592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6" name="Graphic 35" descr="Books on shelf with solid fill">
            <a:extLst>
              <a:ext uri="{FF2B5EF4-FFF2-40B4-BE49-F238E27FC236}">
                <a16:creationId xmlns:a16="http://schemas.microsoft.com/office/drawing/2014/main" id="{CC9D9158-D671-4FB7-8C0F-8D5AC6A9D1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0849" y="4011383"/>
            <a:ext cx="559296" cy="5592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Graphic 43" descr="Connections with solid fill">
            <a:extLst>
              <a:ext uri="{FF2B5EF4-FFF2-40B4-BE49-F238E27FC236}">
                <a16:creationId xmlns:a16="http://schemas.microsoft.com/office/drawing/2014/main" id="{C117B24C-1B56-F508-F20E-5949239643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45577" y="3992392"/>
            <a:ext cx="559296" cy="5592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3F068D2-356A-B8EE-5A44-A66207BA0CD0}"/>
              </a:ext>
            </a:extLst>
          </p:cNvPr>
          <p:cNvSpPr txBox="1"/>
          <p:nvPr/>
        </p:nvSpPr>
        <p:spPr>
          <a:xfrm>
            <a:off x="1571295" y="2692498"/>
            <a:ext cx="337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Gotham Rounded Book" pitchFamily="50" charset="0"/>
              </a:rPr>
              <a:t>Lorem ipsum dolor sit amet, consectetuer adipiscing elit.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7AE452-76C0-C9B0-5AC8-21606A990E73}"/>
              </a:ext>
            </a:extLst>
          </p:cNvPr>
          <p:cNvSpPr txBox="1"/>
          <p:nvPr/>
        </p:nvSpPr>
        <p:spPr>
          <a:xfrm>
            <a:off x="1538430" y="4026116"/>
            <a:ext cx="337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Gotham Rounded Book" pitchFamily="50" charset="0"/>
              </a:rPr>
              <a:t>Lorem ipsum dolor sit amet, consectetuer adipiscing elit.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D02F62-35EC-91E7-B24E-8BC98F578DB5}"/>
              </a:ext>
            </a:extLst>
          </p:cNvPr>
          <p:cNvSpPr txBox="1"/>
          <p:nvPr/>
        </p:nvSpPr>
        <p:spPr>
          <a:xfrm>
            <a:off x="7139383" y="2719873"/>
            <a:ext cx="337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Gotham Rounded Book" pitchFamily="50" charset="0"/>
              </a:rPr>
              <a:t>Lorem ipsum dolor sit amet, consectetuer adipiscing elit.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3D86B3-91C5-23E4-E771-89B532EF3BD1}"/>
              </a:ext>
            </a:extLst>
          </p:cNvPr>
          <p:cNvSpPr txBox="1"/>
          <p:nvPr/>
        </p:nvSpPr>
        <p:spPr>
          <a:xfrm>
            <a:off x="7148471" y="4011383"/>
            <a:ext cx="337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Gotham Rounded Book" pitchFamily="50" charset="0"/>
              </a:rPr>
              <a:t>Lorem ipsum dolor sit amet, consectetuer adipiscing elit.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7AF80-EFEC-DD8D-9FAC-299FA351559C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612D4971-F5D0-EA1C-18F0-B32CB43FD06B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5" name="TextBox 4">
            <a:hlinkClick r:id="rId14" action="ppaction://hlinksldjump"/>
            <a:extLst>
              <a:ext uri="{FF2B5EF4-FFF2-40B4-BE49-F238E27FC236}">
                <a16:creationId xmlns:a16="http://schemas.microsoft.com/office/drawing/2014/main" id="{4A0D18D1-89FD-96B6-C5E0-84CFA6A55B8C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sp>
        <p:nvSpPr>
          <p:cNvPr id="6" name="TextBox 5">
            <a:hlinkClick r:id="rId15" action="ppaction://hlinksldjump"/>
            <a:extLst>
              <a:ext uri="{FF2B5EF4-FFF2-40B4-BE49-F238E27FC236}">
                <a16:creationId xmlns:a16="http://schemas.microsoft.com/office/drawing/2014/main" id="{869F960F-04A4-AEBB-B30F-32F4481F1103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7" name="TextBox 6">
            <a:hlinkClick r:id="rId15" action="ppaction://hlinksldjump"/>
            <a:extLst>
              <a:ext uri="{FF2B5EF4-FFF2-40B4-BE49-F238E27FC236}">
                <a16:creationId xmlns:a16="http://schemas.microsoft.com/office/drawing/2014/main" id="{D937B4A7-BC42-B74A-766E-2C273D4D820B}"/>
              </a:ext>
            </a:extLst>
          </p:cNvPr>
          <p:cNvSpPr txBox="1"/>
          <p:nvPr/>
        </p:nvSpPr>
        <p:spPr>
          <a:xfrm>
            <a:off x="2999149" y="57021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4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0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4" y="1388910"/>
            <a:ext cx="517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Kerangka</a:t>
            </a:r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Penelitian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2" y="814904"/>
            <a:ext cx="148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II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884F90-7E0B-F7E6-CE6B-5EC3A4C0C07A}"/>
              </a:ext>
            </a:extLst>
          </p:cNvPr>
          <p:cNvSpPr/>
          <p:nvPr/>
        </p:nvSpPr>
        <p:spPr>
          <a:xfrm>
            <a:off x="2252110" y="2556768"/>
            <a:ext cx="3341127" cy="570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25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1A7BB1-123B-3DFB-94E1-DAE9DAF51182}"/>
              </a:ext>
            </a:extLst>
          </p:cNvPr>
          <p:cNvSpPr/>
          <p:nvPr/>
        </p:nvSpPr>
        <p:spPr>
          <a:xfrm>
            <a:off x="2252110" y="3528707"/>
            <a:ext cx="3341127" cy="570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25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4DAE72-C3AC-6BC2-B04C-1700AE2A0FE7}"/>
              </a:ext>
            </a:extLst>
          </p:cNvPr>
          <p:cNvSpPr/>
          <p:nvPr/>
        </p:nvSpPr>
        <p:spPr>
          <a:xfrm>
            <a:off x="2252110" y="4440858"/>
            <a:ext cx="3341127" cy="570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25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836B90-EFE5-F861-172F-17CEA12282D3}"/>
              </a:ext>
            </a:extLst>
          </p:cNvPr>
          <p:cNvSpPr/>
          <p:nvPr/>
        </p:nvSpPr>
        <p:spPr>
          <a:xfrm>
            <a:off x="6864990" y="3528706"/>
            <a:ext cx="3341127" cy="570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E8AA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DD1C11F-2E24-DA09-AC81-021DD8EF5E3B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5593237" y="2842109"/>
            <a:ext cx="12700" cy="1884090"/>
          </a:xfrm>
          <a:prstGeom prst="bentConnector3">
            <a:avLst>
              <a:gd name="adj1" fmla="val 450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3BC3F-E1FE-CA5B-D92C-72AB0DD1242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93237" y="3814048"/>
            <a:ext cx="12600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2CC777-660B-25C9-9DCE-66BD852FA0ED}"/>
              </a:ext>
            </a:extLst>
          </p:cNvPr>
          <p:cNvSpPr txBox="1"/>
          <p:nvPr/>
        </p:nvSpPr>
        <p:spPr>
          <a:xfrm>
            <a:off x="3083669" y="3648914"/>
            <a:ext cx="2064144" cy="375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otham Rounded Book" pitchFamily="50" charset="0"/>
              </a:rPr>
              <a:t>Add text here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4D38B-DC2C-4D26-4B9A-2A071E53567D}"/>
              </a:ext>
            </a:extLst>
          </p:cNvPr>
          <p:cNvSpPr txBox="1"/>
          <p:nvPr/>
        </p:nvSpPr>
        <p:spPr>
          <a:xfrm>
            <a:off x="3083669" y="2667342"/>
            <a:ext cx="2064144" cy="375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otham Rounded Book" pitchFamily="50" charset="0"/>
              </a:rPr>
              <a:t>Add text here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F1EBF-9343-3FB6-CC60-EC28EC4B6824}"/>
              </a:ext>
            </a:extLst>
          </p:cNvPr>
          <p:cNvSpPr txBox="1"/>
          <p:nvPr/>
        </p:nvSpPr>
        <p:spPr>
          <a:xfrm>
            <a:off x="3083669" y="4538261"/>
            <a:ext cx="2064144" cy="375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otham Rounded Book" pitchFamily="50" charset="0"/>
              </a:rPr>
              <a:t>Add text here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4670C-F82D-9E3C-7808-01A9D1381F57}"/>
              </a:ext>
            </a:extLst>
          </p:cNvPr>
          <p:cNvSpPr txBox="1"/>
          <p:nvPr/>
        </p:nvSpPr>
        <p:spPr>
          <a:xfrm>
            <a:off x="7623692" y="3648914"/>
            <a:ext cx="2064144" cy="375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otham Rounded Book" pitchFamily="50" charset="0"/>
              </a:rPr>
              <a:t>Add text here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29103-EADF-ED63-230D-3C815B82BD14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17" name="TextBox 16">
            <a:hlinkClick r:id="rId5" action="ppaction://hlinksldjump"/>
            <a:extLst>
              <a:ext uri="{FF2B5EF4-FFF2-40B4-BE49-F238E27FC236}">
                <a16:creationId xmlns:a16="http://schemas.microsoft.com/office/drawing/2014/main" id="{7A806AF2-E3E9-C53C-FC65-A35849034EE3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9" name="TextBox 18">
            <a:hlinkClick r:id="rId6" action="ppaction://hlinksldjump"/>
            <a:extLst>
              <a:ext uri="{FF2B5EF4-FFF2-40B4-BE49-F238E27FC236}">
                <a16:creationId xmlns:a16="http://schemas.microsoft.com/office/drawing/2014/main" id="{1BD71120-8FBA-CDF9-090B-9A6655D87F71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20" name="TextBox 19">
            <a:hlinkClick r:id="rId7" action="ppaction://hlinksldjump"/>
            <a:extLst>
              <a:ext uri="{FF2B5EF4-FFF2-40B4-BE49-F238E27FC236}">
                <a16:creationId xmlns:a16="http://schemas.microsoft.com/office/drawing/2014/main" id="{FED047A0-A57A-14B6-7928-E315C3D16B3E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1E9CFD85-F8AF-9A3C-DEA0-20BC313BBFFE}"/>
              </a:ext>
            </a:extLst>
          </p:cNvPr>
          <p:cNvSpPr txBox="1"/>
          <p:nvPr/>
        </p:nvSpPr>
        <p:spPr>
          <a:xfrm>
            <a:off x="2999149" y="57021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4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2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4" y="1388910"/>
            <a:ext cx="517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Hipotesis</a:t>
            </a:r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Penelitian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2" y="814904"/>
            <a:ext cx="148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II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FE85FB9-77A8-CFA7-AF71-3CA9A19DC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3544" y="2135793"/>
            <a:ext cx="3160003" cy="34789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75D78-B51F-35F9-EDDE-CF09B7CA085E}"/>
              </a:ext>
            </a:extLst>
          </p:cNvPr>
          <p:cNvSpPr txBox="1"/>
          <p:nvPr/>
        </p:nvSpPr>
        <p:spPr>
          <a:xfrm>
            <a:off x="5297764" y="2191348"/>
            <a:ext cx="5675035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Gotham Rounded Book" pitchFamily="50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Gotham Rounded Book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Gotham Rounded Book" pitchFamily="50" charset="0"/>
              </a:rPr>
              <a:t>Nunc viverra imperdiet enim. Fusce est. Vivamus a </a:t>
            </a:r>
            <a:r>
              <a:rPr lang="en-US" dirty="0" err="1">
                <a:latin typeface="Gotham Rounded Book" pitchFamily="50" charset="0"/>
              </a:rPr>
              <a:t>tellus</a:t>
            </a:r>
            <a:r>
              <a:rPr lang="en-US" dirty="0">
                <a:latin typeface="Gotham Rounded Book" pitchFamily="50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1A3ED-8A27-B47F-2415-FA1FE243AB86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4" name="TextBox 3">
            <a:hlinkClick r:id="rId7" action="ppaction://hlinksldjump"/>
            <a:extLst>
              <a:ext uri="{FF2B5EF4-FFF2-40B4-BE49-F238E27FC236}">
                <a16:creationId xmlns:a16="http://schemas.microsoft.com/office/drawing/2014/main" id="{7E316CD1-4A94-D832-4773-D216424CB540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5" name="TextBox 4">
            <a:hlinkClick r:id="rId8" action="ppaction://hlinksldjump"/>
            <a:extLst>
              <a:ext uri="{FF2B5EF4-FFF2-40B4-BE49-F238E27FC236}">
                <a16:creationId xmlns:a16="http://schemas.microsoft.com/office/drawing/2014/main" id="{5E794FE4-0CD5-E8AD-571F-A764DF429CEE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6" name="TextBox 5">
            <a:hlinkClick r:id="rId9" action="ppaction://hlinksldjump"/>
            <a:extLst>
              <a:ext uri="{FF2B5EF4-FFF2-40B4-BE49-F238E27FC236}">
                <a16:creationId xmlns:a16="http://schemas.microsoft.com/office/drawing/2014/main" id="{4F8E2FC4-B28C-BD7A-BD1C-9F8BFFD6D9B1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7" name="TextBox 6">
            <a:hlinkClick r:id="rId10" action="ppaction://hlinksldjump"/>
            <a:extLst>
              <a:ext uri="{FF2B5EF4-FFF2-40B4-BE49-F238E27FC236}">
                <a16:creationId xmlns:a16="http://schemas.microsoft.com/office/drawing/2014/main" id="{85EA1E63-F3F8-2385-7BB9-2C0B1D1CE1DC}"/>
              </a:ext>
            </a:extLst>
          </p:cNvPr>
          <p:cNvSpPr txBox="1"/>
          <p:nvPr/>
        </p:nvSpPr>
        <p:spPr>
          <a:xfrm>
            <a:off x="2999149" y="57021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4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1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8F4D7-6000-3FF5-DAE7-3EDD4E0D7E98}"/>
              </a:ext>
            </a:extLst>
          </p:cNvPr>
          <p:cNvSpPr txBox="1"/>
          <p:nvPr/>
        </p:nvSpPr>
        <p:spPr>
          <a:xfrm>
            <a:off x="3303793" y="2096125"/>
            <a:ext cx="5330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BAB III</a:t>
            </a:r>
            <a:endParaRPr lang="en-ID" sz="115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1" name="Rectangle: Rounded Corner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53D7D1-6394-2720-52C2-3E4347007BE6}"/>
              </a:ext>
            </a:extLst>
          </p:cNvPr>
          <p:cNvSpPr/>
          <p:nvPr/>
        </p:nvSpPr>
        <p:spPr>
          <a:xfrm>
            <a:off x="4940300" y="4521200"/>
            <a:ext cx="23114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Gotham Rounded Medium" panose="02000000000000000000" pitchFamily="50" charset="0"/>
              </a:rPr>
              <a:t>Metode</a:t>
            </a:r>
            <a:r>
              <a:rPr lang="en-US" sz="1600" dirty="0"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latin typeface="Gotham Rounded Medium" panose="02000000000000000000" pitchFamily="50" charset="0"/>
              </a:rPr>
              <a:t>Penelitian</a:t>
            </a:r>
            <a:endParaRPr lang="en-ID" sz="1600" dirty="0">
              <a:latin typeface="Gotham Rounded Medium" panose="02000000000000000000" pitchFamily="50" charset="0"/>
            </a:endParaRPr>
          </a:p>
        </p:txBody>
      </p:sp>
      <p:pic>
        <p:nvPicPr>
          <p:cNvPr id="19" name="Graphic 18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B0DDF64-7D27-87AE-C3C2-A80CE9AD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2283" y="1542691"/>
            <a:ext cx="553434" cy="5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4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4" y="1347428"/>
            <a:ext cx="447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Metode</a:t>
            </a:r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Penelitian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1" y="773422"/>
            <a:ext cx="181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III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10" name="Curved Connector 50">
            <a:extLst>
              <a:ext uri="{FF2B5EF4-FFF2-40B4-BE49-F238E27FC236}">
                <a16:creationId xmlns:a16="http://schemas.microsoft.com/office/drawing/2014/main" id="{F42C586E-8120-1AD7-0B62-71CB868F43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5764" y="2221031"/>
            <a:ext cx="1200069" cy="900684"/>
          </a:xfrm>
          <a:prstGeom prst="curvedConnector3">
            <a:avLst>
              <a:gd name="adj1" fmla="val 2599"/>
            </a:avLst>
          </a:prstGeom>
          <a:ln w="63500" cap="sq" cmpd="sng">
            <a:solidFill>
              <a:srgbClr val="E8AA42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52">
            <a:extLst>
              <a:ext uri="{FF2B5EF4-FFF2-40B4-BE49-F238E27FC236}">
                <a16:creationId xmlns:a16="http://schemas.microsoft.com/office/drawing/2014/main" id="{2A6232DD-073F-FDEF-A1B9-1C7B98DDC7E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15729" y="2251051"/>
            <a:ext cx="1200069" cy="900684"/>
          </a:xfrm>
          <a:prstGeom prst="curvedConnector3">
            <a:avLst>
              <a:gd name="adj1" fmla="val 2599"/>
            </a:avLst>
          </a:prstGeom>
          <a:ln w="63500" cap="sq" cmpd="sng">
            <a:solidFill>
              <a:srgbClr val="E8AA42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57">
            <a:extLst>
              <a:ext uri="{FF2B5EF4-FFF2-40B4-BE49-F238E27FC236}">
                <a16:creationId xmlns:a16="http://schemas.microsoft.com/office/drawing/2014/main" id="{23E3A38D-D2DB-61AA-43BE-D2504308B6F1}"/>
              </a:ext>
            </a:extLst>
          </p:cNvPr>
          <p:cNvCxnSpPr>
            <a:cxnSpLocks/>
          </p:cNvCxnSpPr>
          <p:nvPr/>
        </p:nvCxnSpPr>
        <p:spPr>
          <a:xfrm rot="5400000">
            <a:off x="4021725" y="2910154"/>
            <a:ext cx="2090503" cy="772296"/>
          </a:xfrm>
          <a:prstGeom prst="bentConnector2">
            <a:avLst/>
          </a:prstGeom>
          <a:ln w="63500" cap="sq" cmpd="sng">
            <a:solidFill>
              <a:srgbClr val="E8AA42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58">
            <a:extLst>
              <a:ext uri="{FF2B5EF4-FFF2-40B4-BE49-F238E27FC236}">
                <a16:creationId xmlns:a16="http://schemas.microsoft.com/office/drawing/2014/main" id="{B30FF3D5-9EDD-5019-3336-262EFF3891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7653" y="2910155"/>
            <a:ext cx="2090503" cy="772296"/>
          </a:xfrm>
          <a:prstGeom prst="bentConnector2">
            <a:avLst/>
          </a:prstGeom>
          <a:ln w="63500" cap="sq" cmpd="sng">
            <a:solidFill>
              <a:srgbClr val="E8AA42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2">
            <a:extLst>
              <a:ext uri="{FF2B5EF4-FFF2-40B4-BE49-F238E27FC236}">
                <a16:creationId xmlns:a16="http://schemas.microsoft.com/office/drawing/2014/main" id="{7611EBB6-2D81-3F2B-91A8-A1373E37F2B9}"/>
              </a:ext>
            </a:extLst>
          </p:cNvPr>
          <p:cNvSpPr/>
          <p:nvPr/>
        </p:nvSpPr>
        <p:spPr>
          <a:xfrm>
            <a:off x="1931535" y="2969289"/>
            <a:ext cx="2174228" cy="420282"/>
          </a:xfrm>
          <a:prstGeom prst="flowChartAlternateProcess">
            <a:avLst/>
          </a:prstGeom>
          <a:noFill/>
          <a:ln w="38100">
            <a:solidFill>
              <a:srgbClr val="E8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Bagan Alur: Pemberhenti 72">
            <a:extLst>
              <a:ext uri="{FF2B5EF4-FFF2-40B4-BE49-F238E27FC236}">
                <a16:creationId xmlns:a16="http://schemas.microsoft.com/office/drawing/2014/main" id="{1A16CC00-C38E-AED3-7D8B-8D97798572A6}"/>
              </a:ext>
            </a:extLst>
          </p:cNvPr>
          <p:cNvSpPr/>
          <p:nvPr/>
        </p:nvSpPr>
        <p:spPr>
          <a:xfrm>
            <a:off x="1905724" y="2541597"/>
            <a:ext cx="1382664" cy="427692"/>
          </a:xfrm>
          <a:prstGeom prst="flowChartTerminator">
            <a:avLst/>
          </a:prstGeom>
          <a:solidFill>
            <a:srgbClr val="025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Jenis</a:t>
            </a:r>
            <a:r>
              <a:rPr lang="en-US" sz="1000" b="1" dirty="0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Penelitian</a:t>
            </a:r>
            <a:endParaRPr lang="id-ID" sz="1000" b="1" dirty="0">
              <a:solidFill>
                <a:schemeClr val="bg1"/>
              </a:solidFill>
              <a:latin typeface="Gotham Rounded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2">
            <a:extLst>
              <a:ext uri="{FF2B5EF4-FFF2-40B4-BE49-F238E27FC236}">
                <a16:creationId xmlns:a16="http://schemas.microsoft.com/office/drawing/2014/main" id="{B736F972-A8DB-19AD-7004-82B212AEF2F7}"/>
              </a:ext>
            </a:extLst>
          </p:cNvPr>
          <p:cNvSpPr/>
          <p:nvPr/>
        </p:nvSpPr>
        <p:spPr>
          <a:xfrm>
            <a:off x="2455580" y="4078924"/>
            <a:ext cx="2174228" cy="420282"/>
          </a:xfrm>
          <a:prstGeom prst="flowChartAlternateProcess">
            <a:avLst/>
          </a:prstGeom>
          <a:noFill/>
          <a:ln w="38100">
            <a:solidFill>
              <a:srgbClr val="E8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Bagan Alur: Pemberhenti 74">
            <a:extLst>
              <a:ext uri="{FF2B5EF4-FFF2-40B4-BE49-F238E27FC236}">
                <a16:creationId xmlns:a16="http://schemas.microsoft.com/office/drawing/2014/main" id="{D8B4090A-B13C-4FCA-EF46-C29BB6A33BBA}"/>
              </a:ext>
            </a:extLst>
          </p:cNvPr>
          <p:cNvSpPr/>
          <p:nvPr/>
        </p:nvSpPr>
        <p:spPr>
          <a:xfrm>
            <a:off x="2390480" y="3651232"/>
            <a:ext cx="1382664" cy="427692"/>
          </a:xfrm>
          <a:prstGeom prst="flowChartTerminator">
            <a:avLst/>
          </a:prstGeom>
          <a:solidFill>
            <a:srgbClr val="025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Populasi</a:t>
            </a:r>
            <a:endParaRPr lang="id-ID" sz="1000" b="1" dirty="0">
              <a:solidFill>
                <a:schemeClr val="bg1"/>
              </a:solidFill>
              <a:latin typeface="Gotham Rounded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18" name="Flowchart: Alternate Process 2">
            <a:extLst>
              <a:ext uri="{FF2B5EF4-FFF2-40B4-BE49-F238E27FC236}">
                <a16:creationId xmlns:a16="http://schemas.microsoft.com/office/drawing/2014/main" id="{9C646F79-0C28-1F38-10EB-A603C756CA59}"/>
              </a:ext>
            </a:extLst>
          </p:cNvPr>
          <p:cNvSpPr/>
          <p:nvPr/>
        </p:nvSpPr>
        <p:spPr>
          <a:xfrm>
            <a:off x="6722674" y="3967017"/>
            <a:ext cx="2285513" cy="673316"/>
          </a:xfrm>
          <a:prstGeom prst="flowChartAlternateProcess">
            <a:avLst/>
          </a:prstGeom>
          <a:noFill/>
          <a:ln w="38100">
            <a:solidFill>
              <a:srgbClr val="E8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Bagan Alur: Pemberhenti 76">
            <a:extLst>
              <a:ext uri="{FF2B5EF4-FFF2-40B4-BE49-F238E27FC236}">
                <a16:creationId xmlns:a16="http://schemas.microsoft.com/office/drawing/2014/main" id="{B2487F17-6F20-5C09-BCAD-1B32A619A146}"/>
              </a:ext>
            </a:extLst>
          </p:cNvPr>
          <p:cNvSpPr/>
          <p:nvPr/>
        </p:nvSpPr>
        <p:spPr>
          <a:xfrm>
            <a:off x="7381989" y="3557180"/>
            <a:ext cx="1626198" cy="427692"/>
          </a:xfrm>
          <a:prstGeom prst="flowChartTerminator">
            <a:avLst/>
          </a:prstGeom>
          <a:solidFill>
            <a:srgbClr val="025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Teknik </a:t>
            </a:r>
            <a:r>
              <a:rPr lang="en-US" sz="1000" b="1" dirty="0" err="1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Pengumpulan</a:t>
            </a:r>
            <a:r>
              <a:rPr lang="en-US" sz="1000" b="1" dirty="0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 Data</a:t>
            </a:r>
            <a:endParaRPr lang="id-ID" sz="1000" b="1" dirty="0">
              <a:solidFill>
                <a:schemeClr val="bg1"/>
              </a:solidFill>
              <a:latin typeface="Gotham Rounded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20" name="Flowchart: Alternate Process 2">
            <a:extLst>
              <a:ext uri="{FF2B5EF4-FFF2-40B4-BE49-F238E27FC236}">
                <a16:creationId xmlns:a16="http://schemas.microsoft.com/office/drawing/2014/main" id="{8B48419A-26E1-1D2F-0A91-655249F3B596}"/>
              </a:ext>
            </a:extLst>
          </p:cNvPr>
          <p:cNvSpPr/>
          <p:nvPr/>
        </p:nvSpPr>
        <p:spPr>
          <a:xfrm>
            <a:off x="4728311" y="5099690"/>
            <a:ext cx="1962276" cy="737369"/>
          </a:xfrm>
          <a:prstGeom prst="flowChartAlternateProcess">
            <a:avLst/>
          </a:prstGeom>
          <a:noFill/>
          <a:ln w="38100">
            <a:solidFill>
              <a:srgbClr val="E8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Bagan Alur: Pemberhenti 78">
            <a:extLst>
              <a:ext uri="{FF2B5EF4-FFF2-40B4-BE49-F238E27FC236}">
                <a16:creationId xmlns:a16="http://schemas.microsoft.com/office/drawing/2014/main" id="{2C86A57F-6EAA-B599-D013-E86223CDAEC7}"/>
              </a:ext>
            </a:extLst>
          </p:cNvPr>
          <p:cNvSpPr/>
          <p:nvPr/>
        </p:nvSpPr>
        <p:spPr>
          <a:xfrm>
            <a:off x="5038460" y="4690332"/>
            <a:ext cx="1302960" cy="393213"/>
          </a:xfrm>
          <a:prstGeom prst="flowChartTerminator">
            <a:avLst/>
          </a:prstGeom>
          <a:solidFill>
            <a:srgbClr val="025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Teknik </a:t>
            </a:r>
            <a:r>
              <a:rPr lang="en-US" sz="1000" b="1" dirty="0" err="1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Analisis</a:t>
            </a:r>
            <a:r>
              <a:rPr lang="en-US" sz="1000" b="1" dirty="0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 Data</a:t>
            </a:r>
            <a:endParaRPr lang="id-ID" sz="1000" b="1" dirty="0">
              <a:solidFill>
                <a:schemeClr val="bg1"/>
              </a:solidFill>
              <a:latin typeface="Gotham Rounded Book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60">
            <a:extLst>
              <a:ext uri="{FF2B5EF4-FFF2-40B4-BE49-F238E27FC236}">
                <a16:creationId xmlns:a16="http://schemas.microsoft.com/office/drawing/2014/main" id="{AD1FBFBA-7550-AF1E-7A7D-ECF312A05B10}"/>
              </a:ext>
            </a:extLst>
          </p:cNvPr>
          <p:cNvCxnSpPr>
            <a:cxnSpLocks/>
          </p:cNvCxnSpPr>
          <p:nvPr/>
        </p:nvCxnSpPr>
        <p:spPr>
          <a:xfrm>
            <a:off x="5689940" y="2221030"/>
            <a:ext cx="0" cy="2405518"/>
          </a:xfrm>
          <a:prstGeom prst="line">
            <a:avLst/>
          </a:prstGeom>
          <a:ln w="63500" cap="sq" cmpd="sng">
            <a:solidFill>
              <a:srgbClr val="E8AA42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">
            <a:extLst>
              <a:ext uri="{FF2B5EF4-FFF2-40B4-BE49-F238E27FC236}">
                <a16:creationId xmlns:a16="http://schemas.microsoft.com/office/drawing/2014/main" id="{37632B48-34EB-AFEA-085C-22F71EA6654C}"/>
              </a:ext>
            </a:extLst>
          </p:cNvPr>
          <p:cNvSpPr/>
          <p:nvPr/>
        </p:nvSpPr>
        <p:spPr>
          <a:xfrm>
            <a:off x="7274116" y="2911574"/>
            <a:ext cx="2557462" cy="486202"/>
          </a:xfrm>
          <a:prstGeom prst="flowChartAlternateProcess">
            <a:avLst/>
          </a:prstGeom>
          <a:noFill/>
          <a:ln w="38100">
            <a:solidFill>
              <a:srgbClr val="E8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Bagan Alur: Pemberhenti 81">
            <a:extLst>
              <a:ext uri="{FF2B5EF4-FFF2-40B4-BE49-F238E27FC236}">
                <a16:creationId xmlns:a16="http://schemas.microsoft.com/office/drawing/2014/main" id="{61FB3179-5178-99CB-8B5F-7EBF48FC62E9}"/>
              </a:ext>
            </a:extLst>
          </p:cNvPr>
          <p:cNvSpPr/>
          <p:nvPr/>
        </p:nvSpPr>
        <p:spPr>
          <a:xfrm>
            <a:off x="8322601" y="2487546"/>
            <a:ext cx="1512168" cy="427692"/>
          </a:xfrm>
          <a:prstGeom prst="flowChartTerminator">
            <a:avLst/>
          </a:prstGeom>
          <a:solidFill>
            <a:srgbClr val="025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Tempat</a:t>
            </a:r>
            <a:r>
              <a:rPr lang="en-US" sz="1000" b="1" dirty="0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 dan Waktu </a:t>
            </a:r>
            <a:r>
              <a:rPr lang="en-US" sz="1000" b="1" dirty="0" err="1">
                <a:solidFill>
                  <a:schemeClr val="bg1"/>
                </a:solidFill>
                <a:latin typeface="Gotham Rounded Book" pitchFamily="50" charset="0"/>
                <a:cs typeface="Times New Roman" panose="02020603050405020304" pitchFamily="18" charset="0"/>
              </a:rPr>
              <a:t>Penelitian</a:t>
            </a:r>
            <a:endParaRPr lang="id-ID" sz="1000" b="1" dirty="0">
              <a:solidFill>
                <a:schemeClr val="bg1"/>
              </a:solidFill>
              <a:latin typeface="Gotham Rounded Book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BA01286D-B612-577C-C32A-441DEDF8CF2D}"/>
              </a:ext>
            </a:extLst>
          </p:cNvPr>
          <p:cNvSpPr/>
          <p:nvPr/>
        </p:nvSpPr>
        <p:spPr>
          <a:xfrm>
            <a:off x="2813923" y="292100"/>
            <a:ext cx="6210300" cy="6210300"/>
          </a:xfrm>
          <a:prstGeom prst="ellipse">
            <a:avLst/>
          </a:prstGeom>
          <a:noFill/>
          <a:ln w="28575">
            <a:solidFill>
              <a:srgbClr val="E8AA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F12A5D-FCBC-E05D-4C1C-B4DD236E8338}"/>
              </a:ext>
            </a:extLst>
          </p:cNvPr>
          <p:cNvSpPr/>
          <p:nvPr/>
        </p:nvSpPr>
        <p:spPr>
          <a:xfrm>
            <a:off x="1121546" y="739302"/>
            <a:ext cx="4974454" cy="53113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A46622-1FCA-3F53-7EF2-4A14332F8A56}"/>
              </a:ext>
            </a:extLst>
          </p:cNvPr>
          <p:cNvSpPr/>
          <p:nvPr/>
        </p:nvSpPr>
        <p:spPr>
          <a:xfrm>
            <a:off x="6096000" y="739302"/>
            <a:ext cx="4974454" cy="53113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9EE4E-DDAC-031F-369B-F087A447EB80}"/>
              </a:ext>
            </a:extLst>
          </p:cNvPr>
          <p:cNvSpPr txBox="1"/>
          <p:nvPr/>
        </p:nvSpPr>
        <p:spPr>
          <a:xfrm>
            <a:off x="1662405" y="989137"/>
            <a:ext cx="342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itchFamily="2" charset="0"/>
              </a:rPr>
              <a:t>JUDUL PENELITIAN</a:t>
            </a:r>
            <a:endParaRPr lang="en-ID" sz="2400" b="1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0CD5E-44F4-6FBA-6D03-77D3579603CC}"/>
              </a:ext>
            </a:extLst>
          </p:cNvPr>
          <p:cNvSpPr txBox="1"/>
          <p:nvPr/>
        </p:nvSpPr>
        <p:spPr>
          <a:xfrm>
            <a:off x="6408824" y="1035303"/>
            <a:ext cx="44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0"/>
              </a:rPr>
              <a:t>UNIVERSITAS NEGERI YOGYAKARYA</a:t>
            </a:r>
            <a:endParaRPr lang="en-ID" dirty="0">
              <a:latin typeface="Montserrat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DC503D-1A93-2630-F6DE-F004186C12F0}"/>
              </a:ext>
            </a:extLst>
          </p:cNvPr>
          <p:cNvSpPr txBox="1"/>
          <p:nvPr/>
        </p:nvSpPr>
        <p:spPr>
          <a:xfrm>
            <a:off x="1437510" y="5264141"/>
            <a:ext cx="4418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Montserrat" pitchFamily="2" charset="0"/>
              </a:rPr>
              <a:t>Penyaji</a:t>
            </a:r>
            <a:r>
              <a:rPr lang="en-US" sz="1600" dirty="0">
                <a:latin typeface="Montserrat" pitchFamily="2" charset="0"/>
              </a:rPr>
              <a:t> :</a:t>
            </a:r>
          </a:p>
          <a:p>
            <a:r>
              <a:rPr lang="en-US" sz="1600" b="1" i="1" dirty="0">
                <a:latin typeface="Montserrat" pitchFamily="2" charset="0"/>
              </a:rPr>
              <a:t>Nama </a:t>
            </a:r>
            <a:r>
              <a:rPr lang="en-US" sz="1600" b="1" i="1" dirty="0" err="1">
                <a:latin typeface="Montserrat" pitchFamily="2" charset="0"/>
              </a:rPr>
              <a:t>Lengkap</a:t>
            </a:r>
            <a:r>
              <a:rPr lang="en-US" sz="1600" b="1" i="1" dirty="0">
                <a:latin typeface="Montserrat" pitchFamily="2" charset="0"/>
              </a:rPr>
              <a:t> Kamu</a:t>
            </a:r>
            <a:endParaRPr lang="en-ID" sz="1600" b="1" i="1" dirty="0">
              <a:latin typeface="Montserrat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15187-441D-C120-1800-501046E2F7F6}"/>
              </a:ext>
            </a:extLst>
          </p:cNvPr>
          <p:cNvSpPr/>
          <p:nvPr/>
        </p:nvSpPr>
        <p:spPr>
          <a:xfrm>
            <a:off x="1115197" y="1700001"/>
            <a:ext cx="9948908" cy="3469534"/>
          </a:xfrm>
          <a:prstGeom prst="rect">
            <a:avLst/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FB12E-C6DA-DB83-EA59-BB1533D0F493}"/>
              </a:ext>
            </a:extLst>
          </p:cNvPr>
          <p:cNvGrpSpPr/>
          <p:nvPr/>
        </p:nvGrpSpPr>
        <p:grpSpPr>
          <a:xfrm>
            <a:off x="6052892" y="1688465"/>
            <a:ext cx="5023912" cy="3481070"/>
            <a:chOff x="6052892" y="1688465"/>
            <a:chExt cx="5023912" cy="348107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0A20D3-C550-5308-7AAE-BC4E6B3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33" t="3657" r="12333" b="3657"/>
            <a:stretch>
              <a:fillRect/>
            </a:stretch>
          </p:blipFill>
          <p:spPr>
            <a:xfrm>
              <a:off x="6052892" y="1700001"/>
              <a:ext cx="5022894" cy="3469534"/>
            </a:xfrm>
            <a:custGeom>
              <a:avLst/>
              <a:gdLst>
                <a:gd name="connsiteX0" fmla="*/ 0 w 5022894"/>
                <a:gd name="connsiteY0" fmla="*/ 0 h 3469534"/>
                <a:gd name="connsiteX1" fmla="*/ 5022894 w 5022894"/>
                <a:gd name="connsiteY1" fmla="*/ 0 h 3469534"/>
                <a:gd name="connsiteX2" fmla="*/ 5022894 w 5022894"/>
                <a:gd name="connsiteY2" fmla="*/ 3469534 h 3469534"/>
                <a:gd name="connsiteX3" fmla="*/ 0 w 5022894"/>
                <a:gd name="connsiteY3" fmla="*/ 3469534 h 346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2894" h="3469534">
                  <a:moveTo>
                    <a:pt x="0" y="0"/>
                  </a:moveTo>
                  <a:lnTo>
                    <a:pt x="5022894" y="0"/>
                  </a:lnTo>
                  <a:lnTo>
                    <a:pt x="5022894" y="3469534"/>
                  </a:lnTo>
                  <a:lnTo>
                    <a:pt x="0" y="3469534"/>
                  </a:lnTo>
                  <a:close/>
                </a:path>
              </a:pathLst>
            </a:cu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4C4CD5-E1C7-CCB1-9082-8EE567D4B99B}"/>
                </a:ext>
              </a:extLst>
            </p:cNvPr>
            <p:cNvSpPr/>
            <p:nvPr/>
          </p:nvSpPr>
          <p:spPr>
            <a:xfrm>
              <a:off x="6053909" y="1688465"/>
              <a:ext cx="5022895" cy="3469534"/>
            </a:xfrm>
            <a:prstGeom prst="rect">
              <a:avLst/>
            </a:prstGeom>
            <a:solidFill>
              <a:srgbClr val="00425A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8C30B78-05E5-56BA-4DA0-7D731898AF8C}"/>
              </a:ext>
            </a:extLst>
          </p:cNvPr>
          <p:cNvSpPr txBox="1"/>
          <p:nvPr/>
        </p:nvSpPr>
        <p:spPr>
          <a:xfrm>
            <a:off x="1358731" y="2039707"/>
            <a:ext cx="38328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bg1"/>
                </a:solidFill>
                <a:latin typeface="Montserrat Medium" pitchFamily="2" charset="0"/>
              </a:rPr>
              <a:t>Pengaruh</a:t>
            </a:r>
            <a:r>
              <a:rPr lang="en-US" sz="2400" b="1" i="1" dirty="0">
                <a:solidFill>
                  <a:schemeClr val="bg1"/>
                </a:solidFill>
                <a:latin typeface="Montserrat Medium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Montserrat Medium" pitchFamily="2" charset="0"/>
              </a:rPr>
              <a:t>Penggunaan</a:t>
            </a:r>
            <a:r>
              <a:rPr lang="en-US" sz="2400" b="1" i="1" dirty="0">
                <a:solidFill>
                  <a:schemeClr val="bg1"/>
                </a:solidFill>
                <a:latin typeface="Montserrat Medium" pitchFamily="2" charset="0"/>
              </a:rPr>
              <a:t> Media Pembelajaran </a:t>
            </a:r>
            <a:r>
              <a:rPr lang="en-US" sz="2400" b="1" i="1" dirty="0" err="1">
                <a:solidFill>
                  <a:srgbClr val="E8AA42"/>
                </a:solidFill>
                <a:latin typeface="Montserrat Medium" pitchFamily="2" charset="0"/>
              </a:rPr>
              <a:t>Powerpoint</a:t>
            </a:r>
            <a:r>
              <a:rPr lang="en-US" sz="2400" b="1" i="1" dirty="0">
                <a:solidFill>
                  <a:srgbClr val="E8AA42"/>
                </a:solidFill>
                <a:latin typeface="Montserrat Medium" pitchFamily="2" charset="0"/>
              </a:rPr>
              <a:t> </a:t>
            </a:r>
            <a:r>
              <a:rPr lang="en-US" sz="2400" b="1" i="1" dirty="0" err="1">
                <a:solidFill>
                  <a:srgbClr val="E8AA42"/>
                </a:solidFill>
                <a:latin typeface="Montserrat Medium" pitchFamily="2" charset="0"/>
              </a:rPr>
              <a:t>Interaktif</a:t>
            </a:r>
            <a:r>
              <a:rPr lang="en-US" sz="2400" b="1" i="1" dirty="0">
                <a:solidFill>
                  <a:srgbClr val="E8AA42"/>
                </a:solidFill>
                <a:latin typeface="Montserrat Medium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Montserrat Medium" pitchFamily="2" charset="0"/>
              </a:rPr>
              <a:t>terhadap</a:t>
            </a:r>
            <a:r>
              <a:rPr lang="en-US" sz="2400" b="1" i="1" dirty="0">
                <a:solidFill>
                  <a:schemeClr val="bg1"/>
                </a:solidFill>
                <a:latin typeface="Montserrat Medium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Montserrat Medium" pitchFamily="2" charset="0"/>
              </a:rPr>
              <a:t>Motivasi</a:t>
            </a:r>
            <a:r>
              <a:rPr lang="en-US" sz="2400" b="1" i="1" dirty="0">
                <a:solidFill>
                  <a:schemeClr val="bg1"/>
                </a:solidFill>
                <a:latin typeface="Montserrat Medium" pitchFamily="2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Montserrat Medium" pitchFamily="2" charset="0"/>
              </a:rPr>
              <a:t>Belajar</a:t>
            </a:r>
            <a:r>
              <a:rPr lang="en-US" sz="2400" b="1" i="1" dirty="0">
                <a:solidFill>
                  <a:schemeClr val="bg1"/>
                </a:solidFill>
                <a:latin typeface="Montserrat Medium" pitchFamily="2" charset="0"/>
              </a:rPr>
              <a:t> Peserta Didik SD 03 Jaya </a:t>
            </a:r>
            <a:endParaRPr lang="en-ID" sz="2400" b="1" i="1" dirty="0">
              <a:solidFill>
                <a:schemeClr val="bg1"/>
              </a:solidFill>
              <a:latin typeface="Montserrat Medium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8216FD-7E5F-3D2B-6EC3-378269602115}"/>
              </a:ext>
            </a:extLst>
          </p:cNvPr>
          <p:cNvSpPr/>
          <p:nvPr/>
        </p:nvSpPr>
        <p:spPr>
          <a:xfrm>
            <a:off x="5201006" y="2606246"/>
            <a:ext cx="1657043" cy="1657043"/>
          </a:xfrm>
          <a:prstGeom prst="ellipse">
            <a:avLst/>
          </a:prstGeom>
          <a:solidFill>
            <a:srgbClr val="E57C2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201E4E-3F92-AD6E-5AD5-86BB72EF8CC1}"/>
              </a:ext>
            </a:extLst>
          </p:cNvPr>
          <p:cNvSpPr/>
          <p:nvPr/>
        </p:nvSpPr>
        <p:spPr>
          <a:xfrm>
            <a:off x="5311109" y="2716349"/>
            <a:ext cx="1436836" cy="1436836"/>
          </a:xfrm>
          <a:prstGeom prst="ellipse">
            <a:avLst/>
          </a:prstGeom>
          <a:solidFill>
            <a:srgbClr val="E57C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0A1AE5-D083-55C7-1E6B-0BD1315DB968}"/>
              </a:ext>
            </a:extLst>
          </p:cNvPr>
          <p:cNvSpPr/>
          <p:nvPr/>
        </p:nvSpPr>
        <p:spPr>
          <a:xfrm>
            <a:off x="5370502" y="2775742"/>
            <a:ext cx="1318049" cy="13180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0EFE59D-E04A-E0B9-7BDF-AE93DD124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13" y="2867447"/>
            <a:ext cx="1080816" cy="11058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0E0F15-B9C3-8D52-9435-08EA8CB4FF82}"/>
              </a:ext>
            </a:extLst>
          </p:cNvPr>
          <p:cNvSpPr txBox="1"/>
          <p:nvPr/>
        </p:nvSpPr>
        <p:spPr>
          <a:xfrm>
            <a:off x="6567029" y="5264141"/>
            <a:ext cx="4418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itchFamily="2" charset="0"/>
              </a:rPr>
              <a:t>Dosen </a:t>
            </a:r>
            <a:r>
              <a:rPr lang="en-US" sz="1600" dirty="0" err="1">
                <a:latin typeface="Montserrat" pitchFamily="2" charset="0"/>
              </a:rPr>
              <a:t>Pembimbing</a:t>
            </a:r>
            <a:r>
              <a:rPr lang="en-US" sz="1600" dirty="0">
                <a:latin typeface="Montserrat" pitchFamily="2" charset="0"/>
              </a:rPr>
              <a:t> :</a:t>
            </a:r>
          </a:p>
          <a:p>
            <a:r>
              <a:rPr lang="en-US" sz="1600" b="1" i="1" dirty="0">
                <a:latin typeface="Montserrat" pitchFamily="2" charset="0"/>
              </a:rPr>
              <a:t>Dr. Nama Dosen Kamu, </a:t>
            </a:r>
            <a:r>
              <a:rPr lang="en-US" sz="1600" b="1" i="1" dirty="0" err="1">
                <a:latin typeface="Montserrat" pitchFamily="2" charset="0"/>
              </a:rPr>
              <a:t>M.Pd</a:t>
            </a:r>
            <a:r>
              <a:rPr lang="en-US" sz="1600" b="1" i="1" dirty="0">
                <a:latin typeface="Montserrat" pitchFamily="2" charset="0"/>
              </a:rPr>
              <a:t>.</a:t>
            </a:r>
            <a:endParaRPr lang="en-ID" sz="1600" b="1" i="1" dirty="0">
              <a:latin typeface="Montserrat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F2FBA0-ED5A-CAB0-129F-63629FC7493A}"/>
              </a:ext>
            </a:extLst>
          </p:cNvPr>
          <p:cNvCxnSpPr>
            <a:cxnSpLocks/>
          </p:cNvCxnSpPr>
          <p:nvPr/>
        </p:nvCxnSpPr>
        <p:spPr>
          <a:xfrm>
            <a:off x="486497" y="0"/>
            <a:ext cx="0" cy="3060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BA7CA1-66EA-E1BE-4B67-41BCB4354578}"/>
              </a:ext>
            </a:extLst>
          </p:cNvPr>
          <p:cNvSpPr txBox="1"/>
          <p:nvPr/>
        </p:nvSpPr>
        <p:spPr>
          <a:xfrm rot="16200000">
            <a:off x="-859886" y="4315712"/>
            <a:ext cx="269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JURUSAN KAMU 2021</a:t>
            </a:r>
            <a:endParaRPr lang="en-ID" dirty="0">
              <a:solidFill>
                <a:schemeClr val="bg1"/>
              </a:solidFill>
              <a:latin typeface="Montserrat" pitchFamily="2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83FFD2-8D2D-220B-6071-6FF5A4C9438E}"/>
              </a:ext>
            </a:extLst>
          </p:cNvPr>
          <p:cNvCxnSpPr>
            <a:cxnSpLocks/>
          </p:cNvCxnSpPr>
          <p:nvPr/>
        </p:nvCxnSpPr>
        <p:spPr>
          <a:xfrm rot="10800000">
            <a:off x="11705503" y="3797300"/>
            <a:ext cx="0" cy="3060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A8899F0-A8FC-65B7-109E-F110F6CD23FB}"/>
              </a:ext>
            </a:extLst>
          </p:cNvPr>
          <p:cNvSpPr txBox="1"/>
          <p:nvPr/>
        </p:nvSpPr>
        <p:spPr>
          <a:xfrm rot="5400000">
            <a:off x="10347459" y="2153009"/>
            <a:ext cx="269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JURUSAN KAMU 2021</a:t>
            </a:r>
            <a:endParaRPr lang="en-ID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38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8F4D7-6000-3FF5-DAE7-3EDD4E0D7E98}"/>
              </a:ext>
            </a:extLst>
          </p:cNvPr>
          <p:cNvSpPr txBox="1"/>
          <p:nvPr/>
        </p:nvSpPr>
        <p:spPr>
          <a:xfrm>
            <a:off x="3240282" y="2096125"/>
            <a:ext cx="54574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BAB IV</a:t>
            </a:r>
            <a:endParaRPr lang="en-ID" sz="115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1" name="Rectangle: Rounded Corner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53D7D1-6394-2720-52C2-3E4347007BE6}"/>
              </a:ext>
            </a:extLst>
          </p:cNvPr>
          <p:cNvSpPr/>
          <p:nvPr/>
        </p:nvSpPr>
        <p:spPr>
          <a:xfrm>
            <a:off x="4679950" y="4521200"/>
            <a:ext cx="28321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Rounded Medium" panose="02000000000000000000" pitchFamily="50" charset="0"/>
              </a:rPr>
              <a:t>Hasil dan </a:t>
            </a:r>
            <a:r>
              <a:rPr lang="en-US" sz="1600" dirty="0" err="1">
                <a:latin typeface="Gotham Rounded Medium" panose="02000000000000000000" pitchFamily="50" charset="0"/>
              </a:rPr>
              <a:t>Pembahasan</a:t>
            </a:r>
            <a:endParaRPr lang="en-ID" sz="1600" dirty="0">
              <a:latin typeface="Gotham Rounded Medium" panose="02000000000000000000" pitchFamily="50" charset="0"/>
            </a:endParaRPr>
          </a:p>
        </p:txBody>
      </p:sp>
      <p:pic>
        <p:nvPicPr>
          <p:cNvPr id="19" name="Graphic 18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B0DDF64-7D27-87AE-C3C2-A80CE9AD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2283" y="1542691"/>
            <a:ext cx="553434" cy="5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7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4" y="1347428"/>
            <a:ext cx="561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Hasil dan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Pembahasan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1" y="773422"/>
            <a:ext cx="181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IV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B171B-5DE2-11E4-D670-556EE18D6D09}"/>
              </a:ext>
            </a:extLst>
          </p:cNvPr>
          <p:cNvSpPr txBox="1"/>
          <p:nvPr/>
        </p:nvSpPr>
        <p:spPr>
          <a:xfrm>
            <a:off x="5293189" y="2581589"/>
            <a:ext cx="5454291" cy="212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Gotham Rounded Book" pitchFamily="50" charset="0"/>
              </a:rPr>
              <a:t>Lorem ipsum dolor sit </a:t>
            </a:r>
            <a:r>
              <a:rPr lang="en-US" sz="1800" dirty="0" err="1">
                <a:latin typeface="Gotham Rounded Book" pitchFamily="50" charset="0"/>
              </a:rPr>
              <a:t>amet</a:t>
            </a:r>
            <a:r>
              <a:rPr lang="en-US" sz="1800" dirty="0">
                <a:latin typeface="Gotham Rounded Book" pitchFamily="50" charset="0"/>
              </a:rPr>
              <a:t>, </a:t>
            </a:r>
            <a:r>
              <a:rPr lang="en-US" sz="1800" dirty="0" err="1">
                <a:latin typeface="Gotham Rounded Book" pitchFamily="50" charset="0"/>
              </a:rPr>
              <a:t>consectetuer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adipiscing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elit</a:t>
            </a:r>
            <a:r>
              <a:rPr lang="en-US" sz="1800" dirty="0">
                <a:latin typeface="Gotham Rounded Book" pitchFamily="50" charset="0"/>
              </a:rPr>
              <a:t>. Maecenas </a:t>
            </a:r>
            <a:r>
              <a:rPr lang="en-US" sz="1800" dirty="0" err="1">
                <a:latin typeface="Gotham Rounded Book" pitchFamily="50" charset="0"/>
              </a:rPr>
              <a:t>porttitor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congue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massa</a:t>
            </a:r>
            <a:r>
              <a:rPr lang="en-US" sz="1800" dirty="0">
                <a:latin typeface="Gotham Rounded Book" pitchFamily="50" charset="0"/>
              </a:rPr>
              <a:t>. </a:t>
            </a:r>
            <a:r>
              <a:rPr lang="en-US" sz="1800" dirty="0" err="1">
                <a:latin typeface="Gotham Rounded Book" pitchFamily="50" charset="0"/>
              </a:rPr>
              <a:t>Fusce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posuere</a:t>
            </a:r>
            <a:r>
              <a:rPr lang="en-US" sz="1800" dirty="0">
                <a:latin typeface="Gotham Rounded Book" pitchFamily="50" charset="0"/>
              </a:rPr>
              <a:t>, magna sed pulvinar </a:t>
            </a:r>
            <a:r>
              <a:rPr lang="en-US" sz="1800" dirty="0" err="1">
                <a:latin typeface="Gotham Rounded Book" pitchFamily="50" charset="0"/>
              </a:rPr>
              <a:t>ultricies</a:t>
            </a:r>
            <a:r>
              <a:rPr lang="en-US" sz="1800" dirty="0">
                <a:latin typeface="Gotham Rounded Book" pitchFamily="50" charset="0"/>
              </a:rPr>
              <a:t>, </a:t>
            </a:r>
            <a:r>
              <a:rPr lang="en-US" sz="1800" dirty="0" err="1">
                <a:latin typeface="Gotham Rounded Book" pitchFamily="50" charset="0"/>
              </a:rPr>
              <a:t>purus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lectus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malesuada</a:t>
            </a:r>
            <a:r>
              <a:rPr lang="en-US" sz="1800" dirty="0">
                <a:latin typeface="Gotham Rounded Book" pitchFamily="50" charset="0"/>
              </a:rPr>
              <a:t> libero, sit </a:t>
            </a:r>
            <a:r>
              <a:rPr lang="en-US" sz="1800" dirty="0" err="1">
                <a:latin typeface="Gotham Rounded Book" pitchFamily="50" charset="0"/>
              </a:rPr>
              <a:t>amet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commodo</a:t>
            </a:r>
            <a:r>
              <a:rPr lang="en-US" sz="1800" dirty="0">
                <a:latin typeface="Gotham Rounded Book" pitchFamily="50" charset="0"/>
              </a:rPr>
              <a:t> magna eros </a:t>
            </a:r>
            <a:r>
              <a:rPr lang="en-US" sz="1800" dirty="0" err="1">
                <a:latin typeface="Gotham Rounded Book" pitchFamily="50" charset="0"/>
              </a:rPr>
              <a:t>quis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urna</a:t>
            </a:r>
            <a:r>
              <a:rPr lang="en-US" sz="1800" dirty="0">
                <a:latin typeface="Gotham Rounded Book" pitchFamily="50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846F-19E3-3AFD-B626-66E093AC343B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6" name="TextBox 5">
            <a:hlinkClick r:id="rId5" action="ppaction://hlinksldjump"/>
            <a:extLst>
              <a:ext uri="{FF2B5EF4-FFF2-40B4-BE49-F238E27FC236}">
                <a16:creationId xmlns:a16="http://schemas.microsoft.com/office/drawing/2014/main" id="{AD43C4D8-DD90-38D7-DF51-E6C828587131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sp>
        <p:nvSpPr>
          <p:cNvPr id="7" name="TextBox 6">
            <a:hlinkClick r:id="rId6" action="ppaction://hlinksldjump"/>
            <a:extLst>
              <a:ext uri="{FF2B5EF4-FFF2-40B4-BE49-F238E27FC236}">
                <a16:creationId xmlns:a16="http://schemas.microsoft.com/office/drawing/2014/main" id="{0DF1C689-D7DB-BDC2-3B3F-BD2CEE00D32D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228AA685-6DFA-0914-2CC1-59585B623AD6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8F29452E-290F-C150-E71F-45A49784F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071" y="2113805"/>
            <a:ext cx="3278748" cy="30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4" y="1347428"/>
            <a:ext cx="561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Hasil dan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Pembahasan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1" y="773422"/>
            <a:ext cx="181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IV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B171B-5DE2-11E4-D670-556EE18D6D09}"/>
              </a:ext>
            </a:extLst>
          </p:cNvPr>
          <p:cNvSpPr txBox="1"/>
          <p:nvPr/>
        </p:nvSpPr>
        <p:spPr>
          <a:xfrm>
            <a:off x="1316855" y="2355625"/>
            <a:ext cx="9546016" cy="253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Gotham Rounded Book" pitchFamily="50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Gotham Rounded Book" pitchFamily="50" charset="0"/>
              </a:rPr>
              <a:t>Nunc viverra imperdiet enim. Fusce est. Vivamus a </a:t>
            </a:r>
            <a:r>
              <a:rPr lang="en-US" dirty="0" err="1">
                <a:latin typeface="Gotham Rounded Book" pitchFamily="50" charset="0"/>
              </a:rPr>
              <a:t>tellus</a:t>
            </a:r>
            <a:r>
              <a:rPr lang="en-US" dirty="0">
                <a:latin typeface="Gotham Rounded Book" pitchFamily="50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Gotham Rounded Book" pitchFamily="50" charset="0"/>
              </a:rPr>
              <a:t>Pellentesque habitant morbi tristique senectus et netus et malesuada fames ac turpis egestas. Proin pharetra nonummy pede. Mauris et </a:t>
            </a:r>
            <a:r>
              <a:rPr lang="en-US" dirty="0" err="1">
                <a:latin typeface="Gotham Rounded Book" pitchFamily="50" charset="0"/>
              </a:rPr>
              <a:t>orci</a:t>
            </a:r>
            <a:r>
              <a:rPr lang="en-US" dirty="0">
                <a:latin typeface="Gotham Rounded Book" pitchFamily="50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B1CF6-5F05-BE88-1907-2DE3F91CFBFC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24A8ECFD-5201-AC34-FC6E-6DAAE95C7240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5EEB744B-6BB0-E9B5-1327-B4CA945AC9BD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C306FA70-5D5A-8A98-1B93-48A33E1A1FEA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9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4" y="1347428"/>
            <a:ext cx="561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Hasil dan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Pembahasan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1" y="773422"/>
            <a:ext cx="181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IV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B171B-5DE2-11E4-D670-556EE18D6D09}"/>
              </a:ext>
            </a:extLst>
          </p:cNvPr>
          <p:cNvSpPr txBox="1"/>
          <p:nvPr/>
        </p:nvSpPr>
        <p:spPr>
          <a:xfrm>
            <a:off x="1414130" y="2355625"/>
            <a:ext cx="5762335" cy="212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Gotham Rounded Book" pitchFamily="50" charset="0"/>
              </a:rPr>
              <a:t>Lorem ipsum dolor sit </a:t>
            </a:r>
            <a:r>
              <a:rPr lang="en-US" sz="1800" dirty="0" err="1">
                <a:latin typeface="Gotham Rounded Book" pitchFamily="50" charset="0"/>
              </a:rPr>
              <a:t>amet</a:t>
            </a:r>
            <a:r>
              <a:rPr lang="en-US" sz="1800" dirty="0">
                <a:latin typeface="Gotham Rounded Book" pitchFamily="50" charset="0"/>
              </a:rPr>
              <a:t>, </a:t>
            </a:r>
            <a:r>
              <a:rPr lang="en-US" sz="1800" dirty="0" err="1">
                <a:latin typeface="Gotham Rounded Book" pitchFamily="50" charset="0"/>
              </a:rPr>
              <a:t>consectetuer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adipiscing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elit</a:t>
            </a:r>
            <a:r>
              <a:rPr lang="en-US" sz="1800" dirty="0">
                <a:latin typeface="Gotham Rounded Book" pitchFamily="50" charset="0"/>
              </a:rPr>
              <a:t>. Maecenas </a:t>
            </a:r>
            <a:r>
              <a:rPr lang="en-US" sz="1800" dirty="0" err="1">
                <a:latin typeface="Gotham Rounded Book" pitchFamily="50" charset="0"/>
              </a:rPr>
              <a:t>porttitor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congue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massa</a:t>
            </a:r>
            <a:r>
              <a:rPr lang="en-US" sz="1800" dirty="0">
                <a:latin typeface="Gotham Rounded Book" pitchFamily="50" charset="0"/>
              </a:rPr>
              <a:t>. </a:t>
            </a:r>
            <a:r>
              <a:rPr lang="en-US" sz="1800" dirty="0" err="1">
                <a:latin typeface="Gotham Rounded Book" pitchFamily="50" charset="0"/>
              </a:rPr>
              <a:t>Fusce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posuere</a:t>
            </a:r>
            <a:r>
              <a:rPr lang="en-US" sz="1800" dirty="0">
                <a:latin typeface="Gotham Rounded Book" pitchFamily="50" charset="0"/>
              </a:rPr>
              <a:t>, magna sed pulvinar </a:t>
            </a:r>
            <a:r>
              <a:rPr lang="en-US" sz="1800" dirty="0" err="1">
                <a:latin typeface="Gotham Rounded Book" pitchFamily="50" charset="0"/>
              </a:rPr>
              <a:t>ultricies</a:t>
            </a:r>
            <a:r>
              <a:rPr lang="en-US" sz="1800" dirty="0">
                <a:latin typeface="Gotham Rounded Book" pitchFamily="50" charset="0"/>
              </a:rPr>
              <a:t>, </a:t>
            </a:r>
            <a:r>
              <a:rPr lang="en-US" sz="1800" dirty="0" err="1">
                <a:latin typeface="Gotham Rounded Book" pitchFamily="50" charset="0"/>
              </a:rPr>
              <a:t>purus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lectus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malesuada</a:t>
            </a:r>
            <a:r>
              <a:rPr lang="en-US" sz="1800" dirty="0">
                <a:latin typeface="Gotham Rounded Book" pitchFamily="50" charset="0"/>
              </a:rPr>
              <a:t> libero, sit </a:t>
            </a:r>
            <a:r>
              <a:rPr lang="en-US" sz="1800" dirty="0" err="1">
                <a:latin typeface="Gotham Rounded Book" pitchFamily="50" charset="0"/>
              </a:rPr>
              <a:t>amet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commodo</a:t>
            </a:r>
            <a:r>
              <a:rPr lang="en-US" sz="1800" dirty="0">
                <a:latin typeface="Gotham Rounded Book" pitchFamily="50" charset="0"/>
              </a:rPr>
              <a:t> magna eros </a:t>
            </a:r>
            <a:r>
              <a:rPr lang="en-US" sz="1800" dirty="0" err="1">
                <a:latin typeface="Gotham Rounded Book" pitchFamily="50" charset="0"/>
              </a:rPr>
              <a:t>quis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urna</a:t>
            </a:r>
            <a:r>
              <a:rPr lang="en-US" sz="1800" dirty="0">
                <a:latin typeface="Gotham Rounded Book" pitchFamily="50" charset="0"/>
              </a:rPr>
              <a:t>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30968A4-B33E-D94F-5B83-E1E885C48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7817" y="2316763"/>
            <a:ext cx="3220681" cy="3112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E2DFB2-8958-9289-7900-F682F91E0D19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C99F5365-28A1-7947-6F31-41D92B82C7D9}"/>
              </a:ext>
            </a:extLst>
          </p:cNvPr>
          <p:cNvSpPr txBox="1"/>
          <p:nvPr/>
        </p:nvSpPr>
        <p:spPr>
          <a:xfrm>
            <a:off x="2037925" y="5700111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D25FACAE-D973-9E44-582F-602F8DABA732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DE0D85F-6A98-7E9B-FAFD-B4515F17D772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8F4D7-6000-3FF5-DAE7-3EDD4E0D7E98}"/>
              </a:ext>
            </a:extLst>
          </p:cNvPr>
          <p:cNvSpPr txBox="1"/>
          <p:nvPr/>
        </p:nvSpPr>
        <p:spPr>
          <a:xfrm>
            <a:off x="3240282" y="2096125"/>
            <a:ext cx="54574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BAB V</a:t>
            </a:r>
            <a:endParaRPr lang="en-ID" sz="115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1" name="Rectangle: Rounded Corner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53D7D1-6394-2720-52C2-3E4347007BE6}"/>
              </a:ext>
            </a:extLst>
          </p:cNvPr>
          <p:cNvSpPr/>
          <p:nvPr/>
        </p:nvSpPr>
        <p:spPr>
          <a:xfrm>
            <a:off x="4679950" y="4521200"/>
            <a:ext cx="28321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Rounded Medium" panose="02000000000000000000" pitchFamily="50" charset="0"/>
              </a:rPr>
              <a:t>Kesimpulan dan Saran</a:t>
            </a:r>
            <a:endParaRPr lang="en-ID" sz="1600" dirty="0">
              <a:latin typeface="Gotham Rounded Medium" panose="02000000000000000000" pitchFamily="50" charset="0"/>
            </a:endParaRPr>
          </a:p>
        </p:txBody>
      </p:sp>
      <p:pic>
        <p:nvPicPr>
          <p:cNvPr id="19" name="Graphic 18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B0DDF64-7D27-87AE-C3C2-A80CE9AD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2283" y="1542691"/>
            <a:ext cx="553434" cy="5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4" y="1347428"/>
            <a:ext cx="545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Kesimpulan dan Saran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41" name="Graphic 40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1" y="773422"/>
            <a:ext cx="181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IV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B171B-5DE2-11E4-D670-556EE18D6D09}"/>
              </a:ext>
            </a:extLst>
          </p:cNvPr>
          <p:cNvSpPr txBox="1"/>
          <p:nvPr/>
        </p:nvSpPr>
        <p:spPr>
          <a:xfrm>
            <a:off x="1617625" y="3097473"/>
            <a:ext cx="2780540" cy="15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Gotham Rounded Book" pitchFamily="50" charset="0"/>
              </a:rPr>
              <a:t>Lorem ipsum dolor sit </a:t>
            </a:r>
            <a:r>
              <a:rPr lang="en-US" sz="1600" dirty="0" err="1">
                <a:latin typeface="Gotham Rounded Book" pitchFamily="50" charset="0"/>
              </a:rPr>
              <a:t>amet</a:t>
            </a:r>
            <a:r>
              <a:rPr lang="en-US" sz="1600" dirty="0">
                <a:latin typeface="Gotham Rounded Book" pitchFamily="50" charset="0"/>
              </a:rPr>
              <a:t>, </a:t>
            </a:r>
            <a:r>
              <a:rPr lang="en-US" sz="1600" dirty="0" err="1">
                <a:latin typeface="Gotham Rounded Book" pitchFamily="50" charset="0"/>
              </a:rPr>
              <a:t>consectetuer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adipiscing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elit</a:t>
            </a:r>
            <a:r>
              <a:rPr lang="en-US" sz="1600" dirty="0">
                <a:latin typeface="Gotham Rounded Book" pitchFamily="50" charset="0"/>
              </a:rPr>
              <a:t>. Maecenas </a:t>
            </a:r>
            <a:r>
              <a:rPr lang="en-US" sz="1600" dirty="0" err="1">
                <a:latin typeface="Gotham Rounded Book" pitchFamily="50" charset="0"/>
              </a:rPr>
              <a:t>porttitor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congue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massa</a:t>
            </a:r>
            <a:r>
              <a:rPr lang="en-US" sz="1600" dirty="0">
                <a:latin typeface="Gotham Rounded Book" pitchFamily="50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846F-19E3-3AFD-B626-66E093AC343B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6" name="TextBox 5">
            <a:hlinkClick r:id="rId5" action="ppaction://hlinksldjump"/>
            <a:extLst>
              <a:ext uri="{FF2B5EF4-FFF2-40B4-BE49-F238E27FC236}">
                <a16:creationId xmlns:a16="http://schemas.microsoft.com/office/drawing/2014/main" id="{AD43C4D8-DD90-38D7-DF51-E6C828587131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sp>
        <p:nvSpPr>
          <p:cNvPr id="7" name="TextBox 6">
            <a:hlinkClick r:id="rId6" action="ppaction://hlinksldjump"/>
            <a:extLst>
              <a:ext uri="{FF2B5EF4-FFF2-40B4-BE49-F238E27FC236}">
                <a16:creationId xmlns:a16="http://schemas.microsoft.com/office/drawing/2014/main" id="{0DF1C689-D7DB-BDC2-3B3F-BD2CEE00D32D}"/>
              </a:ext>
            </a:extLst>
          </p:cNvPr>
          <p:cNvSpPr txBox="1"/>
          <p:nvPr/>
        </p:nvSpPr>
        <p:spPr>
          <a:xfrm>
            <a:off x="2339611" y="5691545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84976E-DF0B-4DBB-CCCF-F30CCC7D4514}"/>
              </a:ext>
            </a:extLst>
          </p:cNvPr>
          <p:cNvSpPr/>
          <p:nvPr/>
        </p:nvSpPr>
        <p:spPr>
          <a:xfrm>
            <a:off x="1617624" y="2475232"/>
            <a:ext cx="2780541" cy="442107"/>
          </a:xfrm>
          <a:prstGeom prst="roundRect">
            <a:avLst>
              <a:gd name="adj" fmla="val 50000"/>
            </a:avLst>
          </a:prstGeom>
          <a:solidFill>
            <a:srgbClr val="025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Rounded Book" pitchFamily="50" charset="0"/>
              </a:rPr>
              <a:t>Kesimpulan </a:t>
            </a:r>
            <a:r>
              <a:rPr lang="en-US" sz="1600" dirty="0" err="1">
                <a:latin typeface="Gotham Rounded Book" pitchFamily="50" charset="0"/>
              </a:rPr>
              <a:t>Pertama</a:t>
            </a:r>
            <a:endParaRPr lang="en-ID" sz="1600" dirty="0">
              <a:latin typeface="Gotham Rounded Book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06409-E6C7-73B4-CBF6-B0ACF4D71499}"/>
              </a:ext>
            </a:extLst>
          </p:cNvPr>
          <p:cNvSpPr txBox="1"/>
          <p:nvPr/>
        </p:nvSpPr>
        <p:spPr>
          <a:xfrm>
            <a:off x="4705730" y="3096865"/>
            <a:ext cx="2780540" cy="15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Gotham Rounded Book" pitchFamily="50" charset="0"/>
              </a:rPr>
              <a:t>Lorem ipsum dolor sit </a:t>
            </a:r>
            <a:r>
              <a:rPr lang="en-US" sz="1600" dirty="0" err="1">
                <a:latin typeface="Gotham Rounded Book" pitchFamily="50" charset="0"/>
              </a:rPr>
              <a:t>amet</a:t>
            </a:r>
            <a:r>
              <a:rPr lang="en-US" sz="1600" dirty="0">
                <a:latin typeface="Gotham Rounded Book" pitchFamily="50" charset="0"/>
              </a:rPr>
              <a:t>, </a:t>
            </a:r>
            <a:r>
              <a:rPr lang="en-US" sz="1600" dirty="0" err="1">
                <a:latin typeface="Gotham Rounded Book" pitchFamily="50" charset="0"/>
              </a:rPr>
              <a:t>consectetuer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adipiscing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elit</a:t>
            </a:r>
            <a:r>
              <a:rPr lang="en-US" sz="1600" dirty="0">
                <a:latin typeface="Gotham Rounded Book" pitchFamily="50" charset="0"/>
              </a:rPr>
              <a:t>. Maecenas </a:t>
            </a:r>
            <a:r>
              <a:rPr lang="en-US" sz="1600" dirty="0" err="1">
                <a:latin typeface="Gotham Rounded Book" pitchFamily="50" charset="0"/>
              </a:rPr>
              <a:t>porttitor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congue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massa</a:t>
            </a:r>
            <a:r>
              <a:rPr lang="en-US" sz="1600" dirty="0">
                <a:latin typeface="Gotham Rounded Book" pitchFamily="50" charset="0"/>
              </a:rPr>
              <a:t>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87B51B-55BC-6228-8557-AEA77CD661FD}"/>
              </a:ext>
            </a:extLst>
          </p:cNvPr>
          <p:cNvSpPr/>
          <p:nvPr/>
        </p:nvSpPr>
        <p:spPr>
          <a:xfrm>
            <a:off x="4705729" y="2474624"/>
            <a:ext cx="2780541" cy="442107"/>
          </a:xfrm>
          <a:prstGeom prst="roundRect">
            <a:avLst>
              <a:gd name="adj" fmla="val 50000"/>
            </a:avLst>
          </a:prstGeom>
          <a:solidFill>
            <a:srgbClr val="025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Rounded Book" pitchFamily="50" charset="0"/>
              </a:rPr>
              <a:t>Kesimpulan </a:t>
            </a:r>
            <a:r>
              <a:rPr lang="en-US" sz="1600" dirty="0" err="1">
                <a:latin typeface="Gotham Rounded Book" pitchFamily="50" charset="0"/>
              </a:rPr>
              <a:t>Kedua</a:t>
            </a:r>
            <a:endParaRPr lang="en-ID" sz="1600" dirty="0">
              <a:latin typeface="Gotham Rounded Book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9F605-812F-7B7B-89B6-9440F1811145}"/>
              </a:ext>
            </a:extLst>
          </p:cNvPr>
          <p:cNvSpPr txBox="1"/>
          <p:nvPr/>
        </p:nvSpPr>
        <p:spPr>
          <a:xfrm>
            <a:off x="7793835" y="3096257"/>
            <a:ext cx="2780540" cy="15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Gotham Rounded Book" pitchFamily="50" charset="0"/>
              </a:rPr>
              <a:t>Lorem ipsum dolor sit </a:t>
            </a:r>
            <a:r>
              <a:rPr lang="en-US" sz="1600" dirty="0" err="1">
                <a:latin typeface="Gotham Rounded Book" pitchFamily="50" charset="0"/>
              </a:rPr>
              <a:t>amet</a:t>
            </a:r>
            <a:r>
              <a:rPr lang="en-US" sz="1600" dirty="0">
                <a:latin typeface="Gotham Rounded Book" pitchFamily="50" charset="0"/>
              </a:rPr>
              <a:t>, </a:t>
            </a:r>
            <a:r>
              <a:rPr lang="en-US" sz="1600" dirty="0" err="1">
                <a:latin typeface="Gotham Rounded Book" pitchFamily="50" charset="0"/>
              </a:rPr>
              <a:t>consectetuer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adipiscing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elit</a:t>
            </a:r>
            <a:r>
              <a:rPr lang="en-US" sz="1600" dirty="0">
                <a:latin typeface="Gotham Rounded Book" pitchFamily="50" charset="0"/>
              </a:rPr>
              <a:t>. Maecenas </a:t>
            </a:r>
            <a:r>
              <a:rPr lang="en-US" sz="1600" dirty="0" err="1">
                <a:latin typeface="Gotham Rounded Book" pitchFamily="50" charset="0"/>
              </a:rPr>
              <a:t>porttitor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congue</a:t>
            </a:r>
            <a:r>
              <a:rPr lang="en-US" sz="1600" dirty="0">
                <a:latin typeface="Gotham Rounded Book" pitchFamily="50" charset="0"/>
              </a:rPr>
              <a:t> </a:t>
            </a:r>
            <a:r>
              <a:rPr lang="en-US" sz="1600" dirty="0" err="1">
                <a:latin typeface="Gotham Rounded Book" pitchFamily="50" charset="0"/>
              </a:rPr>
              <a:t>massa</a:t>
            </a:r>
            <a:r>
              <a:rPr lang="en-US" sz="1600" dirty="0">
                <a:latin typeface="Gotham Rounded Book" pitchFamily="50" charset="0"/>
              </a:rPr>
              <a:t>.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AFA49F-6A63-8ACA-6EC8-4A08C8930AE4}"/>
              </a:ext>
            </a:extLst>
          </p:cNvPr>
          <p:cNvSpPr/>
          <p:nvPr/>
        </p:nvSpPr>
        <p:spPr>
          <a:xfrm>
            <a:off x="7793834" y="2474016"/>
            <a:ext cx="2780541" cy="442107"/>
          </a:xfrm>
          <a:prstGeom prst="roundRect">
            <a:avLst>
              <a:gd name="adj" fmla="val 50000"/>
            </a:avLst>
          </a:prstGeom>
          <a:solidFill>
            <a:srgbClr val="025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Rounded Book" pitchFamily="50" charset="0"/>
              </a:rPr>
              <a:t>Kesimpulan </a:t>
            </a:r>
            <a:r>
              <a:rPr lang="en-US" sz="1600" dirty="0" err="1">
                <a:latin typeface="Gotham Rounded Book" pitchFamily="50" charset="0"/>
              </a:rPr>
              <a:t>Ketiga</a:t>
            </a:r>
            <a:endParaRPr lang="en-ID" sz="1600" dirty="0">
              <a:latin typeface="Gotham Rounded Book" pitchFamily="50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3B72D-B158-19D8-3FDE-EF9ED5923804}"/>
              </a:ext>
            </a:extLst>
          </p:cNvPr>
          <p:cNvCxnSpPr>
            <a:cxnSpLocks/>
          </p:cNvCxnSpPr>
          <p:nvPr/>
        </p:nvCxnSpPr>
        <p:spPr>
          <a:xfrm>
            <a:off x="7624793" y="2516510"/>
            <a:ext cx="0" cy="2028739"/>
          </a:xfrm>
          <a:prstGeom prst="line">
            <a:avLst/>
          </a:prstGeom>
          <a:ln w="38100">
            <a:solidFill>
              <a:srgbClr val="E8A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625859-DCA4-650F-1D4E-2BE36F2CA908}"/>
              </a:ext>
            </a:extLst>
          </p:cNvPr>
          <p:cNvCxnSpPr>
            <a:cxnSpLocks/>
          </p:cNvCxnSpPr>
          <p:nvPr/>
        </p:nvCxnSpPr>
        <p:spPr>
          <a:xfrm>
            <a:off x="4549251" y="2533578"/>
            <a:ext cx="0" cy="2028739"/>
          </a:xfrm>
          <a:prstGeom prst="line">
            <a:avLst/>
          </a:prstGeom>
          <a:ln w="38100">
            <a:solidFill>
              <a:srgbClr val="E8A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47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4" y="1347428"/>
            <a:ext cx="545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Kesimpulan dan Saran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62071" y="773422"/>
            <a:ext cx="181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IV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B171B-5DE2-11E4-D670-556EE18D6D09}"/>
              </a:ext>
            </a:extLst>
          </p:cNvPr>
          <p:cNvSpPr txBox="1"/>
          <p:nvPr/>
        </p:nvSpPr>
        <p:spPr>
          <a:xfrm>
            <a:off x="6277228" y="2394156"/>
            <a:ext cx="4501751" cy="295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Gotham Rounded Book" pitchFamily="50" charset="0"/>
              </a:rPr>
              <a:t>Lorem ipsum dolor sit </a:t>
            </a:r>
            <a:r>
              <a:rPr lang="en-US" sz="1800" dirty="0" err="1">
                <a:latin typeface="Gotham Rounded Book" pitchFamily="50" charset="0"/>
              </a:rPr>
              <a:t>amet</a:t>
            </a:r>
            <a:r>
              <a:rPr lang="en-US" sz="1800" dirty="0">
                <a:latin typeface="Gotham Rounded Book" pitchFamily="50" charset="0"/>
              </a:rPr>
              <a:t>, </a:t>
            </a:r>
            <a:r>
              <a:rPr lang="en-US" sz="1800" dirty="0" err="1">
                <a:latin typeface="Gotham Rounded Book" pitchFamily="50" charset="0"/>
              </a:rPr>
              <a:t>consectetuer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adipiscing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elit</a:t>
            </a:r>
            <a:r>
              <a:rPr lang="en-US" sz="1800" dirty="0">
                <a:latin typeface="Gotham Rounded Book" pitchFamily="50" charset="0"/>
              </a:rPr>
              <a:t>. Maecenas </a:t>
            </a:r>
            <a:r>
              <a:rPr lang="en-US" sz="1800" dirty="0" err="1">
                <a:latin typeface="Gotham Rounded Book" pitchFamily="50" charset="0"/>
              </a:rPr>
              <a:t>porttitor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congue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massa</a:t>
            </a:r>
            <a:r>
              <a:rPr lang="en-US" sz="1800" dirty="0">
                <a:latin typeface="Gotham Rounded Book" pitchFamily="50" charset="0"/>
              </a:rPr>
              <a:t>. </a:t>
            </a:r>
            <a:r>
              <a:rPr lang="en-US" sz="1800" dirty="0" err="1">
                <a:latin typeface="Gotham Rounded Book" pitchFamily="50" charset="0"/>
              </a:rPr>
              <a:t>Fusce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posuere</a:t>
            </a:r>
            <a:r>
              <a:rPr lang="en-US" sz="1800" dirty="0">
                <a:latin typeface="Gotham Rounded Book" pitchFamily="50" charset="0"/>
              </a:rPr>
              <a:t>, magna sed pulvinar </a:t>
            </a:r>
            <a:r>
              <a:rPr lang="en-US" sz="1800" dirty="0" err="1">
                <a:latin typeface="Gotham Rounded Book" pitchFamily="50" charset="0"/>
              </a:rPr>
              <a:t>ultricies</a:t>
            </a:r>
            <a:r>
              <a:rPr lang="en-US" sz="1800" dirty="0">
                <a:latin typeface="Gotham Rounded Book" pitchFamily="50" charset="0"/>
              </a:rPr>
              <a:t>, </a:t>
            </a:r>
            <a:r>
              <a:rPr lang="en-US" sz="1800" dirty="0" err="1">
                <a:latin typeface="Gotham Rounded Book" pitchFamily="50" charset="0"/>
              </a:rPr>
              <a:t>purus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lectus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malesuada</a:t>
            </a:r>
            <a:r>
              <a:rPr lang="en-US" sz="1800" dirty="0">
                <a:latin typeface="Gotham Rounded Book" pitchFamily="50" charset="0"/>
              </a:rPr>
              <a:t> libero, sit </a:t>
            </a:r>
            <a:r>
              <a:rPr lang="en-US" sz="1800" dirty="0" err="1">
                <a:latin typeface="Gotham Rounded Book" pitchFamily="50" charset="0"/>
              </a:rPr>
              <a:t>amet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commodo</a:t>
            </a:r>
            <a:r>
              <a:rPr lang="en-US" sz="1800" dirty="0">
                <a:latin typeface="Gotham Rounded Book" pitchFamily="50" charset="0"/>
              </a:rPr>
              <a:t> magna eros </a:t>
            </a:r>
            <a:r>
              <a:rPr lang="en-US" sz="1800" dirty="0" err="1">
                <a:latin typeface="Gotham Rounded Book" pitchFamily="50" charset="0"/>
              </a:rPr>
              <a:t>quis</a:t>
            </a:r>
            <a:r>
              <a:rPr lang="en-US" sz="1800" dirty="0">
                <a:latin typeface="Gotham Rounded Book" pitchFamily="50" charset="0"/>
              </a:rPr>
              <a:t> </a:t>
            </a:r>
            <a:r>
              <a:rPr lang="en-US" sz="1800" dirty="0" err="1">
                <a:latin typeface="Gotham Rounded Book" pitchFamily="50" charset="0"/>
              </a:rPr>
              <a:t>urna</a:t>
            </a:r>
            <a:r>
              <a:rPr lang="en-US" sz="1800" dirty="0">
                <a:latin typeface="Gotham Rounded Book" pitchFamily="50" charset="0"/>
              </a:rPr>
              <a:t>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8232B09-D825-A9D4-07DB-6DD1955AB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4249" y="2229531"/>
            <a:ext cx="4501751" cy="3281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78608-EBD0-0C5E-9F97-BD7EC7922A04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BFF2443F-9451-C415-61BC-3691AEFA9CAC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10C7D4A0-0409-B2C7-11AF-5BFE40B54F22}"/>
              </a:ext>
            </a:extLst>
          </p:cNvPr>
          <p:cNvSpPr txBox="1"/>
          <p:nvPr/>
        </p:nvSpPr>
        <p:spPr>
          <a:xfrm>
            <a:off x="2339611" y="5691545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pic>
        <p:nvPicPr>
          <p:cNvPr id="17" name="Graphic 16" descr="Line arrow: Stra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3D99F7-5D3C-98AF-D3C0-664C56C79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207554" y="5562539"/>
            <a:ext cx="571425" cy="5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6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8F4D7-6000-3FF5-DAE7-3EDD4E0D7E98}"/>
              </a:ext>
            </a:extLst>
          </p:cNvPr>
          <p:cNvSpPr txBox="1"/>
          <p:nvPr/>
        </p:nvSpPr>
        <p:spPr>
          <a:xfrm>
            <a:off x="1918591" y="2705725"/>
            <a:ext cx="8354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TERIMA</a:t>
            </a:r>
            <a:r>
              <a:rPr lang="en-US" sz="8800" dirty="0">
                <a:solidFill>
                  <a:srgbClr val="E8AA42"/>
                </a:solidFill>
                <a:latin typeface="Gotham Rounded Medium" panose="02000000000000000000" pitchFamily="50" charset="0"/>
              </a:rPr>
              <a:t>KASIH</a:t>
            </a:r>
            <a:endParaRPr lang="en-ID" sz="8800" dirty="0">
              <a:solidFill>
                <a:srgbClr val="E8AA42"/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9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B I" hidden="1">
            <a:extLst>
              <a:ext uri="{FF2B5EF4-FFF2-40B4-BE49-F238E27FC236}">
                <a16:creationId xmlns:a16="http://schemas.microsoft.com/office/drawing/2014/main" id="{D66DE9AA-D5DE-AFF6-03E8-430D3B460E4A}"/>
              </a:ext>
            </a:extLst>
          </p:cNvPr>
          <p:cNvSpPr/>
          <p:nvPr/>
        </p:nvSpPr>
        <p:spPr>
          <a:xfrm>
            <a:off x="4796464" y="2175982"/>
            <a:ext cx="2506035" cy="2506035"/>
          </a:xfrm>
          <a:prstGeom prst="roundRect">
            <a:avLst/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Gotham Rounded Medium" panose="02000000000000000000" pitchFamily="50" charset="0"/>
              </a:rPr>
              <a:t>BAB I</a:t>
            </a:r>
            <a:endParaRPr lang="en-ID" sz="4000" dirty="0">
              <a:latin typeface="Gotham Rounded Medium" panose="020000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55719-A81F-91A1-8F99-81BF49CA57C4}"/>
              </a:ext>
            </a:extLst>
          </p:cNvPr>
          <p:cNvSpPr txBox="1"/>
          <p:nvPr/>
        </p:nvSpPr>
        <p:spPr>
          <a:xfrm>
            <a:off x="3832880" y="680936"/>
            <a:ext cx="4603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57C23"/>
                </a:solidFill>
                <a:latin typeface="Montserrat" pitchFamily="2" charset="0"/>
              </a:rPr>
              <a:t>TABLE OF </a:t>
            </a:r>
            <a:r>
              <a:rPr lang="en-US" sz="3200" b="1" dirty="0">
                <a:solidFill>
                  <a:srgbClr val="E57C23"/>
                </a:solidFill>
                <a:latin typeface="Montserrat" pitchFamily="2" charset="0"/>
              </a:rPr>
              <a:t>CONTENT</a:t>
            </a:r>
            <a:endParaRPr lang="en-ID" sz="3200" b="1" dirty="0">
              <a:solidFill>
                <a:srgbClr val="E57C23"/>
              </a:solidFill>
              <a:latin typeface="Montserrat" pitchFamily="2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9248919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lidezoom">
                <pslz:sldZm>
                  <pslz:sldZmObj sldId="273" cId="1579585965">
                    <pslz:zmPr id="{AB9FA365-240A-47B9-B2D5-97980807A4F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0889245"/>
                  </p:ext>
                </p:extLst>
              </p:nvPr>
            </p:nvGraphicFramePr>
            <p:xfrm>
              <a:off x="7919615" y="2943552"/>
              <a:ext cx="1726035" cy="970895"/>
            </p:xfrm>
            <a:graphic>
              <a:graphicData uri="http://schemas.microsoft.com/office/powerpoint/2016/slidezoom">
                <pslz:sldZm>
                  <pslz:sldZmObj sldId="281" cId="2343618444">
                    <pslz:zmPr id="{E8686E60-A760-49E4-8328-FCBBC76036F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9615" y="2943552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6319351"/>
                  </p:ext>
                </p:extLst>
              </p:nvPr>
            </p:nvGraphicFramePr>
            <p:xfrm>
              <a:off x="9934267" y="2943552"/>
              <a:ext cx="1726035" cy="970895"/>
            </p:xfrm>
            <a:graphic>
              <a:graphicData uri="http://schemas.microsoft.com/office/powerpoint/2016/slidezoom">
                <pslz:sldZm>
                  <pslz:sldZmObj sldId="284" cId="3768145344">
                    <pslz:zmPr id="{098C3C4D-2342-4217-80A9-4B7267F9327B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34267" y="2943552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9698745"/>
                  </p:ext>
                </p:extLst>
              </p:nvPr>
            </p:nvGraphicFramePr>
            <p:xfrm>
              <a:off x="12192000" y="2943552"/>
              <a:ext cx="1726035" cy="970895"/>
            </p:xfrm>
            <a:graphic>
              <a:graphicData uri="http://schemas.microsoft.com/office/powerpoint/2016/slidezoom">
                <pslz:sldZm>
                  <pslz:sldZmObj sldId="286" cId="1486876045">
                    <pslz:zmPr id="{11762B74-4CB9-4B05-B0B4-06B9F4BA7644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192000" y="2943552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0411933"/>
                  </p:ext>
                </p:extLst>
              </p:nvPr>
            </p:nvGraphicFramePr>
            <p:xfrm>
              <a:off x="14097000" y="2943551"/>
              <a:ext cx="1726035" cy="970895"/>
            </p:xfrm>
            <a:graphic>
              <a:graphicData uri="http://schemas.microsoft.com/office/powerpoint/2016/slidezoom">
                <pslz:sldZm>
                  <pslz:sldZmObj sldId="291" cId="791419987">
                    <pslz:zmPr id="{9704CBEA-70EF-4EB0-9408-706ADCC46634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097000" y="2943551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p:sp>
        <p:nvSpPr>
          <p:cNvPr id="30" name="Freeform: Shap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01D7F9-CE08-623B-5C9F-EBDA79CD59A6}"/>
              </a:ext>
            </a:extLst>
          </p:cNvPr>
          <p:cNvSpPr/>
          <p:nvPr/>
        </p:nvSpPr>
        <p:spPr>
          <a:xfrm>
            <a:off x="11783820" y="3254324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70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B I" hidden="1">
            <a:extLst>
              <a:ext uri="{FF2B5EF4-FFF2-40B4-BE49-F238E27FC236}">
                <a16:creationId xmlns:a16="http://schemas.microsoft.com/office/drawing/2014/main" id="{D66DE9AA-D5DE-AFF6-03E8-430D3B460E4A}"/>
              </a:ext>
            </a:extLst>
          </p:cNvPr>
          <p:cNvSpPr/>
          <p:nvPr/>
        </p:nvSpPr>
        <p:spPr>
          <a:xfrm>
            <a:off x="4796464" y="2175982"/>
            <a:ext cx="2506035" cy="2506035"/>
          </a:xfrm>
          <a:prstGeom prst="roundRect">
            <a:avLst/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Gotham Rounded Medium" panose="02000000000000000000" pitchFamily="50" charset="0"/>
              </a:rPr>
              <a:t>BAB I</a:t>
            </a:r>
            <a:endParaRPr lang="en-ID" sz="4000" dirty="0">
              <a:latin typeface="Gotham Rounded Medium" panose="020000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55719-A81F-91A1-8F99-81BF49CA57C4}"/>
              </a:ext>
            </a:extLst>
          </p:cNvPr>
          <p:cNvSpPr txBox="1"/>
          <p:nvPr/>
        </p:nvSpPr>
        <p:spPr>
          <a:xfrm>
            <a:off x="3832880" y="680936"/>
            <a:ext cx="4603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57C23"/>
                </a:solidFill>
                <a:latin typeface="Montserrat" pitchFamily="2" charset="0"/>
              </a:rPr>
              <a:t>TABLE OF </a:t>
            </a:r>
            <a:r>
              <a:rPr lang="en-US" sz="3200" b="1" dirty="0">
                <a:solidFill>
                  <a:srgbClr val="E57C23"/>
                </a:solidFill>
                <a:latin typeface="Montserrat" pitchFamily="2" charset="0"/>
              </a:rPr>
              <a:t>CONTENT</a:t>
            </a:r>
            <a:endParaRPr lang="en-ID" sz="3200" b="1" dirty="0">
              <a:solidFill>
                <a:srgbClr val="E57C23"/>
              </a:solidFill>
              <a:latin typeface="Montserrat" pitchFamily="2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4737684"/>
                  </p:ext>
                </p:extLst>
              </p:nvPr>
            </p:nvGraphicFramePr>
            <p:xfrm>
              <a:off x="2580115" y="2918149"/>
              <a:ext cx="1726036" cy="970895"/>
            </p:xfrm>
            <a:graphic>
              <a:graphicData uri="http://schemas.microsoft.com/office/powerpoint/2016/slidezoom">
                <pslz:sldZm>
                  <pslz:sldZmObj sldId="273" cId="1579585965">
                    <pslz:zmPr id="{AB9FA365-240A-47B9-B2D5-97980807A4F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6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0115" y="2918149"/>
                <a:ext cx="1726036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0518724"/>
                  </p:ext>
                </p:extLst>
              </p:nvPr>
            </p:nvGraphicFramePr>
            <p:xfrm>
              <a:off x="4572000" y="2571750"/>
              <a:ext cx="3047999" cy="1714500"/>
            </p:xfrm>
            <a:graphic>
              <a:graphicData uri="http://schemas.microsoft.com/office/powerpoint/2016/slidezoom">
                <pslz:sldZm>
                  <pslz:sldZmObj sldId="281" cId="2343618444">
                    <pslz:zmPr id="{E8686E60-A760-49E4-8328-FCBBC76036F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7999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2000" y="2571750"/>
                <a:ext cx="3047999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6623616"/>
                  </p:ext>
                </p:extLst>
              </p:nvPr>
            </p:nvGraphicFramePr>
            <p:xfrm>
              <a:off x="7875164" y="2943552"/>
              <a:ext cx="1726035" cy="970895"/>
            </p:xfrm>
            <a:graphic>
              <a:graphicData uri="http://schemas.microsoft.com/office/powerpoint/2016/slidezoom">
                <pslz:sldZm>
                  <pslz:sldZmObj sldId="284" cId="3768145344">
                    <pslz:zmPr id="{098C3C4D-2342-4217-80A9-4B7267F9327B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5164" y="2943552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6511973"/>
                  </p:ext>
                </p:extLst>
              </p:nvPr>
            </p:nvGraphicFramePr>
            <p:xfrm>
              <a:off x="9869257" y="2943552"/>
              <a:ext cx="1726035" cy="970895"/>
            </p:xfrm>
            <a:graphic>
              <a:graphicData uri="http://schemas.microsoft.com/office/powerpoint/2016/slidezoom">
                <pslz:sldZm>
                  <pslz:sldZmObj sldId="286" cId="1486876045">
                    <pslz:zmPr id="{11762B74-4CB9-4B05-B0B4-06B9F4BA7644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69257" y="2943552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1316908"/>
                  </p:ext>
                </p:extLst>
              </p:nvPr>
            </p:nvGraphicFramePr>
            <p:xfrm>
              <a:off x="12367635" y="2943551"/>
              <a:ext cx="1726035" cy="970895"/>
            </p:xfrm>
            <a:graphic>
              <a:graphicData uri="http://schemas.microsoft.com/office/powerpoint/2016/slidezoom">
                <pslz:sldZm>
                  <pslz:sldZmObj sldId="291" cId="791419987">
                    <pslz:zmPr id="{9704CBEA-70EF-4EB0-9408-706ADCC46634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67635" y="2943551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p:sp>
        <p:nvSpPr>
          <p:cNvPr id="4" name="Freeform: Shap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A55E78-5517-3445-504B-4EBD41A67BE7}"/>
              </a:ext>
            </a:extLst>
          </p:cNvPr>
          <p:cNvSpPr/>
          <p:nvPr/>
        </p:nvSpPr>
        <p:spPr>
          <a:xfrm flipH="1">
            <a:off x="114147" y="3309929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0" name="Freeform: Shap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01D7F9-CE08-623B-5C9F-EBDA79CD59A6}"/>
              </a:ext>
            </a:extLst>
          </p:cNvPr>
          <p:cNvSpPr/>
          <p:nvPr/>
        </p:nvSpPr>
        <p:spPr>
          <a:xfrm>
            <a:off x="11783820" y="3254324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147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B I" hidden="1">
            <a:extLst>
              <a:ext uri="{FF2B5EF4-FFF2-40B4-BE49-F238E27FC236}">
                <a16:creationId xmlns:a16="http://schemas.microsoft.com/office/drawing/2014/main" id="{D66DE9AA-D5DE-AFF6-03E8-430D3B460E4A}"/>
              </a:ext>
            </a:extLst>
          </p:cNvPr>
          <p:cNvSpPr/>
          <p:nvPr/>
        </p:nvSpPr>
        <p:spPr>
          <a:xfrm>
            <a:off x="4796464" y="2175982"/>
            <a:ext cx="2506035" cy="2506035"/>
          </a:xfrm>
          <a:prstGeom prst="roundRect">
            <a:avLst/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Gotham Rounded Medium" panose="02000000000000000000" pitchFamily="50" charset="0"/>
              </a:rPr>
              <a:t>BAB I</a:t>
            </a:r>
            <a:endParaRPr lang="en-ID" sz="4000" dirty="0">
              <a:latin typeface="Gotham Rounded Medium" panose="020000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55719-A81F-91A1-8F99-81BF49CA57C4}"/>
              </a:ext>
            </a:extLst>
          </p:cNvPr>
          <p:cNvSpPr txBox="1"/>
          <p:nvPr/>
        </p:nvSpPr>
        <p:spPr>
          <a:xfrm>
            <a:off x="3832880" y="680936"/>
            <a:ext cx="4603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57C23"/>
                </a:solidFill>
                <a:latin typeface="Montserrat" pitchFamily="2" charset="0"/>
              </a:rPr>
              <a:t>TABLE OF </a:t>
            </a:r>
            <a:r>
              <a:rPr lang="en-US" sz="3200" b="1" dirty="0">
                <a:solidFill>
                  <a:srgbClr val="E57C23"/>
                </a:solidFill>
                <a:latin typeface="Montserrat" pitchFamily="2" charset="0"/>
              </a:rPr>
              <a:t>CONTENT</a:t>
            </a:r>
            <a:endParaRPr lang="en-ID" sz="3200" b="1" dirty="0">
              <a:solidFill>
                <a:srgbClr val="E57C23"/>
              </a:solidFill>
              <a:latin typeface="Montserrat" pitchFamily="2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7606799"/>
                  </p:ext>
                </p:extLst>
              </p:nvPr>
            </p:nvGraphicFramePr>
            <p:xfrm>
              <a:off x="688399" y="2918149"/>
              <a:ext cx="1726036" cy="970895"/>
            </p:xfrm>
            <a:graphic>
              <a:graphicData uri="http://schemas.microsoft.com/office/powerpoint/2016/slidezoom">
                <pslz:sldZm>
                  <pslz:sldZmObj sldId="273" cId="1579585965">
                    <pslz:zmPr id="{AB9FA365-240A-47B9-B2D5-97980807A4F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6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399" y="2918149"/>
                <a:ext cx="1726036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7394761"/>
                  </p:ext>
                </p:extLst>
              </p:nvPr>
            </p:nvGraphicFramePr>
            <p:xfrm>
              <a:off x="2602963" y="2915300"/>
              <a:ext cx="1726035" cy="970895"/>
            </p:xfrm>
            <a:graphic>
              <a:graphicData uri="http://schemas.microsoft.com/office/powerpoint/2016/slidezoom">
                <pslz:sldZm>
                  <pslz:sldZmObj sldId="281" cId="2343618444">
                    <pslz:zmPr id="{E8686E60-A760-49E4-8328-FCBBC76036F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2963" y="2915300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0998409"/>
                  </p:ext>
                </p:extLst>
              </p:nvPr>
            </p:nvGraphicFramePr>
            <p:xfrm>
              <a:off x="4572000" y="2550125"/>
              <a:ext cx="3047999" cy="1714500"/>
            </p:xfrm>
            <a:graphic>
              <a:graphicData uri="http://schemas.microsoft.com/office/powerpoint/2016/slidezoom">
                <pslz:sldZm>
                  <pslz:sldZmObj sldId="284" cId="3768145344">
                    <pslz:zmPr id="{098C3C4D-2342-4217-80A9-4B7267F9327B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7999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2000" y="2550125"/>
                <a:ext cx="3047999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4469732"/>
                  </p:ext>
                </p:extLst>
              </p:nvPr>
            </p:nvGraphicFramePr>
            <p:xfrm>
              <a:off x="7863001" y="2943552"/>
              <a:ext cx="1726035" cy="970895"/>
            </p:xfrm>
            <a:graphic>
              <a:graphicData uri="http://schemas.microsoft.com/office/powerpoint/2016/slidezoom">
                <pslz:sldZm>
                  <pslz:sldZmObj sldId="286" cId="1486876045">
                    <pslz:zmPr id="{11762B74-4CB9-4B05-B0B4-06B9F4BA7644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63001" y="2943552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3523153"/>
                  </p:ext>
                </p:extLst>
              </p:nvPr>
            </p:nvGraphicFramePr>
            <p:xfrm>
              <a:off x="9832038" y="2943551"/>
              <a:ext cx="1726035" cy="970895"/>
            </p:xfrm>
            <a:graphic>
              <a:graphicData uri="http://schemas.microsoft.com/office/powerpoint/2016/slidezoom">
                <pslz:sldZm>
                  <pslz:sldZmObj sldId="291" cId="791419987">
                    <pslz:zmPr id="{9704CBEA-70EF-4EB0-9408-706ADCC46634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32038" y="2943551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p:sp>
        <p:nvSpPr>
          <p:cNvPr id="4" name="Freeform: Shap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A55E78-5517-3445-504B-4EBD41A67BE7}"/>
              </a:ext>
            </a:extLst>
          </p:cNvPr>
          <p:cNvSpPr/>
          <p:nvPr/>
        </p:nvSpPr>
        <p:spPr>
          <a:xfrm flipH="1">
            <a:off x="114147" y="3309929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0" name="Freeform: Shap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01D7F9-CE08-623B-5C9F-EBDA79CD59A6}"/>
              </a:ext>
            </a:extLst>
          </p:cNvPr>
          <p:cNvSpPr/>
          <p:nvPr/>
        </p:nvSpPr>
        <p:spPr>
          <a:xfrm>
            <a:off x="11783820" y="3254324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341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B I" hidden="1">
            <a:extLst>
              <a:ext uri="{FF2B5EF4-FFF2-40B4-BE49-F238E27FC236}">
                <a16:creationId xmlns:a16="http://schemas.microsoft.com/office/drawing/2014/main" id="{D66DE9AA-D5DE-AFF6-03E8-430D3B460E4A}"/>
              </a:ext>
            </a:extLst>
          </p:cNvPr>
          <p:cNvSpPr/>
          <p:nvPr/>
        </p:nvSpPr>
        <p:spPr>
          <a:xfrm>
            <a:off x="4796464" y="2175982"/>
            <a:ext cx="2506035" cy="2506035"/>
          </a:xfrm>
          <a:prstGeom prst="roundRect">
            <a:avLst/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Gotham Rounded Medium" panose="02000000000000000000" pitchFamily="50" charset="0"/>
              </a:rPr>
              <a:t>BAB I</a:t>
            </a:r>
            <a:endParaRPr lang="en-ID" sz="4000" dirty="0">
              <a:latin typeface="Gotham Rounded Medium" panose="020000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55719-A81F-91A1-8F99-81BF49CA57C4}"/>
              </a:ext>
            </a:extLst>
          </p:cNvPr>
          <p:cNvSpPr txBox="1"/>
          <p:nvPr/>
        </p:nvSpPr>
        <p:spPr>
          <a:xfrm>
            <a:off x="3832880" y="680936"/>
            <a:ext cx="4603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57C23"/>
                </a:solidFill>
                <a:latin typeface="Montserrat" pitchFamily="2" charset="0"/>
              </a:rPr>
              <a:t>TABLE OF </a:t>
            </a:r>
            <a:r>
              <a:rPr lang="en-US" sz="3200" b="1" dirty="0">
                <a:solidFill>
                  <a:srgbClr val="E57C23"/>
                </a:solidFill>
                <a:latin typeface="Montserrat" pitchFamily="2" charset="0"/>
              </a:rPr>
              <a:t>CONTENT</a:t>
            </a:r>
            <a:endParaRPr lang="en-ID" sz="3200" b="1" dirty="0">
              <a:solidFill>
                <a:srgbClr val="E57C23"/>
              </a:solidFill>
              <a:latin typeface="Montserrat" pitchFamily="2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1067119"/>
                  </p:ext>
                </p:extLst>
              </p:nvPr>
            </p:nvGraphicFramePr>
            <p:xfrm>
              <a:off x="-1733390" y="2918149"/>
              <a:ext cx="1726036" cy="970895"/>
            </p:xfrm>
            <a:graphic>
              <a:graphicData uri="http://schemas.microsoft.com/office/powerpoint/2016/slidezoom">
                <pslz:sldZm>
                  <pslz:sldZmObj sldId="273" cId="1579585965">
                    <pslz:zmPr id="{AB9FA365-240A-47B9-B2D5-97980807A4F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6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33390" y="2918149"/>
                <a:ext cx="1726036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5301711"/>
                  </p:ext>
                </p:extLst>
              </p:nvPr>
            </p:nvGraphicFramePr>
            <p:xfrm>
              <a:off x="614037" y="2915300"/>
              <a:ext cx="1726035" cy="970895"/>
            </p:xfrm>
            <a:graphic>
              <a:graphicData uri="http://schemas.microsoft.com/office/powerpoint/2016/slidezoom">
                <pslz:sldZm>
                  <pslz:sldZmObj sldId="281" cId="2343618444">
                    <pslz:zmPr id="{E8686E60-A760-49E4-8328-FCBBC76036F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037" y="2915300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6713699"/>
                  </p:ext>
                </p:extLst>
              </p:nvPr>
            </p:nvGraphicFramePr>
            <p:xfrm>
              <a:off x="2594183" y="2915300"/>
              <a:ext cx="1726035" cy="970895"/>
            </p:xfrm>
            <a:graphic>
              <a:graphicData uri="http://schemas.microsoft.com/office/powerpoint/2016/slidezoom">
                <pslz:sldZm>
                  <pslz:sldZmObj sldId="284" cId="3768145344">
                    <pslz:zmPr id="{098C3C4D-2342-4217-80A9-4B7267F9327B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4183" y="2915300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1060223"/>
                  </p:ext>
                </p:extLst>
              </p:nvPr>
            </p:nvGraphicFramePr>
            <p:xfrm>
              <a:off x="4572000" y="2550129"/>
              <a:ext cx="3047992" cy="1714496"/>
            </p:xfrm>
            <a:graphic>
              <a:graphicData uri="http://schemas.microsoft.com/office/powerpoint/2016/slidezoom">
                <pslz:sldZm>
                  <pslz:sldZmObj sldId="286" cId="1486876045">
                    <pslz:zmPr id="{11762B74-4CB9-4B05-B0B4-06B9F4BA7644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7992" cy="17144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72000" y="2550129"/>
                <a:ext cx="3047992" cy="17144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6941391"/>
                  </p:ext>
                </p:extLst>
              </p:nvPr>
            </p:nvGraphicFramePr>
            <p:xfrm>
              <a:off x="7896836" y="2943551"/>
              <a:ext cx="1726035" cy="970895"/>
            </p:xfrm>
            <a:graphic>
              <a:graphicData uri="http://schemas.microsoft.com/office/powerpoint/2016/slidezoom">
                <pslz:sldZm>
                  <pslz:sldZmObj sldId="291" cId="791419987">
                    <pslz:zmPr id="{9704CBEA-70EF-4EB0-9408-706ADCC46634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96836" y="2943551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p:sp>
        <p:nvSpPr>
          <p:cNvPr id="4" name="Freeform: Shap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A55E78-5517-3445-504B-4EBD41A67BE7}"/>
              </a:ext>
            </a:extLst>
          </p:cNvPr>
          <p:cNvSpPr/>
          <p:nvPr/>
        </p:nvSpPr>
        <p:spPr>
          <a:xfrm flipH="1">
            <a:off x="114147" y="3309929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0" name="Freeform: Shap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01D7F9-CE08-623B-5C9F-EBDA79CD59A6}"/>
              </a:ext>
            </a:extLst>
          </p:cNvPr>
          <p:cNvSpPr/>
          <p:nvPr/>
        </p:nvSpPr>
        <p:spPr>
          <a:xfrm>
            <a:off x="11783820" y="3254324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02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B I" hidden="1">
            <a:extLst>
              <a:ext uri="{FF2B5EF4-FFF2-40B4-BE49-F238E27FC236}">
                <a16:creationId xmlns:a16="http://schemas.microsoft.com/office/drawing/2014/main" id="{D66DE9AA-D5DE-AFF6-03E8-430D3B460E4A}"/>
              </a:ext>
            </a:extLst>
          </p:cNvPr>
          <p:cNvSpPr/>
          <p:nvPr/>
        </p:nvSpPr>
        <p:spPr>
          <a:xfrm>
            <a:off x="4796464" y="2175982"/>
            <a:ext cx="2506035" cy="2506035"/>
          </a:xfrm>
          <a:prstGeom prst="roundRect">
            <a:avLst/>
          </a:prstGeom>
          <a:solidFill>
            <a:srgbClr val="0042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Gotham Rounded Medium" panose="02000000000000000000" pitchFamily="50" charset="0"/>
              </a:rPr>
              <a:t>BAB I</a:t>
            </a:r>
            <a:endParaRPr lang="en-ID" sz="4000" dirty="0">
              <a:latin typeface="Gotham Rounded Medium" panose="020000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55719-A81F-91A1-8F99-81BF49CA57C4}"/>
              </a:ext>
            </a:extLst>
          </p:cNvPr>
          <p:cNvSpPr txBox="1"/>
          <p:nvPr/>
        </p:nvSpPr>
        <p:spPr>
          <a:xfrm>
            <a:off x="3832880" y="680936"/>
            <a:ext cx="4603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57C23"/>
                </a:solidFill>
                <a:latin typeface="Montserrat" pitchFamily="2" charset="0"/>
              </a:rPr>
              <a:t>TABLE OF </a:t>
            </a:r>
            <a:r>
              <a:rPr lang="en-US" sz="3200" b="1" dirty="0">
                <a:solidFill>
                  <a:srgbClr val="E57C23"/>
                </a:solidFill>
                <a:latin typeface="Montserrat" pitchFamily="2" charset="0"/>
              </a:rPr>
              <a:t>CONTENT</a:t>
            </a:r>
            <a:endParaRPr lang="en-ID" sz="3200" b="1" dirty="0">
              <a:solidFill>
                <a:srgbClr val="E57C23"/>
              </a:solidFill>
              <a:latin typeface="Montserrat" pitchFamily="2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636021"/>
                  </p:ext>
                </p:extLst>
              </p:nvPr>
            </p:nvGraphicFramePr>
            <p:xfrm>
              <a:off x="-4073462" y="2946401"/>
              <a:ext cx="1726036" cy="970895"/>
            </p:xfrm>
            <a:graphic>
              <a:graphicData uri="http://schemas.microsoft.com/office/powerpoint/2016/slidezoom">
                <pslz:sldZm>
                  <pslz:sldZmObj sldId="273" cId="1579585965">
                    <pslz:zmPr id="{AB9FA365-240A-47B9-B2D5-97980807A4F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6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2A731FC-D0A5-49F1-4C41-B286CFFBC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073462" y="2946401"/>
                <a:ext cx="1726036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2039446"/>
                  </p:ext>
                </p:extLst>
              </p:nvPr>
            </p:nvGraphicFramePr>
            <p:xfrm>
              <a:off x="-1870988" y="2943551"/>
              <a:ext cx="1726035" cy="970895"/>
            </p:xfrm>
            <a:graphic>
              <a:graphicData uri="http://schemas.microsoft.com/office/powerpoint/2016/slidezoom">
                <pslz:sldZm>
                  <pslz:sldZmObj sldId="281" cId="2343618444">
                    <pslz:zmPr id="{E8686E60-A760-49E4-8328-FCBBC76036F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EC06A93-D03A-A0AA-0B0F-CE2CD80399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70988" y="2943551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232588"/>
                  </p:ext>
                </p:extLst>
              </p:nvPr>
            </p:nvGraphicFramePr>
            <p:xfrm>
              <a:off x="601729" y="2943551"/>
              <a:ext cx="1726035" cy="970895"/>
            </p:xfrm>
            <a:graphic>
              <a:graphicData uri="http://schemas.microsoft.com/office/powerpoint/2016/slidezoom">
                <pslz:sldZm>
                  <pslz:sldZmObj sldId="284" cId="3768145344">
                    <pslz:zmPr id="{098C3C4D-2342-4217-80A9-4B7267F9327B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C89B31C-4A0D-C840-CA58-1E18C7109E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1729" y="2943551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433608"/>
                  </p:ext>
                </p:extLst>
              </p:nvPr>
            </p:nvGraphicFramePr>
            <p:xfrm>
              <a:off x="2586864" y="2943551"/>
              <a:ext cx="1726035" cy="970895"/>
            </p:xfrm>
            <a:graphic>
              <a:graphicData uri="http://schemas.microsoft.com/office/powerpoint/2016/slidezoom">
                <pslz:sldZm>
                  <pslz:sldZmObj sldId="286" cId="1486876045">
                    <pslz:zmPr id="{11762B74-4CB9-4B05-B0B4-06B9F4BA7644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035" cy="970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636AE23-32DA-F589-B742-089A5BEBB6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86864" y="2943551"/>
                <a:ext cx="1726035" cy="970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806141"/>
                  </p:ext>
                </p:extLst>
              </p:nvPr>
            </p:nvGraphicFramePr>
            <p:xfrm>
              <a:off x="4572000" y="2550129"/>
              <a:ext cx="3047992" cy="1714496"/>
            </p:xfrm>
            <a:graphic>
              <a:graphicData uri="http://schemas.microsoft.com/office/powerpoint/2016/slidezoom">
                <pslz:sldZm>
                  <pslz:sldZmObj sldId="291" cId="791419987">
                    <pslz:zmPr id="{9704CBEA-70EF-4EB0-9408-706ADCC46634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7992" cy="17144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reflection blurRad="6350" stA="30000" endPos="55500" dist="508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C0F9C7C-6562-088B-B927-62A03590C1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72000" y="2550129"/>
                <a:ext cx="3047992" cy="17144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reflection blurRad="6350" stA="30000" endPos="55500" dist="50800" dir="5400000" sy="-100000" algn="bl" rotWithShape="0"/>
              </a:effectLst>
            </p:spPr>
          </p:pic>
        </mc:Fallback>
      </mc:AlternateContent>
      <p:sp>
        <p:nvSpPr>
          <p:cNvPr id="4" name="Freeform: Shap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A55E78-5517-3445-504B-4EBD41A67BE7}"/>
              </a:ext>
            </a:extLst>
          </p:cNvPr>
          <p:cNvSpPr/>
          <p:nvPr/>
        </p:nvSpPr>
        <p:spPr>
          <a:xfrm flipH="1">
            <a:off x="114147" y="3309929"/>
            <a:ext cx="319087" cy="533400"/>
          </a:xfrm>
          <a:custGeom>
            <a:avLst/>
            <a:gdLst>
              <a:gd name="connsiteX0" fmla="*/ 0 w 319087"/>
              <a:gd name="connsiteY0" fmla="*/ 533400 h 533400"/>
              <a:gd name="connsiteX1" fmla="*/ 119063 w 319087"/>
              <a:gd name="connsiteY1" fmla="*/ 533400 h 533400"/>
              <a:gd name="connsiteX2" fmla="*/ 319088 w 319087"/>
              <a:gd name="connsiteY2" fmla="*/ 266700 h 533400"/>
              <a:gd name="connsiteX3" fmla="*/ 119063 w 319087"/>
              <a:gd name="connsiteY3" fmla="*/ 0 h 533400"/>
              <a:gd name="connsiteX4" fmla="*/ 0 w 319087"/>
              <a:gd name="connsiteY4" fmla="*/ 0 h 533400"/>
              <a:gd name="connsiteX5" fmla="*/ 200025 w 319087"/>
              <a:gd name="connsiteY5" fmla="*/ 266700 h 533400"/>
              <a:gd name="connsiteX6" fmla="*/ 0 w 319087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0" y="533400"/>
                </a:move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21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8F4D7-6000-3FF5-DAE7-3EDD4E0D7E98}"/>
              </a:ext>
            </a:extLst>
          </p:cNvPr>
          <p:cNvSpPr txBox="1"/>
          <p:nvPr/>
        </p:nvSpPr>
        <p:spPr>
          <a:xfrm>
            <a:off x="3857704" y="2096125"/>
            <a:ext cx="44257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BAB I</a:t>
            </a:r>
            <a:endParaRPr lang="en-ID" sz="115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A053D7D1-6394-2720-52C2-3E4347007BE6}"/>
              </a:ext>
            </a:extLst>
          </p:cNvPr>
          <p:cNvSpPr/>
          <p:nvPr/>
        </p:nvSpPr>
        <p:spPr>
          <a:xfrm>
            <a:off x="1244600" y="4521200"/>
            <a:ext cx="23114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Gotham Rounded Medium" panose="02000000000000000000" pitchFamily="50" charset="0"/>
              </a:rPr>
              <a:t>Latar</a:t>
            </a:r>
            <a:r>
              <a:rPr lang="en-US" sz="1600" dirty="0"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latin typeface="Gotham Rounded Medium" panose="02000000000000000000" pitchFamily="50" charset="0"/>
              </a:rPr>
              <a:t>Belakang</a:t>
            </a:r>
            <a:endParaRPr lang="en-ID" sz="1600" dirty="0">
              <a:latin typeface="Gotham Rounded Medium" panose="02000000000000000000" pitchFamily="50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29ED3A16-0F3A-CBF7-BEBB-6E61F2C91D7E}"/>
              </a:ext>
            </a:extLst>
          </p:cNvPr>
          <p:cNvSpPr/>
          <p:nvPr/>
        </p:nvSpPr>
        <p:spPr>
          <a:xfrm>
            <a:off x="3657600" y="4521200"/>
            <a:ext cx="23114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Gotham Rounded Medium" panose="02000000000000000000" pitchFamily="50" charset="0"/>
              </a:rPr>
              <a:t>Rumusan</a:t>
            </a:r>
            <a:r>
              <a:rPr lang="en-US" sz="1600" dirty="0"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latin typeface="Gotham Rounded Medium" panose="02000000000000000000" pitchFamily="50" charset="0"/>
              </a:rPr>
              <a:t>Masalah</a:t>
            </a:r>
            <a:endParaRPr lang="en-ID" sz="1600" dirty="0">
              <a:latin typeface="Gotham Rounded Medium" panose="02000000000000000000" pitchFamily="50" charset="0"/>
            </a:endParaRPr>
          </a:p>
        </p:txBody>
      </p:sp>
      <p:sp>
        <p:nvSpPr>
          <p:cNvPr id="13" name="Rectangle: Rounded Corners 12">
            <a:hlinkClick r:id="rId4" action="ppaction://hlinksldjump"/>
            <a:extLst>
              <a:ext uri="{FF2B5EF4-FFF2-40B4-BE49-F238E27FC236}">
                <a16:creationId xmlns:a16="http://schemas.microsoft.com/office/drawing/2014/main" id="{B3BCF7DC-8FE6-D53F-222D-522AD171D4C8}"/>
              </a:ext>
            </a:extLst>
          </p:cNvPr>
          <p:cNvSpPr/>
          <p:nvPr/>
        </p:nvSpPr>
        <p:spPr>
          <a:xfrm>
            <a:off x="6070600" y="4521200"/>
            <a:ext cx="23114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Gotham Rounded Medium" panose="02000000000000000000" pitchFamily="50" charset="0"/>
              </a:rPr>
              <a:t>Tujuan</a:t>
            </a:r>
            <a:r>
              <a:rPr lang="en-US" sz="1600" dirty="0"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latin typeface="Gotham Rounded Medium" panose="02000000000000000000" pitchFamily="50" charset="0"/>
              </a:rPr>
              <a:t>Penelitian</a:t>
            </a:r>
            <a:endParaRPr lang="en-ID" sz="1600" dirty="0">
              <a:latin typeface="Gotham Rounded Medium" panose="02000000000000000000" pitchFamily="50" charset="0"/>
            </a:endParaRPr>
          </a:p>
        </p:txBody>
      </p:sp>
      <p:sp>
        <p:nvSpPr>
          <p:cNvPr id="14" name="Rectangle: Rounded Corners 13">
            <a:hlinkClick r:id="rId5" action="ppaction://hlinksldjump"/>
            <a:extLst>
              <a:ext uri="{FF2B5EF4-FFF2-40B4-BE49-F238E27FC236}">
                <a16:creationId xmlns:a16="http://schemas.microsoft.com/office/drawing/2014/main" id="{7571C96B-5687-19D5-8CD6-4F27DE1D35BB}"/>
              </a:ext>
            </a:extLst>
          </p:cNvPr>
          <p:cNvSpPr/>
          <p:nvPr/>
        </p:nvSpPr>
        <p:spPr>
          <a:xfrm>
            <a:off x="8483600" y="4521200"/>
            <a:ext cx="2311400" cy="495300"/>
          </a:xfrm>
          <a:prstGeom prst="roundRect">
            <a:avLst>
              <a:gd name="adj" fmla="val 50000"/>
            </a:avLst>
          </a:prstGeom>
          <a:solidFill>
            <a:srgbClr val="E8AA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Gotham Rounded Medium" panose="02000000000000000000" pitchFamily="50" charset="0"/>
              </a:rPr>
              <a:t>Manfaat</a:t>
            </a:r>
            <a:r>
              <a:rPr lang="en-US" sz="1600" dirty="0"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latin typeface="Gotham Rounded Medium" panose="02000000000000000000" pitchFamily="50" charset="0"/>
              </a:rPr>
              <a:t>Penelitian</a:t>
            </a:r>
            <a:endParaRPr lang="en-ID" sz="1600" dirty="0">
              <a:latin typeface="Gotham Rounded Medium" panose="020000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E6EB4-35B6-95BC-6DEC-1DD1ADB2AF73}"/>
              </a:ext>
            </a:extLst>
          </p:cNvPr>
          <p:cNvSpPr txBox="1"/>
          <p:nvPr/>
        </p:nvSpPr>
        <p:spPr>
          <a:xfrm>
            <a:off x="1895674" y="5083085"/>
            <a:ext cx="84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Page 1</a:t>
            </a:r>
            <a:endParaRPr lang="en-ID" sz="1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73EB9-DD7D-2B79-F78C-64F778DE87CA}"/>
              </a:ext>
            </a:extLst>
          </p:cNvPr>
          <p:cNvSpPr txBox="1"/>
          <p:nvPr/>
        </p:nvSpPr>
        <p:spPr>
          <a:xfrm>
            <a:off x="4390972" y="5083085"/>
            <a:ext cx="88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Page 2</a:t>
            </a:r>
            <a:endParaRPr lang="en-ID" sz="1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03EC5-D736-43BD-14C6-E892C9E219D5}"/>
              </a:ext>
            </a:extLst>
          </p:cNvPr>
          <p:cNvSpPr txBox="1"/>
          <p:nvPr/>
        </p:nvSpPr>
        <p:spPr>
          <a:xfrm>
            <a:off x="6781530" y="5083085"/>
            <a:ext cx="88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Page 3</a:t>
            </a:r>
            <a:endParaRPr lang="en-ID" sz="1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7D0FE-6DF4-934C-F58C-79EC4784A9D4}"/>
              </a:ext>
            </a:extLst>
          </p:cNvPr>
          <p:cNvSpPr txBox="1"/>
          <p:nvPr/>
        </p:nvSpPr>
        <p:spPr>
          <a:xfrm>
            <a:off x="9188118" y="5083085"/>
            <a:ext cx="90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Page 4</a:t>
            </a:r>
            <a:endParaRPr lang="en-ID" sz="1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19" name="Graphic 18" descr="Hom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AB0DDF64-7D27-87AE-C3C2-A80CE9ADA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2283" y="1542691"/>
            <a:ext cx="553434" cy="5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8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D5BF7-8455-5D50-8651-D5DBAFCF997D}"/>
              </a:ext>
            </a:extLst>
          </p:cNvPr>
          <p:cNvSpPr/>
          <p:nvPr/>
        </p:nvSpPr>
        <p:spPr>
          <a:xfrm>
            <a:off x="692150" y="482600"/>
            <a:ext cx="10807700" cy="5867400"/>
          </a:xfrm>
          <a:prstGeom prst="roundRect">
            <a:avLst>
              <a:gd name="adj" fmla="val 112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5FD8C-E23C-C660-360A-5A627B8FA748}"/>
              </a:ext>
            </a:extLst>
          </p:cNvPr>
          <p:cNvSpPr txBox="1"/>
          <p:nvPr/>
        </p:nvSpPr>
        <p:spPr>
          <a:xfrm>
            <a:off x="1236932" y="568947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 Rounded Book" pitchFamily="50" charset="0"/>
              </a:rPr>
              <a:t>Page</a:t>
            </a:r>
            <a:endParaRPr lang="en-ID" sz="2000" dirty="0">
              <a:latin typeface="Gotham Rounded Book" pitchFamily="50" charset="0"/>
            </a:endParaRP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09A9C827-E9D9-AAC9-8975-19E69403BE4D}"/>
              </a:ext>
            </a:extLst>
          </p:cNvPr>
          <p:cNvSpPr txBox="1"/>
          <p:nvPr/>
        </p:nvSpPr>
        <p:spPr>
          <a:xfrm>
            <a:off x="2037925" y="568947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25464"/>
                </a:solidFill>
                <a:latin typeface="Gotham Rounded Bold" pitchFamily="50" charset="0"/>
              </a:rPr>
              <a:t>1</a:t>
            </a:r>
            <a:endParaRPr lang="en-ID" sz="2000" dirty="0">
              <a:solidFill>
                <a:srgbClr val="025464"/>
              </a:solidFill>
              <a:latin typeface="Gotham Rounded Bold" pitchFamily="50" charset="0"/>
            </a:endParaRP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43A052BB-3CDA-6FB3-D827-0612FACDF6F7}"/>
              </a:ext>
            </a:extLst>
          </p:cNvPr>
          <p:cNvSpPr txBox="1"/>
          <p:nvPr/>
        </p:nvSpPr>
        <p:spPr>
          <a:xfrm>
            <a:off x="2339611" y="570217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2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BD236426-171F-07DF-F3CF-3C3788E93925}"/>
              </a:ext>
            </a:extLst>
          </p:cNvPr>
          <p:cNvSpPr txBox="1"/>
          <p:nvPr/>
        </p:nvSpPr>
        <p:spPr>
          <a:xfrm>
            <a:off x="2669380" y="570217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3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0044E27E-62AF-6496-00A5-1E419B2D095A}"/>
              </a:ext>
            </a:extLst>
          </p:cNvPr>
          <p:cNvSpPr txBox="1"/>
          <p:nvPr/>
        </p:nvSpPr>
        <p:spPr>
          <a:xfrm>
            <a:off x="2999149" y="57021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otham Rounded Bold" pitchFamily="50" charset="0"/>
              </a:rPr>
              <a:t>4</a:t>
            </a:r>
            <a:endParaRPr lang="en-ID" sz="2000" dirty="0">
              <a:solidFill>
                <a:schemeClr val="bg2">
                  <a:lumMod val="75000"/>
                </a:schemeClr>
              </a:solidFill>
              <a:latin typeface="Gotham Rounded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41D2-470F-DE24-FA6A-2F117B3375E2}"/>
              </a:ext>
            </a:extLst>
          </p:cNvPr>
          <p:cNvSpPr txBox="1"/>
          <p:nvPr/>
        </p:nvSpPr>
        <p:spPr>
          <a:xfrm>
            <a:off x="1231855" y="1388910"/>
            <a:ext cx="39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Latar</a:t>
            </a:r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Belakang</a:t>
            </a:r>
            <a:r>
              <a:rPr lang="en-US" sz="3600" dirty="0">
                <a:solidFill>
                  <a:srgbClr val="025464"/>
                </a:solidFill>
                <a:latin typeface="Gotham Rounded Medium" panose="02000000000000000000" pitchFamily="50" charset="0"/>
              </a:rPr>
              <a:t> </a:t>
            </a:r>
            <a:r>
              <a:rPr lang="en-US" sz="3600" dirty="0" err="1">
                <a:solidFill>
                  <a:srgbClr val="025464"/>
                </a:solidFill>
                <a:latin typeface="Gotham Rounded Medium" panose="02000000000000000000" pitchFamily="50" charset="0"/>
              </a:rPr>
              <a:t>Masalah</a:t>
            </a:r>
            <a:endParaRPr lang="en-ID" sz="3600" dirty="0">
              <a:solidFill>
                <a:srgbClr val="025464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7936BF-C84F-7D65-2BF2-2317C10E14C9}"/>
              </a:ext>
            </a:extLst>
          </p:cNvPr>
          <p:cNvGrpSpPr/>
          <p:nvPr/>
        </p:nvGrpSpPr>
        <p:grpSpPr>
          <a:xfrm>
            <a:off x="1436588" y="3299637"/>
            <a:ext cx="3595261" cy="2157574"/>
            <a:chOff x="1329956" y="3116024"/>
            <a:chExt cx="2934559" cy="176107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666174-804A-E433-1548-F2C41BC1A903}"/>
                </a:ext>
              </a:extLst>
            </p:cNvPr>
            <p:cNvSpPr/>
            <p:nvPr/>
          </p:nvSpPr>
          <p:spPr>
            <a:xfrm>
              <a:off x="1329956" y="3825058"/>
              <a:ext cx="2934559" cy="362931"/>
            </a:xfrm>
            <a:custGeom>
              <a:avLst/>
              <a:gdLst>
                <a:gd name="connsiteX0" fmla="*/ 2753094 w 2934559"/>
                <a:gd name="connsiteY0" fmla="*/ 0 h 362931"/>
                <a:gd name="connsiteX1" fmla="*/ 2934560 w 2934559"/>
                <a:gd name="connsiteY1" fmla="*/ 181466 h 362931"/>
                <a:gd name="connsiteX2" fmla="*/ 2934560 w 2934559"/>
                <a:gd name="connsiteY2" fmla="*/ 181466 h 362931"/>
                <a:gd name="connsiteX3" fmla="*/ 2753094 w 2934559"/>
                <a:gd name="connsiteY3" fmla="*/ 362932 h 362931"/>
                <a:gd name="connsiteX4" fmla="*/ 181466 w 2934559"/>
                <a:gd name="connsiteY4" fmla="*/ 362932 h 362931"/>
                <a:gd name="connsiteX5" fmla="*/ 0 w 2934559"/>
                <a:gd name="connsiteY5" fmla="*/ 181466 h 362931"/>
                <a:gd name="connsiteX6" fmla="*/ 0 w 2934559"/>
                <a:gd name="connsiteY6" fmla="*/ 181466 h 362931"/>
                <a:gd name="connsiteX7" fmla="*/ 181466 w 2934559"/>
                <a:gd name="connsiteY7" fmla="*/ 0 h 3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4559" h="362931">
                  <a:moveTo>
                    <a:pt x="2753094" y="0"/>
                  </a:moveTo>
                  <a:cubicBezTo>
                    <a:pt x="2853315" y="0"/>
                    <a:pt x="2934560" y="81245"/>
                    <a:pt x="2934560" y="181466"/>
                  </a:cubicBezTo>
                  <a:lnTo>
                    <a:pt x="2934560" y="181466"/>
                  </a:lnTo>
                  <a:cubicBezTo>
                    <a:pt x="2934560" y="281687"/>
                    <a:pt x="2853315" y="362932"/>
                    <a:pt x="2753094" y="362932"/>
                  </a:cubicBezTo>
                  <a:lnTo>
                    <a:pt x="181466" y="362932"/>
                  </a:lnTo>
                  <a:cubicBezTo>
                    <a:pt x="81245" y="362932"/>
                    <a:pt x="0" y="281687"/>
                    <a:pt x="0" y="181466"/>
                  </a:cubicBezTo>
                  <a:lnTo>
                    <a:pt x="0" y="181466"/>
                  </a:lnTo>
                  <a:cubicBezTo>
                    <a:pt x="0" y="81245"/>
                    <a:pt x="81245" y="0"/>
                    <a:pt x="181466" y="0"/>
                  </a:cubicBezTo>
                  <a:close/>
                </a:path>
              </a:pathLst>
            </a:custGeom>
            <a:solidFill>
              <a:srgbClr val="025464"/>
            </a:solidFill>
            <a:ln w="55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rgbClr val="025464"/>
                </a:solidFill>
              </a:endParaRPr>
            </a:p>
          </p:txBody>
        </p:sp>
        <p:grpSp>
          <p:nvGrpSpPr>
            <p:cNvPr id="29" name="Graphic 9">
              <a:extLst>
                <a:ext uri="{FF2B5EF4-FFF2-40B4-BE49-F238E27FC236}">
                  <a16:creationId xmlns:a16="http://schemas.microsoft.com/office/drawing/2014/main" id="{B0301F40-4D75-F600-2656-52691CD5447C}"/>
                </a:ext>
              </a:extLst>
            </p:cNvPr>
            <p:cNvGrpSpPr/>
            <p:nvPr/>
          </p:nvGrpSpPr>
          <p:grpSpPr>
            <a:xfrm>
              <a:off x="2670653" y="4412412"/>
              <a:ext cx="498197" cy="464688"/>
              <a:chOff x="6607653" y="2299688"/>
              <a:chExt cx="498197" cy="464688"/>
            </a:xfrm>
            <a:solidFill>
              <a:srgbClr val="484662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98BAE83-A4B9-FBBD-A005-F4F7EB5D9981}"/>
                  </a:ext>
                </a:extLst>
              </p:cNvPr>
              <p:cNvSpPr/>
              <p:nvPr/>
            </p:nvSpPr>
            <p:spPr>
              <a:xfrm>
                <a:off x="6607653" y="2299688"/>
                <a:ext cx="329686" cy="329686"/>
              </a:xfrm>
              <a:custGeom>
                <a:avLst/>
                <a:gdLst>
                  <a:gd name="connsiteX0" fmla="*/ 164841 w 329686"/>
                  <a:gd name="connsiteY0" fmla="*/ 329687 h 329686"/>
                  <a:gd name="connsiteX1" fmla="*/ 0 w 329686"/>
                  <a:gd name="connsiteY1" fmla="*/ 164846 h 329686"/>
                  <a:gd name="connsiteX2" fmla="*/ 164841 w 329686"/>
                  <a:gd name="connsiteY2" fmla="*/ 0 h 329686"/>
                  <a:gd name="connsiteX3" fmla="*/ 329687 w 329686"/>
                  <a:gd name="connsiteY3" fmla="*/ 164846 h 329686"/>
                  <a:gd name="connsiteX4" fmla="*/ 164841 w 329686"/>
                  <a:gd name="connsiteY4" fmla="*/ 329687 h 329686"/>
                  <a:gd name="connsiteX5" fmla="*/ 164841 w 329686"/>
                  <a:gd name="connsiteY5" fmla="*/ 44795 h 329686"/>
                  <a:gd name="connsiteX6" fmla="*/ 44795 w 329686"/>
                  <a:gd name="connsiteY6" fmla="*/ 164846 h 329686"/>
                  <a:gd name="connsiteX7" fmla="*/ 164841 w 329686"/>
                  <a:gd name="connsiteY7" fmla="*/ 284892 h 329686"/>
                  <a:gd name="connsiteX8" fmla="*/ 284892 w 329686"/>
                  <a:gd name="connsiteY8" fmla="*/ 164846 h 329686"/>
                  <a:gd name="connsiteX9" fmla="*/ 164841 w 329686"/>
                  <a:gd name="connsiteY9" fmla="*/ 44795 h 32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9686" h="329686">
                    <a:moveTo>
                      <a:pt x="164841" y="329687"/>
                    </a:moveTo>
                    <a:cubicBezTo>
                      <a:pt x="73946" y="329687"/>
                      <a:pt x="0" y="255741"/>
                      <a:pt x="0" y="164846"/>
                    </a:cubicBezTo>
                    <a:cubicBezTo>
                      <a:pt x="0" y="73951"/>
                      <a:pt x="73946" y="0"/>
                      <a:pt x="164841" y="0"/>
                    </a:cubicBezTo>
                    <a:cubicBezTo>
                      <a:pt x="255736" y="0"/>
                      <a:pt x="329687" y="73951"/>
                      <a:pt x="329687" y="164846"/>
                    </a:cubicBezTo>
                    <a:cubicBezTo>
                      <a:pt x="329687" y="255741"/>
                      <a:pt x="255736" y="329687"/>
                      <a:pt x="164841" y="329687"/>
                    </a:cubicBezTo>
                    <a:close/>
                    <a:moveTo>
                      <a:pt x="164841" y="44795"/>
                    </a:moveTo>
                    <a:cubicBezTo>
                      <a:pt x="98645" y="44795"/>
                      <a:pt x="44795" y="98650"/>
                      <a:pt x="44795" y="164846"/>
                    </a:cubicBezTo>
                    <a:cubicBezTo>
                      <a:pt x="44795" y="231042"/>
                      <a:pt x="98645" y="284892"/>
                      <a:pt x="164841" y="284892"/>
                    </a:cubicBezTo>
                    <a:cubicBezTo>
                      <a:pt x="231037" y="284892"/>
                      <a:pt x="284892" y="231042"/>
                      <a:pt x="284892" y="164846"/>
                    </a:cubicBezTo>
                    <a:cubicBezTo>
                      <a:pt x="284892" y="98650"/>
                      <a:pt x="231037" y="44795"/>
                      <a:pt x="164841" y="44795"/>
                    </a:cubicBezTo>
                    <a:close/>
                  </a:path>
                </a:pathLst>
              </a:custGeom>
              <a:solidFill>
                <a:srgbClr val="484662"/>
              </a:solidFill>
              <a:ln w="55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7F95786-714A-45CA-5772-F5ED30EC85A0}"/>
                  </a:ext>
                </a:extLst>
              </p:cNvPr>
              <p:cNvSpPr/>
              <p:nvPr/>
            </p:nvSpPr>
            <p:spPr>
              <a:xfrm>
                <a:off x="6852685" y="2540904"/>
                <a:ext cx="253164" cy="223472"/>
              </a:xfrm>
              <a:custGeom>
                <a:avLst/>
                <a:gdLst>
                  <a:gd name="connsiteX0" fmla="*/ 230759 w 253164"/>
                  <a:gd name="connsiteY0" fmla="*/ 223472 h 223472"/>
                  <a:gd name="connsiteX1" fmla="*/ 216190 w 253164"/>
                  <a:gd name="connsiteY1" fmla="*/ 218075 h 223472"/>
                  <a:gd name="connsiteX2" fmla="*/ 7819 w 253164"/>
                  <a:gd name="connsiteY2" fmla="*/ 39404 h 223472"/>
                  <a:gd name="connsiteX3" fmla="*/ 5395 w 253164"/>
                  <a:gd name="connsiteY3" fmla="*/ 7817 h 223472"/>
                  <a:gd name="connsiteX4" fmla="*/ 36975 w 253164"/>
                  <a:gd name="connsiteY4" fmla="*/ 5393 h 223472"/>
                  <a:gd name="connsiteX5" fmla="*/ 245346 w 253164"/>
                  <a:gd name="connsiteY5" fmla="*/ 184070 h 223472"/>
                  <a:gd name="connsiteX6" fmla="*/ 247770 w 253164"/>
                  <a:gd name="connsiteY6" fmla="*/ 215656 h 223472"/>
                  <a:gd name="connsiteX7" fmla="*/ 230759 w 253164"/>
                  <a:gd name="connsiteY7" fmla="*/ 223472 h 223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164" h="223472">
                    <a:moveTo>
                      <a:pt x="230759" y="223472"/>
                    </a:moveTo>
                    <a:cubicBezTo>
                      <a:pt x="225597" y="223472"/>
                      <a:pt x="220412" y="221697"/>
                      <a:pt x="216190" y="218075"/>
                    </a:cubicBezTo>
                    <a:lnTo>
                      <a:pt x="7819" y="39404"/>
                    </a:lnTo>
                    <a:cubicBezTo>
                      <a:pt x="-1571" y="31352"/>
                      <a:pt x="-2657" y="17207"/>
                      <a:pt x="5395" y="7817"/>
                    </a:cubicBezTo>
                    <a:cubicBezTo>
                      <a:pt x="13447" y="-1567"/>
                      <a:pt x="27585" y="-2659"/>
                      <a:pt x="36975" y="5393"/>
                    </a:cubicBezTo>
                    <a:lnTo>
                      <a:pt x="245346" y="184070"/>
                    </a:lnTo>
                    <a:cubicBezTo>
                      <a:pt x="254736" y="192121"/>
                      <a:pt x="255822" y="206265"/>
                      <a:pt x="247770" y="215656"/>
                    </a:cubicBezTo>
                    <a:cubicBezTo>
                      <a:pt x="243341" y="220818"/>
                      <a:pt x="237070" y="223472"/>
                      <a:pt x="230759" y="223472"/>
                    </a:cubicBezTo>
                    <a:close/>
                  </a:path>
                </a:pathLst>
              </a:custGeom>
              <a:solidFill>
                <a:srgbClr val="484662"/>
              </a:solidFill>
              <a:ln w="55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EBD71E-E705-8355-352F-18F0D0FBE348}"/>
                </a:ext>
              </a:extLst>
            </p:cNvPr>
            <p:cNvSpPr/>
            <p:nvPr/>
          </p:nvSpPr>
          <p:spPr>
            <a:xfrm>
              <a:off x="3684491" y="3642102"/>
              <a:ext cx="580024" cy="46083"/>
            </a:xfrm>
            <a:custGeom>
              <a:avLst/>
              <a:gdLst>
                <a:gd name="connsiteX0" fmla="*/ 556983 w 580024"/>
                <a:gd name="connsiteY0" fmla="*/ 0 h 46083"/>
                <a:gd name="connsiteX1" fmla="*/ 580025 w 580024"/>
                <a:gd name="connsiteY1" fmla="*/ 23042 h 46083"/>
                <a:gd name="connsiteX2" fmla="*/ 580025 w 580024"/>
                <a:gd name="connsiteY2" fmla="*/ 23042 h 46083"/>
                <a:gd name="connsiteX3" fmla="*/ 556983 w 580024"/>
                <a:gd name="connsiteY3" fmla="*/ 46084 h 46083"/>
                <a:gd name="connsiteX4" fmla="*/ 23042 w 580024"/>
                <a:gd name="connsiteY4" fmla="*/ 46084 h 46083"/>
                <a:gd name="connsiteX5" fmla="*/ 0 w 580024"/>
                <a:gd name="connsiteY5" fmla="*/ 23042 h 46083"/>
                <a:gd name="connsiteX6" fmla="*/ 0 w 580024"/>
                <a:gd name="connsiteY6" fmla="*/ 23042 h 46083"/>
                <a:gd name="connsiteX7" fmla="*/ 23042 w 580024"/>
                <a:gd name="connsiteY7" fmla="*/ 0 h 4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024" h="46083">
                  <a:moveTo>
                    <a:pt x="556983" y="0"/>
                  </a:moveTo>
                  <a:cubicBezTo>
                    <a:pt x="569709" y="0"/>
                    <a:pt x="580025" y="10316"/>
                    <a:pt x="580025" y="23042"/>
                  </a:cubicBezTo>
                  <a:lnTo>
                    <a:pt x="580025" y="23042"/>
                  </a:lnTo>
                  <a:cubicBezTo>
                    <a:pt x="580025" y="35768"/>
                    <a:pt x="569709" y="46084"/>
                    <a:pt x="556983" y="46084"/>
                  </a:cubicBezTo>
                  <a:lnTo>
                    <a:pt x="23042" y="46084"/>
                  </a:lnTo>
                  <a:cubicBezTo>
                    <a:pt x="10316" y="46084"/>
                    <a:pt x="0" y="35768"/>
                    <a:pt x="0" y="23042"/>
                  </a:cubicBezTo>
                  <a:lnTo>
                    <a:pt x="0" y="23042"/>
                  </a:lnTo>
                  <a:cubicBezTo>
                    <a:pt x="0" y="10316"/>
                    <a:pt x="10316" y="0"/>
                    <a:pt x="23042" y="0"/>
                  </a:cubicBezTo>
                  <a:close/>
                </a:path>
              </a:pathLst>
            </a:custGeom>
            <a:solidFill>
              <a:srgbClr val="DFDFE0"/>
            </a:solidFill>
            <a:ln w="55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E10F58-EDCA-E6C8-230A-EE8DE66B598D}"/>
                </a:ext>
              </a:extLst>
            </p:cNvPr>
            <p:cNvSpPr/>
            <p:nvPr/>
          </p:nvSpPr>
          <p:spPr>
            <a:xfrm>
              <a:off x="1329956" y="3116024"/>
              <a:ext cx="580024" cy="46083"/>
            </a:xfrm>
            <a:custGeom>
              <a:avLst/>
              <a:gdLst>
                <a:gd name="connsiteX0" fmla="*/ 556983 w 580024"/>
                <a:gd name="connsiteY0" fmla="*/ 0 h 46083"/>
                <a:gd name="connsiteX1" fmla="*/ 580025 w 580024"/>
                <a:gd name="connsiteY1" fmla="*/ 23042 h 46083"/>
                <a:gd name="connsiteX2" fmla="*/ 580025 w 580024"/>
                <a:gd name="connsiteY2" fmla="*/ 23042 h 46083"/>
                <a:gd name="connsiteX3" fmla="*/ 556983 w 580024"/>
                <a:gd name="connsiteY3" fmla="*/ 46084 h 46083"/>
                <a:gd name="connsiteX4" fmla="*/ 23042 w 580024"/>
                <a:gd name="connsiteY4" fmla="*/ 46084 h 46083"/>
                <a:gd name="connsiteX5" fmla="*/ 0 w 580024"/>
                <a:gd name="connsiteY5" fmla="*/ 23042 h 46083"/>
                <a:gd name="connsiteX6" fmla="*/ 0 w 580024"/>
                <a:gd name="connsiteY6" fmla="*/ 23042 h 46083"/>
                <a:gd name="connsiteX7" fmla="*/ 23042 w 580024"/>
                <a:gd name="connsiteY7" fmla="*/ 0 h 4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024" h="46083">
                  <a:moveTo>
                    <a:pt x="556983" y="0"/>
                  </a:moveTo>
                  <a:cubicBezTo>
                    <a:pt x="569709" y="0"/>
                    <a:pt x="580025" y="10316"/>
                    <a:pt x="580025" y="23042"/>
                  </a:cubicBezTo>
                  <a:lnTo>
                    <a:pt x="580025" y="23042"/>
                  </a:lnTo>
                  <a:cubicBezTo>
                    <a:pt x="580025" y="35768"/>
                    <a:pt x="569709" y="46084"/>
                    <a:pt x="556983" y="46084"/>
                  </a:cubicBezTo>
                  <a:lnTo>
                    <a:pt x="23042" y="46084"/>
                  </a:lnTo>
                  <a:cubicBezTo>
                    <a:pt x="10316" y="46084"/>
                    <a:pt x="0" y="35768"/>
                    <a:pt x="0" y="23042"/>
                  </a:cubicBezTo>
                  <a:lnTo>
                    <a:pt x="0" y="23042"/>
                  </a:lnTo>
                  <a:cubicBezTo>
                    <a:pt x="0" y="10316"/>
                    <a:pt x="10316" y="0"/>
                    <a:pt x="23042" y="0"/>
                  </a:cubicBezTo>
                  <a:close/>
                </a:path>
              </a:pathLst>
            </a:custGeom>
            <a:solidFill>
              <a:srgbClr val="DFDFE0"/>
            </a:solidFill>
            <a:ln w="55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980E5B-C10F-107C-2C34-59D65A92F567}"/>
                </a:ext>
              </a:extLst>
            </p:cNvPr>
            <p:cNvSpPr/>
            <p:nvPr/>
          </p:nvSpPr>
          <p:spPr>
            <a:xfrm>
              <a:off x="1329956" y="3317122"/>
              <a:ext cx="1613231" cy="46083"/>
            </a:xfrm>
            <a:custGeom>
              <a:avLst/>
              <a:gdLst>
                <a:gd name="connsiteX0" fmla="*/ 1590189 w 1613231"/>
                <a:gd name="connsiteY0" fmla="*/ 0 h 46083"/>
                <a:gd name="connsiteX1" fmla="*/ 1613231 w 1613231"/>
                <a:gd name="connsiteY1" fmla="*/ 23042 h 46083"/>
                <a:gd name="connsiteX2" fmla="*/ 1613231 w 1613231"/>
                <a:gd name="connsiteY2" fmla="*/ 23042 h 46083"/>
                <a:gd name="connsiteX3" fmla="*/ 1590189 w 1613231"/>
                <a:gd name="connsiteY3" fmla="*/ 46084 h 46083"/>
                <a:gd name="connsiteX4" fmla="*/ 23042 w 1613231"/>
                <a:gd name="connsiteY4" fmla="*/ 46084 h 46083"/>
                <a:gd name="connsiteX5" fmla="*/ 0 w 1613231"/>
                <a:gd name="connsiteY5" fmla="*/ 23042 h 46083"/>
                <a:gd name="connsiteX6" fmla="*/ 0 w 1613231"/>
                <a:gd name="connsiteY6" fmla="*/ 23042 h 46083"/>
                <a:gd name="connsiteX7" fmla="*/ 23042 w 1613231"/>
                <a:gd name="connsiteY7" fmla="*/ 0 h 4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3231" h="46083">
                  <a:moveTo>
                    <a:pt x="1590189" y="0"/>
                  </a:moveTo>
                  <a:cubicBezTo>
                    <a:pt x="1602915" y="0"/>
                    <a:pt x="1613231" y="10316"/>
                    <a:pt x="1613231" y="23042"/>
                  </a:cubicBezTo>
                  <a:lnTo>
                    <a:pt x="1613231" y="23042"/>
                  </a:lnTo>
                  <a:cubicBezTo>
                    <a:pt x="1613231" y="35768"/>
                    <a:pt x="1602915" y="46084"/>
                    <a:pt x="1590189" y="46084"/>
                  </a:cubicBezTo>
                  <a:lnTo>
                    <a:pt x="23042" y="46084"/>
                  </a:lnTo>
                  <a:cubicBezTo>
                    <a:pt x="10316" y="46084"/>
                    <a:pt x="0" y="35768"/>
                    <a:pt x="0" y="23042"/>
                  </a:cubicBezTo>
                  <a:lnTo>
                    <a:pt x="0" y="23042"/>
                  </a:lnTo>
                  <a:cubicBezTo>
                    <a:pt x="0" y="10316"/>
                    <a:pt x="10316" y="0"/>
                    <a:pt x="23042" y="0"/>
                  </a:cubicBezTo>
                  <a:close/>
                </a:path>
              </a:pathLst>
            </a:custGeom>
            <a:solidFill>
              <a:srgbClr val="DFDFE0"/>
            </a:solidFill>
            <a:ln w="55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DE30507-4D03-75AA-8664-CF999B6F7C76}"/>
              </a:ext>
            </a:extLst>
          </p:cNvPr>
          <p:cNvSpPr txBox="1"/>
          <p:nvPr/>
        </p:nvSpPr>
        <p:spPr>
          <a:xfrm>
            <a:off x="6811752" y="1107292"/>
            <a:ext cx="4096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2C8256-4F3A-EE18-47E0-9A2F83098DDF}"/>
              </a:ext>
            </a:extLst>
          </p:cNvPr>
          <p:cNvSpPr txBox="1"/>
          <p:nvPr/>
        </p:nvSpPr>
        <p:spPr>
          <a:xfrm>
            <a:off x="6811752" y="2620532"/>
            <a:ext cx="4096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F5CD2F-AB9D-DD63-3C38-EA0C7E4265AC}"/>
              </a:ext>
            </a:extLst>
          </p:cNvPr>
          <p:cNvSpPr txBox="1"/>
          <p:nvPr/>
        </p:nvSpPr>
        <p:spPr>
          <a:xfrm>
            <a:off x="6811752" y="4133772"/>
            <a:ext cx="4096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otham Rounded Book" pitchFamily="50" charset="0"/>
              </a:rPr>
              <a:t>Lorem ipsum dolor sit amet, consectetuer adipiscing elit. Maecenas porttitor congue massa. </a:t>
            </a:r>
          </a:p>
        </p:txBody>
      </p:sp>
      <p:pic>
        <p:nvPicPr>
          <p:cNvPr id="41" name="Graphic 40" descr="Hom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F0D60671-C3B0-CBAF-A905-015563E2E5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02262" y="5614750"/>
            <a:ext cx="553434" cy="5534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95A170-ECAD-2341-0DC4-3D4EE232CC86}"/>
              </a:ext>
            </a:extLst>
          </p:cNvPr>
          <p:cNvSpPr txBox="1"/>
          <p:nvPr/>
        </p:nvSpPr>
        <p:spPr>
          <a:xfrm>
            <a:off x="1283338" y="814904"/>
            <a:ext cx="148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Gotham Rounded Medium" panose="02000000000000000000" pitchFamily="50" charset="0"/>
              </a:rPr>
              <a:t>BAB I</a:t>
            </a:r>
            <a:endParaRPr lang="en-ID" sz="3200" dirty="0">
              <a:solidFill>
                <a:schemeClr val="bg2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8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771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Gotham Rounded Bold</vt:lpstr>
      <vt:lpstr>Gotham Rounded Book</vt:lpstr>
      <vt:lpstr>Gotham Rounded Medium</vt:lpstr>
      <vt:lpstr>Montserrat</vt:lpstr>
      <vt:lpstr>Montserrat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Ideapad</dc:creator>
  <cp:lastModifiedBy>Lenovo Ideapad</cp:lastModifiedBy>
  <cp:revision>29</cp:revision>
  <dcterms:created xsi:type="dcterms:W3CDTF">2023-09-02T02:24:27Z</dcterms:created>
  <dcterms:modified xsi:type="dcterms:W3CDTF">2023-09-05T04:32:11Z</dcterms:modified>
</cp:coreProperties>
</file>