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93" r:id="rId3"/>
    <p:sldId id="287" r:id="rId4"/>
    <p:sldId id="288" r:id="rId5"/>
    <p:sldId id="272" r:id="rId6"/>
    <p:sldId id="273" r:id="rId7"/>
    <p:sldId id="257" r:id="rId8"/>
    <p:sldId id="275" r:id="rId9"/>
    <p:sldId id="276" r:id="rId10"/>
    <p:sldId id="292" r:id="rId11"/>
    <p:sldId id="285" r:id="rId12"/>
    <p:sldId id="286" r:id="rId13"/>
    <p:sldId id="277" r:id="rId14"/>
    <p:sldId id="278" r:id="rId15"/>
    <p:sldId id="260" r:id="rId16"/>
    <p:sldId id="261" r:id="rId17"/>
    <p:sldId id="279" r:id="rId18"/>
    <p:sldId id="280" r:id="rId19"/>
    <p:sldId id="281" r:id="rId20"/>
    <p:sldId id="294" r:id="rId21"/>
    <p:sldId id="265" r:id="rId22"/>
    <p:sldId id="266" r:id="rId23"/>
    <p:sldId id="267" r:id="rId24"/>
    <p:sldId id="268" r:id="rId25"/>
    <p:sldId id="269" r:id="rId26"/>
    <p:sldId id="270" r:id="rId27"/>
    <p:sldId id="262" r:id="rId28"/>
    <p:sldId id="289" r:id="rId29"/>
    <p:sldId id="290" r:id="rId30"/>
    <p:sldId id="291" r:id="rId31"/>
    <p:sldId id="283" r:id="rId32"/>
    <p:sldId id="284" r:id="rId33"/>
  </p:sldIdLst>
  <p:sldSz cx="9144000" cy="6858000" type="screen4x3"/>
  <p:notesSz cx="6858000" cy="9945688"/>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C00E93EC-E792-405A-8635-44387347C5A6}" type="datetimeFigureOut">
              <a:rPr lang="id-ID" smtClean="0"/>
              <a:t>20/10/2016</a:t>
            </a:fld>
            <a:endParaRPr lang="id-ID"/>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ADA4B66-192C-4B8F-95A8-0E15AA01BBFE}" type="slidenum">
              <a:rPr lang="id-ID" smtClean="0"/>
              <a:t>‹#›</a:t>
            </a:fld>
            <a:endParaRPr lang="id-ID"/>
          </a:p>
        </p:txBody>
      </p:sp>
    </p:spTree>
    <p:extLst>
      <p:ext uri="{BB962C8B-B14F-4D97-AF65-F5344CB8AC3E}">
        <p14:creationId xmlns:p14="http://schemas.microsoft.com/office/powerpoint/2010/main" val="3846479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DEB26FA2-1238-4380-99DC-22B3C5EBEBF7}" type="datetimeFigureOut">
              <a:rPr lang="id-ID" smtClean="0"/>
              <a:pPr/>
              <a:t>20/10/2016</a:t>
            </a:fld>
            <a:endParaRPr lang="id-ID"/>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B9000933-9A0A-4776-A548-C97C3E5C7A8C}" type="slidenum">
              <a:rPr lang="id-ID" smtClean="0"/>
              <a:pPr/>
              <a:t>‹#›</a:t>
            </a:fld>
            <a:endParaRPr lang="id-ID"/>
          </a:p>
        </p:txBody>
      </p:sp>
    </p:spTree>
    <p:extLst>
      <p:ext uri="{BB962C8B-B14F-4D97-AF65-F5344CB8AC3E}">
        <p14:creationId xmlns:p14="http://schemas.microsoft.com/office/powerpoint/2010/main" val="108530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A1E297D-5BF1-4885-903E-C413E9A75105}" type="datetime1">
              <a:rPr lang="id-ID" smtClean="0"/>
              <a:pPr/>
              <a:t>20/10/2016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F0CD919-49A3-4B81-B6DC-830AF9E13309}" type="datetime1">
              <a:rPr lang="id-ID" smtClean="0"/>
              <a:pPr/>
              <a:t>20/10/2016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F22F2BB-971C-44E4-83B1-176EC72EEC3F}" type="datetime1">
              <a:rPr lang="id-ID" smtClean="0"/>
              <a:pPr/>
              <a:t>20/10/2016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562BEEA-9D3A-4FF5-BC00-CCC1E332C461}" type="datetime1">
              <a:rPr lang="id-ID" smtClean="0"/>
              <a:pPr/>
              <a:t>20/10/2016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76AAA-58CC-4895-8EF0-2F417F3A1E7F}" type="datetime1">
              <a:rPr lang="id-ID" smtClean="0"/>
              <a:pPr/>
              <a:t>20/10/2016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A0B7DF9-3BDD-4D2A-95D5-05A4A8F6E0EC}" type="datetime1">
              <a:rPr lang="id-ID" smtClean="0"/>
              <a:pPr/>
              <a:t>20/10/2016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946D210-8434-4F5B-AFB9-A94E3E0542F0}" type="datetime1">
              <a:rPr lang="id-ID" smtClean="0"/>
              <a:pPr/>
              <a:t>20/10/2016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0126DE3-E291-4420-9C7A-48602EF1BBA2}" type="datetime1">
              <a:rPr lang="id-ID" smtClean="0"/>
              <a:pPr/>
              <a:t>20/10/2016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2482-D16E-4ACB-B1F5-6A702EE369A3}" type="datetime1">
              <a:rPr lang="id-ID" smtClean="0"/>
              <a:pPr/>
              <a:t>20/10/2016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6E5B4-9324-421A-8B10-D29E0BBD15A9}" type="datetime1">
              <a:rPr lang="id-ID" smtClean="0"/>
              <a:pPr/>
              <a:t>20/10/2016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8699E-B7A6-4D61-9857-F6662F4B5304}" type="datetime1">
              <a:rPr lang="id-ID" smtClean="0"/>
              <a:pPr/>
              <a:t>20/10/2016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405C05-C5A1-46A4-9042-7515D6AC77F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44C4-C06A-4342-9CD1-ACB9634BAA5B}" type="datetime1">
              <a:rPr lang="id-ID" smtClean="0"/>
              <a:pPr/>
              <a:t>20/10/2016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05C05-C5A1-46A4-9042-7515D6AC77F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Masyarakat Informasi</a:t>
            </a:r>
            <a:endParaRPr lang="id-ID" dirty="0"/>
          </a:p>
        </p:txBody>
      </p:sp>
      <p:sp>
        <p:nvSpPr>
          <p:cNvPr id="3" name="Subtitle 2"/>
          <p:cNvSpPr>
            <a:spLocks noGrp="1"/>
          </p:cNvSpPr>
          <p:nvPr>
            <p:ph type="subTitle" idx="1"/>
          </p:nvPr>
        </p:nvSpPr>
        <p:spPr/>
        <p:txBody>
          <a:bodyPr>
            <a:normAutofit/>
          </a:bodyPr>
          <a:lstStyle/>
          <a:p>
            <a:r>
              <a:rPr lang="id-ID" sz="2800" dirty="0" smtClean="0">
                <a:solidFill>
                  <a:schemeClr val="tx1"/>
                </a:solidFill>
              </a:rPr>
              <a:t>Teknik Informatika</a:t>
            </a:r>
          </a:p>
          <a:p>
            <a:r>
              <a:rPr lang="id-ID" sz="2800" dirty="0" smtClean="0">
                <a:solidFill>
                  <a:schemeClr val="tx1"/>
                </a:solidFill>
              </a:rPr>
              <a:t>Universitas Mataram</a:t>
            </a:r>
            <a:endParaRPr lang="id-ID" sz="2800" dirty="0">
              <a:solidFill>
                <a:schemeClr val="tx1"/>
              </a:solidFill>
            </a:endParaRPr>
          </a:p>
        </p:txBody>
      </p:sp>
      <p:sp>
        <p:nvSpPr>
          <p:cNvPr id="4" name="TextBox 4"/>
          <p:cNvSpPr txBox="1"/>
          <p:nvPr/>
        </p:nvSpPr>
        <p:spPr>
          <a:xfrm>
            <a:off x="5786446" y="214290"/>
            <a:ext cx="2928958"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dirty="0" smtClean="0"/>
              <a:t>Komputer dan Masyarakat</a:t>
            </a:r>
            <a:endParaRPr lang="id-ID" dirty="0"/>
          </a:p>
        </p:txBody>
      </p:sp>
      <p:sp>
        <p:nvSpPr>
          <p:cNvPr id="5" name="TextBox 4"/>
          <p:cNvSpPr txBox="1"/>
          <p:nvPr/>
        </p:nvSpPr>
        <p:spPr>
          <a:xfrm>
            <a:off x="4000496" y="2071678"/>
            <a:ext cx="1285884" cy="461665"/>
          </a:xfrm>
          <a:prstGeom prst="rect">
            <a:avLst/>
          </a:prstGeom>
          <a:noFill/>
        </p:spPr>
        <p:txBody>
          <a:bodyPr wrap="square" rtlCol="0">
            <a:spAutoFit/>
          </a:bodyPr>
          <a:lstStyle/>
          <a:p>
            <a:pPr algn="ctr"/>
            <a:r>
              <a:rPr lang="id-ID" sz="2400" b="1" dirty="0" smtClean="0"/>
              <a:t>BAB 7</a:t>
            </a:r>
            <a:endParaRPr lang="id-ID"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Perkembangan Masyarakat</a:t>
            </a:r>
            <a:endParaRPr lang="id-ID" dirty="0"/>
          </a:p>
        </p:txBody>
      </p:sp>
      <p:sp>
        <p:nvSpPr>
          <p:cNvPr id="3" name="Content Placeholder 2"/>
          <p:cNvSpPr>
            <a:spLocks noGrp="1"/>
          </p:cNvSpPr>
          <p:nvPr>
            <p:ph idx="1"/>
          </p:nvPr>
        </p:nvSpPr>
        <p:spPr/>
        <p:txBody>
          <a:bodyPr/>
          <a:lstStyle/>
          <a:p>
            <a:r>
              <a:rPr lang="id-ID" dirty="0" smtClean="0"/>
              <a:t>Masyarakat mengalami beberapa tahap perkembangan hingga akhirnya dapat menjadi masyarakat informasi. </a:t>
            </a:r>
          </a:p>
          <a:p>
            <a:pPr marL="971550" lvl="1" indent="-514350">
              <a:buFont typeface="+mj-lt"/>
              <a:buAutoNum type="arabicPeriod"/>
            </a:pPr>
            <a:r>
              <a:rPr lang="id-ID" dirty="0" smtClean="0"/>
              <a:t>Masyarakat agraris</a:t>
            </a:r>
          </a:p>
          <a:p>
            <a:pPr marL="971550" lvl="1" indent="-514350">
              <a:buFont typeface="+mj-lt"/>
              <a:buAutoNum type="arabicPeriod"/>
            </a:pPr>
            <a:r>
              <a:rPr lang="id-ID" dirty="0" smtClean="0"/>
              <a:t>Masyarakat industri</a:t>
            </a:r>
          </a:p>
          <a:p>
            <a:pPr marL="971550" lvl="1" indent="-514350">
              <a:buFont typeface="+mj-lt"/>
              <a:buAutoNum type="arabicPeriod"/>
            </a:pPr>
            <a:r>
              <a:rPr lang="id-ID" dirty="0" smtClean="0"/>
              <a:t>Masyarakat informasi</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10</a:t>
            </a:fld>
            <a:endParaRPr lang="id-ID"/>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Perbedaan</a:t>
            </a:r>
            <a:r>
              <a:rPr lang="en-US" sz="3600" dirty="0" smtClean="0"/>
              <a:t> </a:t>
            </a:r>
            <a:r>
              <a:rPr lang="en-US" sz="3600" dirty="0" err="1" smtClean="0"/>
              <a:t>Masyarakat</a:t>
            </a:r>
            <a:r>
              <a:rPr lang="en-US" sz="3600" dirty="0" smtClean="0"/>
              <a:t> </a:t>
            </a:r>
            <a:r>
              <a:rPr lang="en-US" sz="3600" dirty="0" err="1" smtClean="0"/>
              <a:t>Agraris</a:t>
            </a:r>
            <a:r>
              <a:rPr lang="en-US" sz="3600" dirty="0" smtClean="0"/>
              <a:t>, </a:t>
            </a:r>
            <a:r>
              <a:rPr lang="en-US" sz="3600" dirty="0" err="1" smtClean="0"/>
              <a:t>Masyarakat</a:t>
            </a:r>
            <a:r>
              <a:rPr lang="en-US" sz="3600" dirty="0" smtClean="0"/>
              <a:t> </a:t>
            </a:r>
            <a:r>
              <a:rPr lang="en-US" sz="3600" dirty="0" err="1" smtClean="0"/>
              <a:t>Industri</a:t>
            </a:r>
            <a:r>
              <a:rPr lang="en-US" sz="3600" dirty="0" smtClean="0"/>
              <a:t>, </a:t>
            </a:r>
            <a:r>
              <a:rPr lang="en-US" sz="3600" dirty="0" err="1" smtClean="0"/>
              <a:t>dan</a:t>
            </a:r>
            <a:r>
              <a:rPr lang="en-US" sz="3600" dirty="0" smtClean="0"/>
              <a:t> </a:t>
            </a:r>
            <a:r>
              <a:rPr lang="en-US" sz="3600" dirty="0" err="1" smtClean="0"/>
              <a:t>Masyarakat</a:t>
            </a:r>
            <a:r>
              <a:rPr lang="en-US" sz="3600" dirty="0" smtClean="0"/>
              <a:t> </a:t>
            </a:r>
            <a:r>
              <a:rPr lang="en-US" sz="3600" dirty="0" err="1" smtClean="0"/>
              <a:t>Informasi</a:t>
            </a:r>
            <a:r>
              <a:rPr lang="en-US" sz="3600" dirty="0" smtClean="0"/>
              <a:t> </a:t>
            </a:r>
            <a:endParaRPr lang="id-ID" sz="3600" dirty="0"/>
          </a:p>
        </p:txBody>
      </p:sp>
      <p:sp>
        <p:nvSpPr>
          <p:cNvPr id="3" name="Content Placeholder 2"/>
          <p:cNvSpPr>
            <a:spLocks noGrp="1"/>
          </p:cNvSpPr>
          <p:nvPr>
            <p:ph idx="1"/>
          </p:nvPr>
        </p:nvSpPr>
        <p:spPr>
          <a:xfrm>
            <a:off x="457200" y="1831995"/>
            <a:ext cx="8229600" cy="4525963"/>
          </a:xfrm>
        </p:spPr>
        <p:txBody>
          <a:bodyPr>
            <a:normAutofit fontScale="70000" lnSpcReduction="20000"/>
          </a:bodyPr>
          <a:lstStyle/>
          <a:p>
            <a:pPr fontAlgn="auto">
              <a:spcAft>
                <a:spcPts val="0"/>
              </a:spcAft>
              <a:buFont typeface="Wingdings" pitchFamily="2" charset="2"/>
              <a:buChar char="Ø"/>
              <a:defRPr/>
            </a:pPr>
            <a:r>
              <a:rPr lang="en-US" dirty="0" err="1" smtClean="0"/>
              <a:t>Sumber</a:t>
            </a:r>
            <a:r>
              <a:rPr lang="en-US" dirty="0" smtClean="0"/>
              <a:t> </a:t>
            </a:r>
            <a:r>
              <a:rPr lang="en-US" dirty="0" err="1" smtClean="0"/>
              <a:t>daya</a:t>
            </a:r>
            <a:r>
              <a:rPr lang="en-US" dirty="0" smtClean="0"/>
              <a:t> yang </a:t>
            </a:r>
            <a:r>
              <a:rPr lang="en-US" dirty="0" err="1" smtClean="0"/>
              <a:t>diolah</a:t>
            </a:r>
            <a:r>
              <a:rPr lang="en-US" dirty="0" smtClean="0"/>
              <a:t>:</a:t>
            </a:r>
            <a:br>
              <a:rPr lang="en-US" dirty="0" smtClean="0"/>
            </a:br>
            <a:r>
              <a:rPr lang="en-US" dirty="0" smtClean="0"/>
              <a:t>- SDA (</a:t>
            </a:r>
            <a:r>
              <a:rPr lang="en-US" dirty="0" err="1" smtClean="0"/>
              <a:t>angin</a:t>
            </a:r>
            <a:r>
              <a:rPr lang="en-US" dirty="0" smtClean="0"/>
              <a:t>, air, </a:t>
            </a:r>
            <a:r>
              <a:rPr lang="en-US" dirty="0" err="1" smtClean="0"/>
              <a:t>tanah</a:t>
            </a:r>
            <a:r>
              <a:rPr lang="en-US" dirty="0" smtClean="0"/>
              <a:t>, </a:t>
            </a:r>
            <a:r>
              <a:rPr lang="en-US" dirty="0" err="1" smtClean="0"/>
              <a:t>manusia</a:t>
            </a:r>
            <a:r>
              <a:rPr lang="en-US" dirty="0" smtClean="0"/>
              <a:t>)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a:t>
            </a:r>
            <a:r>
              <a:rPr lang="en-US" dirty="0" err="1" smtClean="0"/>
              <a:t>Membuat</a:t>
            </a:r>
            <a:r>
              <a:rPr lang="en-US" dirty="0" smtClean="0"/>
              <a:t> </a:t>
            </a:r>
            <a:r>
              <a:rPr lang="en-US" dirty="0" err="1" smtClean="0"/>
              <a:t>tenaga</a:t>
            </a:r>
            <a:r>
              <a:rPr lang="id-ID" dirty="0" smtClean="0"/>
              <a:t> </a:t>
            </a:r>
            <a:r>
              <a:rPr lang="en-US" dirty="0" smtClean="0"/>
              <a:t>(</a:t>
            </a:r>
            <a:r>
              <a:rPr lang="en-US" dirty="0" err="1" smtClean="0"/>
              <a:t>listrik</a:t>
            </a:r>
            <a:r>
              <a:rPr lang="en-US" dirty="0" smtClean="0"/>
              <a:t>, </a:t>
            </a:r>
            <a:r>
              <a:rPr lang="en-US" dirty="0" err="1" smtClean="0"/>
              <a:t>bahan</a:t>
            </a:r>
            <a:r>
              <a:rPr lang="en-US" dirty="0" smtClean="0"/>
              <a:t> </a:t>
            </a:r>
            <a:r>
              <a:rPr lang="en-US" dirty="0" err="1" smtClean="0"/>
              <a:t>bakar</a:t>
            </a:r>
            <a:r>
              <a:rPr lang="en-US" dirty="0" smtClean="0"/>
              <a:t>)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a:t>
            </a:r>
            <a:r>
              <a:rPr lang="en-US" dirty="0" err="1" smtClean="0"/>
              <a:t>Informasi</a:t>
            </a:r>
            <a:r>
              <a:rPr lang="en-US" dirty="0" smtClean="0"/>
              <a:t> (</a:t>
            </a:r>
            <a:r>
              <a:rPr lang="en-US" dirty="0" err="1" smtClean="0"/>
              <a:t>transmisi</a:t>
            </a:r>
            <a:r>
              <a:rPr lang="en-US" dirty="0" smtClean="0"/>
              <a:t> data </a:t>
            </a:r>
            <a:r>
              <a:rPr lang="en-US" dirty="0" err="1" smtClean="0"/>
              <a:t>dan</a:t>
            </a:r>
            <a:r>
              <a:rPr lang="en-US" dirty="0" smtClean="0"/>
              <a:t> </a:t>
            </a:r>
            <a:r>
              <a:rPr lang="en-US" dirty="0" err="1" smtClean="0"/>
              <a:t>komputer</a:t>
            </a:r>
            <a:r>
              <a:rPr lang="en-US" dirty="0" smtClean="0"/>
              <a:t>) </a:t>
            </a:r>
            <a:r>
              <a:rPr lang="en-US" b="1" i="1" dirty="0" err="1" smtClean="0"/>
              <a:t>masyarakat</a:t>
            </a:r>
            <a:r>
              <a:rPr lang="en-US" b="1" i="1" dirty="0" smtClean="0"/>
              <a:t> </a:t>
            </a:r>
            <a:r>
              <a:rPr lang="en-US" b="1" i="1" dirty="0" err="1" smtClean="0"/>
              <a:t>informasi</a:t>
            </a:r>
            <a:endParaRPr lang="en-US" b="1" i="1" dirty="0" smtClean="0"/>
          </a:p>
          <a:p>
            <a:pPr fontAlgn="auto">
              <a:spcAft>
                <a:spcPts val="0"/>
              </a:spcAft>
              <a:buFontTx/>
              <a:buNone/>
              <a:defRPr/>
            </a:pPr>
            <a:endParaRPr lang="en-US" b="1" i="1" dirty="0" smtClean="0"/>
          </a:p>
          <a:p>
            <a:pPr fontAlgn="auto">
              <a:spcAft>
                <a:spcPts val="0"/>
              </a:spcAft>
              <a:buFont typeface="Wingdings" pitchFamily="2" charset="2"/>
              <a:buChar char="Ø"/>
              <a:defRPr/>
            </a:pPr>
            <a:r>
              <a:rPr lang="en-US" dirty="0" err="1" smtClean="0"/>
              <a:t>Sumber</a:t>
            </a:r>
            <a:r>
              <a:rPr lang="en-US" dirty="0" smtClean="0"/>
              <a:t> </a:t>
            </a:r>
            <a:r>
              <a:rPr lang="en-US" dirty="0" err="1" smtClean="0"/>
              <a:t>daya</a:t>
            </a:r>
            <a:r>
              <a:rPr lang="en-US" dirty="0" smtClean="0"/>
              <a:t> yang </a:t>
            </a:r>
            <a:r>
              <a:rPr lang="en-US" dirty="0" err="1" smtClean="0"/>
              <a:t>dibutuhkan</a:t>
            </a:r>
            <a:r>
              <a:rPr lang="en-US" dirty="0" smtClean="0"/>
              <a:t>:</a:t>
            </a:r>
            <a:br>
              <a:rPr lang="en-US" dirty="0" smtClean="0"/>
            </a:br>
            <a:r>
              <a:rPr lang="en-US" dirty="0" smtClean="0"/>
              <a:t>- </a:t>
            </a:r>
            <a:r>
              <a:rPr lang="en-US" dirty="0" err="1" smtClean="0"/>
              <a:t>Bahan</a:t>
            </a:r>
            <a:r>
              <a:rPr lang="en-US" dirty="0" smtClean="0"/>
              <a:t> </a:t>
            </a:r>
            <a:r>
              <a:rPr lang="en-US" dirty="0" err="1" smtClean="0"/>
              <a:t>mentah</a:t>
            </a:r>
            <a:r>
              <a:rPr lang="en-US" dirty="0" smtClean="0"/>
              <a:t> / </a:t>
            </a:r>
            <a:r>
              <a:rPr lang="en-US" dirty="0" err="1" smtClean="0"/>
              <a:t>alam</a:t>
            </a:r>
            <a:r>
              <a:rPr lang="en-US" dirty="0" smtClean="0"/>
              <a:t>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Modal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a:t>
            </a:r>
            <a:r>
              <a:rPr lang="en-US" dirty="0" err="1" smtClean="0"/>
              <a:t>Pengetahuan</a:t>
            </a:r>
            <a:r>
              <a:rPr lang="en-US" dirty="0" smtClean="0"/>
              <a:t> </a:t>
            </a:r>
            <a:r>
              <a:rPr lang="en-US" b="1" i="1" dirty="0" err="1" smtClean="0"/>
              <a:t>masyarakat</a:t>
            </a:r>
            <a:r>
              <a:rPr lang="en-US" b="1" i="1" dirty="0" smtClean="0"/>
              <a:t> </a:t>
            </a:r>
            <a:r>
              <a:rPr lang="en-US" b="1" i="1" dirty="0" err="1" smtClean="0"/>
              <a:t>informasi</a:t>
            </a:r>
            <a:endParaRPr lang="en-US" b="1" i="1" dirty="0" smtClean="0"/>
          </a:p>
          <a:p>
            <a:pPr fontAlgn="auto">
              <a:spcAft>
                <a:spcPts val="0"/>
              </a:spcAft>
              <a:buFont typeface="Wingdings 2"/>
              <a:buNone/>
              <a:defRPr/>
            </a:pPr>
            <a:endParaRPr lang="en-US" b="1" i="1" dirty="0" smtClean="0"/>
          </a:p>
          <a:p>
            <a:pPr fontAlgn="auto">
              <a:spcAft>
                <a:spcPts val="0"/>
              </a:spcAft>
              <a:buFont typeface="Wingdings" pitchFamily="2" charset="2"/>
              <a:buChar char="Ø"/>
              <a:defRPr/>
            </a:pPr>
            <a:r>
              <a:rPr lang="en-US" dirty="0" err="1" smtClean="0"/>
              <a:t>Keahlian</a:t>
            </a:r>
            <a:r>
              <a:rPr lang="en-US" dirty="0" smtClean="0"/>
              <a:t> SDM yang </a:t>
            </a:r>
            <a:r>
              <a:rPr lang="en-US" dirty="0" err="1" smtClean="0"/>
              <a:t>dibutuhkan</a:t>
            </a:r>
            <a:r>
              <a:rPr lang="en-US" dirty="0" smtClean="0"/>
              <a:t>:</a:t>
            </a:r>
            <a:br>
              <a:rPr lang="en-US" dirty="0" smtClean="0"/>
            </a:br>
            <a:r>
              <a:rPr lang="en-US" dirty="0" smtClean="0"/>
              <a:t>- </a:t>
            </a:r>
            <a:r>
              <a:rPr lang="en-US" dirty="0" err="1" smtClean="0"/>
              <a:t>Petani</a:t>
            </a:r>
            <a:r>
              <a:rPr lang="en-US" dirty="0" smtClean="0"/>
              <a:t>, </a:t>
            </a:r>
            <a:r>
              <a:rPr lang="en-US" dirty="0" err="1" smtClean="0"/>
              <a:t>pekerja</a:t>
            </a:r>
            <a:r>
              <a:rPr lang="en-US" dirty="0" smtClean="0"/>
              <a:t> </a:t>
            </a:r>
            <a:r>
              <a:rPr lang="en-US" dirty="0" err="1" smtClean="0"/>
              <a:t>tanpa</a:t>
            </a:r>
            <a:r>
              <a:rPr lang="en-US" dirty="0" smtClean="0"/>
              <a:t> skill </a:t>
            </a:r>
            <a:r>
              <a:rPr lang="en-US" dirty="0" err="1" smtClean="0"/>
              <a:t>tertentu</a:t>
            </a:r>
            <a:r>
              <a:rPr lang="en-US" dirty="0" smtClean="0"/>
              <a:t>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a:t>
            </a:r>
            <a:r>
              <a:rPr lang="en-US" dirty="0" err="1" smtClean="0"/>
              <a:t>Ahli</a:t>
            </a:r>
            <a:r>
              <a:rPr lang="en-US" dirty="0" smtClean="0"/>
              <a:t> </a:t>
            </a:r>
            <a:r>
              <a:rPr lang="en-US" dirty="0" err="1" smtClean="0"/>
              <a:t>mesin</a:t>
            </a:r>
            <a:r>
              <a:rPr lang="en-US" dirty="0" smtClean="0"/>
              <a:t>, </a:t>
            </a:r>
            <a:r>
              <a:rPr lang="en-US" dirty="0" err="1" smtClean="0"/>
              <a:t>pekerja</a:t>
            </a:r>
            <a:r>
              <a:rPr lang="en-US" dirty="0" smtClean="0"/>
              <a:t> </a:t>
            </a:r>
            <a:r>
              <a:rPr lang="en-US" dirty="0" err="1" smtClean="0"/>
              <a:t>dengan</a:t>
            </a:r>
            <a:r>
              <a:rPr lang="en-US" dirty="0" smtClean="0"/>
              <a:t> skill </a:t>
            </a:r>
            <a:r>
              <a:rPr lang="en-US" dirty="0" err="1" smtClean="0"/>
              <a:t>khusus</a:t>
            </a:r>
            <a:r>
              <a:rPr lang="en-US" dirty="0" smtClean="0"/>
              <a:t>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a:t>
            </a:r>
            <a:r>
              <a:rPr lang="en-US" dirty="0" err="1" smtClean="0"/>
              <a:t>Pekerja</a:t>
            </a:r>
            <a:r>
              <a:rPr lang="en-US" dirty="0" smtClean="0"/>
              <a:t> </a:t>
            </a:r>
            <a:r>
              <a:rPr lang="en-US" dirty="0" err="1" smtClean="0"/>
              <a:t>profesional</a:t>
            </a:r>
            <a:r>
              <a:rPr lang="en-US" dirty="0" smtClean="0"/>
              <a:t> (</a:t>
            </a:r>
            <a:r>
              <a:rPr lang="en-US" dirty="0" err="1" smtClean="0"/>
              <a:t>dengan</a:t>
            </a:r>
            <a:r>
              <a:rPr lang="en-US" dirty="0" smtClean="0"/>
              <a:t> skill </a:t>
            </a:r>
            <a:r>
              <a:rPr lang="en-US" dirty="0" err="1" smtClean="0"/>
              <a:t>tinggi</a:t>
            </a:r>
            <a:r>
              <a:rPr lang="en-US" dirty="0" smtClean="0"/>
              <a:t>) </a:t>
            </a:r>
            <a:r>
              <a:rPr lang="en-US" b="1" i="1" dirty="0" err="1" smtClean="0"/>
              <a:t>masyarakat</a:t>
            </a:r>
            <a:r>
              <a:rPr lang="en-US" b="1" i="1" dirty="0" smtClean="0"/>
              <a:t> </a:t>
            </a:r>
            <a:r>
              <a:rPr lang="en-US" b="1" i="1" dirty="0" err="1" smtClean="0"/>
              <a:t>informasi</a:t>
            </a:r>
            <a:endParaRPr lang="en-US" b="1" i="1"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11</a:t>
            </a:fld>
            <a:endParaRPr lang="id-ID"/>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solidFill>
                  <a:prstClr val="black"/>
                </a:solidFill>
              </a:rPr>
              <a:t>Perbedaan</a:t>
            </a:r>
            <a:r>
              <a:rPr lang="en-US" sz="3600" dirty="0" smtClean="0">
                <a:solidFill>
                  <a:prstClr val="black"/>
                </a:solidFill>
              </a:rPr>
              <a:t> </a:t>
            </a:r>
            <a:r>
              <a:rPr lang="en-US" sz="3600" dirty="0" err="1" smtClean="0">
                <a:solidFill>
                  <a:prstClr val="black"/>
                </a:solidFill>
              </a:rPr>
              <a:t>Masyarakat</a:t>
            </a:r>
            <a:r>
              <a:rPr lang="en-US" sz="3600" dirty="0" smtClean="0">
                <a:solidFill>
                  <a:prstClr val="black"/>
                </a:solidFill>
              </a:rPr>
              <a:t> </a:t>
            </a:r>
            <a:r>
              <a:rPr lang="en-US" sz="3600" dirty="0" err="1" smtClean="0">
                <a:solidFill>
                  <a:prstClr val="black"/>
                </a:solidFill>
              </a:rPr>
              <a:t>Agraris</a:t>
            </a:r>
            <a:r>
              <a:rPr lang="en-US" sz="3600" dirty="0" smtClean="0">
                <a:solidFill>
                  <a:prstClr val="black"/>
                </a:solidFill>
              </a:rPr>
              <a:t>, </a:t>
            </a:r>
            <a:r>
              <a:rPr lang="en-US" sz="3600" dirty="0" err="1" smtClean="0">
                <a:solidFill>
                  <a:prstClr val="black"/>
                </a:solidFill>
              </a:rPr>
              <a:t>Masyarakat</a:t>
            </a:r>
            <a:r>
              <a:rPr lang="en-US" sz="3600" dirty="0" smtClean="0">
                <a:solidFill>
                  <a:prstClr val="black"/>
                </a:solidFill>
              </a:rPr>
              <a:t> </a:t>
            </a:r>
            <a:r>
              <a:rPr lang="en-US" sz="3600" dirty="0" err="1" smtClean="0">
                <a:solidFill>
                  <a:prstClr val="black"/>
                </a:solidFill>
              </a:rPr>
              <a:t>Industri</a:t>
            </a:r>
            <a:r>
              <a:rPr lang="en-US" sz="3600" dirty="0" smtClean="0">
                <a:solidFill>
                  <a:prstClr val="black"/>
                </a:solidFill>
              </a:rPr>
              <a:t>, </a:t>
            </a:r>
            <a:r>
              <a:rPr lang="en-US" sz="3600" dirty="0" err="1" smtClean="0">
                <a:solidFill>
                  <a:prstClr val="black"/>
                </a:solidFill>
              </a:rPr>
              <a:t>dan</a:t>
            </a:r>
            <a:r>
              <a:rPr lang="en-US" sz="3600" dirty="0" smtClean="0">
                <a:solidFill>
                  <a:prstClr val="black"/>
                </a:solidFill>
              </a:rPr>
              <a:t> </a:t>
            </a:r>
            <a:r>
              <a:rPr lang="en-US" sz="3600" dirty="0" err="1" smtClean="0">
                <a:solidFill>
                  <a:prstClr val="black"/>
                </a:solidFill>
              </a:rPr>
              <a:t>Masyarakat</a:t>
            </a:r>
            <a:r>
              <a:rPr lang="en-US" sz="3600" dirty="0" smtClean="0">
                <a:solidFill>
                  <a:prstClr val="black"/>
                </a:solidFill>
              </a:rPr>
              <a:t> </a:t>
            </a:r>
            <a:r>
              <a:rPr lang="en-US" sz="3600" dirty="0" err="1" smtClean="0">
                <a:solidFill>
                  <a:prstClr val="black"/>
                </a:solidFill>
              </a:rPr>
              <a:t>Informasi</a:t>
            </a:r>
            <a:r>
              <a:rPr lang="en-US" sz="3600" dirty="0" smtClean="0">
                <a:solidFill>
                  <a:prstClr val="black"/>
                </a:solidFill>
              </a:rPr>
              <a:t> </a:t>
            </a:r>
            <a:endParaRPr lang="id-ID"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err="1" smtClean="0"/>
              <a:t>Teknologi</a:t>
            </a:r>
            <a:r>
              <a:rPr lang="en-US" dirty="0" smtClean="0"/>
              <a:t>:</a:t>
            </a:r>
            <a:br>
              <a:rPr lang="en-US" dirty="0" smtClean="0"/>
            </a:br>
            <a:r>
              <a:rPr lang="en-US" dirty="0" smtClean="0"/>
              <a:t>	- </a:t>
            </a:r>
            <a:r>
              <a:rPr lang="en-US" dirty="0" err="1" smtClean="0"/>
              <a:t>Alat-alat</a:t>
            </a:r>
            <a:r>
              <a:rPr lang="en-US" dirty="0" smtClean="0"/>
              <a:t> manual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 </a:t>
            </a:r>
            <a:r>
              <a:rPr lang="en-US" dirty="0" err="1" smtClean="0"/>
              <a:t>Teknologi</a:t>
            </a:r>
            <a:r>
              <a:rPr lang="en-US" dirty="0" smtClean="0"/>
              <a:t> </a:t>
            </a:r>
            <a:r>
              <a:rPr lang="en-US" dirty="0" err="1" smtClean="0"/>
              <a:t>mesin</a:t>
            </a:r>
            <a:r>
              <a:rPr lang="en-US" dirty="0" smtClean="0"/>
              <a:t>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 </a:t>
            </a:r>
            <a:r>
              <a:rPr lang="en-US" dirty="0" err="1" smtClean="0"/>
              <a:t>Teknologi</a:t>
            </a:r>
            <a:r>
              <a:rPr lang="en-US" dirty="0" smtClean="0"/>
              <a:t> </a:t>
            </a:r>
            <a:r>
              <a:rPr lang="en-US" dirty="0" err="1" smtClean="0"/>
              <a:t>cerdas</a:t>
            </a:r>
            <a:r>
              <a:rPr lang="en-US" dirty="0" smtClean="0"/>
              <a:t> </a:t>
            </a:r>
            <a:r>
              <a:rPr lang="en-US" b="1" i="1" dirty="0" err="1" smtClean="0"/>
              <a:t>masyarakat</a:t>
            </a:r>
            <a:r>
              <a:rPr lang="en-US" b="1" i="1" dirty="0" smtClean="0"/>
              <a:t> </a:t>
            </a:r>
            <a:r>
              <a:rPr lang="en-US" b="1" i="1" dirty="0" err="1" smtClean="0"/>
              <a:t>informasi</a:t>
            </a:r>
            <a:endParaRPr lang="en-US" b="1" i="1" dirty="0" smtClean="0"/>
          </a:p>
          <a:p>
            <a:pPr>
              <a:buFontTx/>
              <a:buNone/>
            </a:pPr>
            <a:endParaRPr lang="en-US" b="1" i="1" dirty="0" smtClean="0"/>
          </a:p>
          <a:p>
            <a:pPr>
              <a:buFont typeface="Wingdings" pitchFamily="2" charset="2"/>
              <a:buChar char="Ø"/>
            </a:pPr>
            <a:r>
              <a:rPr lang="en-US" dirty="0" err="1" smtClean="0"/>
              <a:t>Prinsip</a:t>
            </a:r>
            <a:r>
              <a:rPr lang="en-US" dirty="0" smtClean="0"/>
              <a:t> </a:t>
            </a:r>
            <a:r>
              <a:rPr lang="en-US" dirty="0" err="1" smtClean="0"/>
              <a:t>perkembangan</a:t>
            </a:r>
            <a:r>
              <a:rPr lang="en-US" dirty="0" smtClean="0"/>
              <a:t>:</a:t>
            </a:r>
            <a:br>
              <a:rPr lang="en-US" dirty="0" smtClean="0"/>
            </a:br>
            <a:r>
              <a:rPr lang="en-US" dirty="0" smtClean="0"/>
              <a:t>	- </a:t>
            </a:r>
            <a:r>
              <a:rPr lang="en-US" dirty="0" err="1" smtClean="0"/>
              <a:t>Tradisional</a:t>
            </a:r>
            <a:r>
              <a:rPr lang="en-US" dirty="0" smtClean="0"/>
              <a:t>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 </a:t>
            </a:r>
            <a:r>
              <a:rPr lang="en-US" dirty="0" err="1" smtClean="0"/>
              <a:t>Pertumbuhan</a:t>
            </a:r>
            <a:r>
              <a:rPr lang="en-US" dirty="0" smtClean="0"/>
              <a:t> </a:t>
            </a:r>
            <a:r>
              <a:rPr lang="en-US" dirty="0" err="1" smtClean="0"/>
              <a:t>ekonomi</a:t>
            </a:r>
            <a:r>
              <a:rPr lang="en-US" dirty="0" smtClean="0"/>
              <a:t>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 </a:t>
            </a:r>
            <a:r>
              <a:rPr lang="en-US" dirty="0" err="1" smtClean="0"/>
              <a:t>Penerapan</a:t>
            </a:r>
            <a:r>
              <a:rPr lang="en-US" dirty="0" smtClean="0"/>
              <a:t> </a:t>
            </a:r>
            <a:r>
              <a:rPr lang="en-US" dirty="0" err="1" smtClean="0"/>
              <a:t>pengetahuan</a:t>
            </a:r>
            <a:r>
              <a:rPr lang="en-US" dirty="0" smtClean="0"/>
              <a:t> </a:t>
            </a:r>
            <a:r>
              <a:rPr lang="en-US" dirty="0" err="1" smtClean="0"/>
              <a:t>dalam</a:t>
            </a:r>
            <a:r>
              <a:rPr lang="en-US" dirty="0" smtClean="0"/>
              <a:t> </a:t>
            </a:r>
            <a:r>
              <a:rPr lang="en-US" dirty="0" err="1" smtClean="0"/>
              <a:t>teknologi</a:t>
            </a:r>
            <a:r>
              <a:rPr lang="en-US" dirty="0" smtClean="0"/>
              <a:t> </a:t>
            </a:r>
            <a:r>
              <a:rPr lang="en-US" b="1" i="1" dirty="0" err="1" smtClean="0"/>
              <a:t>masyarakat</a:t>
            </a:r>
            <a:r>
              <a:rPr lang="en-US" b="1" i="1" dirty="0" smtClean="0"/>
              <a:t> </a:t>
            </a:r>
            <a:r>
              <a:rPr lang="en-US" b="1" i="1" dirty="0" err="1" smtClean="0"/>
              <a:t>informasi</a:t>
            </a:r>
            <a:endParaRPr lang="en-US" b="1" i="1" dirty="0" smtClean="0"/>
          </a:p>
          <a:p>
            <a:pPr>
              <a:buFont typeface="Wingdings 2" pitchFamily="18" charset="2"/>
              <a:buNone/>
            </a:pPr>
            <a:endParaRPr lang="en-US" b="1" i="1" dirty="0" smtClean="0"/>
          </a:p>
          <a:p>
            <a:pPr>
              <a:buFont typeface="Wingdings" pitchFamily="2" charset="2"/>
              <a:buChar char="Ø"/>
            </a:pPr>
            <a:r>
              <a:rPr lang="en-US" dirty="0" smtClean="0"/>
              <a:t>Mode </a:t>
            </a:r>
            <a:r>
              <a:rPr lang="en-US" dirty="0" err="1" smtClean="0"/>
              <a:t>produksi</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ekonomi</a:t>
            </a:r>
            <a:r>
              <a:rPr lang="en-US" dirty="0" smtClean="0"/>
              <a:t>:</a:t>
            </a:r>
            <a:br>
              <a:rPr lang="en-US" dirty="0" smtClean="0"/>
            </a:br>
            <a:r>
              <a:rPr lang="en-US" dirty="0" smtClean="0"/>
              <a:t>	- </a:t>
            </a:r>
            <a:r>
              <a:rPr lang="en-US" dirty="0" err="1" smtClean="0"/>
              <a:t>Pertanian</a:t>
            </a:r>
            <a:r>
              <a:rPr lang="en-US" dirty="0" smtClean="0"/>
              <a:t>, </a:t>
            </a:r>
            <a:r>
              <a:rPr lang="en-US" dirty="0" err="1" smtClean="0"/>
              <a:t>pertambangan</a:t>
            </a:r>
            <a:r>
              <a:rPr lang="en-US" dirty="0" smtClean="0"/>
              <a:t>, </a:t>
            </a:r>
            <a:r>
              <a:rPr lang="en-US" dirty="0" err="1" smtClean="0"/>
              <a:t>perikanan</a:t>
            </a:r>
            <a:r>
              <a:rPr lang="en-US" dirty="0" smtClean="0"/>
              <a:t>, </a:t>
            </a:r>
            <a:r>
              <a:rPr lang="en-US" dirty="0" err="1" smtClean="0"/>
              <a:t>peternakan</a:t>
            </a:r>
            <a:r>
              <a:rPr lang="en-US" dirty="0" smtClean="0"/>
              <a:t>. </a:t>
            </a:r>
            <a:r>
              <a:rPr lang="en-US" b="1" i="1" dirty="0" err="1" smtClean="0"/>
              <a:t>masyarakat</a:t>
            </a:r>
            <a:r>
              <a:rPr lang="en-US" b="1" i="1" dirty="0" smtClean="0"/>
              <a:t> 	   </a:t>
            </a:r>
            <a:r>
              <a:rPr lang="en-US" b="1" i="1" dirty="0" err="1" smtClean="0"/>
              <a:t>agraris</a:t>
            </a:r>
            <a:r>
              <a:rPr lang="en-US" dirty="0" smtClean="0"/>
              <a:t/>
            </a:r>
            <a:br>
              <a:rPr lang="en-US" dirty="0" smtClean="0"/>
            </a:br>
            <a:r>
              <a:rPr lang="en-US" dirty="0" smtClean="0"/>
              <a:t>	- </a:t>
            </a:r>
            <a:r>
              <a:rPr lang="en-US" dirty="0" err="1" smtClean="0"/>
              <a:t>Produksi</a:t>
            </a:r>
            <a:r>
              <a:rPr lang="en-US" dirty="0" smtClean="0"/>
              <a:t>, </a:t>
            </a:r>
            <a:r>
              <a:rPr lang="en-US" dirty="0" err="1" smtClean="0"/>
              <a:t>distribusi</a:t>
            </a:r>
            <a:r>
              <a:rPr lang="en-US" dirty="0" smtClean="0"/>
              <a:t> </a:t>
            </a:r>
            <a:r>
              <a:rPr lang="en-US" dirty="0" err="1" smtClean="0"/>
              <a:t>barang</a:t>
            </a:r>
            <a:r>
              <a:rPr lang="id-ID" dirty="0" smtClean="0"/>
              <a:t>, </a:t>
            </a:r>
            <a:r>
              <a:rPr lang="en-US" dirty="0" err="1" smtClean="0"/>
              <a:t>konstruksi</a:t>
            </a:r>
            <a:r>
              <a:rPr lang="en-US" dirty="0" smtClean="0"/>
              <a:t> </a:t>
            </a:r>
            <a:r>
              <a:rPr lang="en-US" dirty="0" err="1" smtClean="0"/>
              <a:t>berat</a:t>
            </a:r>
            <a:r>
              <a:rPr lang="en-US" dirty="0" smtClean="0"/>
              <a:t>. </a:t>
            </a:r>
            <a:r>
              <a:rPr lang="en-US" b="1" i="1" dirty="0" err="1" smtClean="0"/>
              <a:t>masyarakat</a:t>
            </a:r>
            <a:r>
              <a:rPr lang="en-US" b="1" i="1" dirty="0" smtClean="0"/>
              <a:t> </a:t>
            </a:r>
            <a:r>
              <a:rPr lang="en-US" b="1" i="1" dirty="0" err="1" smtClean="0"/>
              <a:t>industri</a:t>
            </a:r>
            <a:r>
              <a:rPr lang="en-US" dirty="0" smtClean="0"/>
              <a:t/>
            </a:r>
            <a:br>
              <a:rPr lang="en-US" dirty="0" smtClean="0"/>
            </a:br>
            <a:r>
              <a:rPr lang="en-US" dirty="0" smtClean="0"/>
              <a:t>	- </a:t>
            </a:r>
            <a:r>
              <a:rPr lang="en-US" dirty="0" err="1" smtClean="0"/>
              <a:t>Transportasi</a:t>
            </a:r>
            <a:r>
              <a:rPr lang="en-US" dirty="0" smtClean="0"/>
              <a:t>, </a:t>
            </a:r>
            <a:r>
              <a:rPr lang="en-US" dirty="0" err="1" smtClean="0"/>
              <a:t>perdagangan</a:t>
            </a:r>
            <a:r>
              <a:rPr lang="en-US" dirty="0" smtClean="0"/>
              <a:t>, </a:t>
            </a:r>
            <a:r>
              <a:rPr lang="en-US" dirty="0" err="1" smtClean="0"/>
              <a:t>asuransi</a:t>
            </a:r>
            <a:r>
              <a:rPr lang="en-US" dirty="0" smtClean="0"/>
              <a:t>, real estate, </a:t>
            </a:r>
            <a:r>
              <a:rPr lang="en-US" dirty="0" err="1" smtClean="0"/>
              <a:t>kesehatan</a:t>
            </a:r>
            <a:r>
              <a:rPr lang="en-US" dirty="0" smtClean="0"/>
              <a:t>,  </a:t>
            </a:r>
            <a:r>
              <a:rPr lang="id-ID" dirty="0" smtClean="0"/>
              <a:t>    </a:t>
            </a:r>
            <a:r>
              <a:rPr lang="en-US" dirty="0" err="1" smtClean="0"/>
              <a:t>rekreasi</a:t>
            </a:r>
            <a:r>
              <a:rPr lang="en-US" dirty="0" smtClean="0"/>
              <a:t>, </a:t>
            </a:r>
            <a:r>
              <a:rPr lang="en-US" dirty="0" err="1" smtClean="0"/>
              <a:t>penelitian</a:t>
            </a:r>
            <a:r>
              <a:rPr lang="en-US" dirty="0" smtClean="0"/>
              <a:t>, </a:t>
            </a:r>
            <a:r>
              <a:rPr lang="en-US" dirty="0" err="1" smtClean="0"/>
              <a:t>pendidikan</a:t>
            </a:r>
            <a:r>
              <a:rPr lang="en-US" dirty="0" smtClean="0"/>
              <a:t>, </a:t>
            </a:r>
            <a:r>
              <a:rPr lang="en-US" dirty="0" err="1" smtClean="0"/>
              <a:t>pemerintahan</a:t>
            </a:r>
            <a:r>
              <a:rPr lang="en-US" dirty="0" smtClean="0"/>
              <a:t>. </a:t>
            </a:r>
            <a:r>
              <a:rPr lang="en-US" b="1" i="1" dirty="0" err="1" smtClean="0"/>
              <a:t>masyarakat</a:t>
            </a:r>
            <a:r>
              <a:rPr lang="en-US" b="1" i="1" dirty="0" smtClean="0"/>
              <a:t> </a:t>
            </a:r>
            <a:r>
              <a:rPr lang="en-US" b="1" i="1" dirty="0" err="1" smtClean="0"/>
              <a:t>informasi</a:t>
            </a:r>
            <a:endParaRPr lang="en-US" b="1" i="1"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12</a:t>
            </a:fld>
            <a:endParaRPr lang="id-ID"/>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Komputer dan Masyarakat Informasi</a:t>
            </a:r>
            <a:endParaRPr lang="id-ID" dirty="0"/>
          </a:p>
        </p:txBody>
      </p:sp>
      <p:sp>
        <p:nvSpPr>
          <p:cNvPr id="3" name="Content Placeholder 2"/>
          <p:cNvSpPr>
            <a:spLocks noGrp="1"/>
          </p:cNvSpPr>
          <p:nvPr>
            <p:ph idx="1"/>
          </p:nvPr>
        </p:nvSpPr>
        <p:spPr/>
        <p:txBody>
          <a:bodyPr>
            <a:normAutofit fontScale="85000" lnSpcReduction="10000"/>
          </a:bodyPr>
          <a:lstStyle/>
          <a:p>
            <a:r>
              <a:rPr lang="en-US" dirty="0" err="1" smtClean="0"/>
              <a:t>Lahirnya</a:t>
            </a:r>
            <a:r>
              <a:rPr lang="en-US" dirty="0" smtClean="0"/>
              <a:t> </a:t>
            </a:r>
            <a:r>
              <a:rPr lang="en-US" dirty="0" err="1" smtClean="0"/>
              <a:t>masyarakat</a:t>
            </a:r>
            <a:r>
              <a:rPr lang="en-US" dirty="0" smtClean="0"/>
              <a:t> </a:t>
            </a:r>
            <a:r>
              <a:rPr lang="en-US" dirty="0" err="1" smtClean="0"/>
              <a:t>informasi</a:t>
            </a:r>
            <a:r>
              <a:rPr lang="en-US" dirty="0" smtClean="0"/>
              <a:t> </a:t>
            </a:r>
            <a:r>
              <a:rPr lang="en-US" dirty="0" err="1" smtClean="0"/>
              <a:t>tidak</a:t>
            </a:r>
            <a:r>
              <a:rPr lang="en-US" dirty="0" smtClean="0"/>
              <a:t> </a:t>
            </a:r>
            <a:r>
              <a:rPr lang="en-US" dirty="0" err="1" smtClean="0"/>
              <a:t>terlepas</a:t>
            </a:r>
            <a:r>
              <a:rPr lang="en-US" dirty="0" smtClean="0"/>
              <a:t> </a:t>
            </a:r>
            <a:r>
              <a:rPr lang="en-US" dirty="0" err="1" smtClean="0"/>
              <a:t>dari</a:t>
            </a:r>
            <a:r>
              <a:rPr lang="en-US" dirty="0" smtClean="0"/>
              <a:t> </a:t>
            </a:r>
            <a:r>
              <a:rPr lang="en-US" dirty="0" err="1" smtClean="0"/>
              <a:t>masuknya</a:t>
            </a:r>
            <a:r>
              <a:rPr lang="en-US" dirty="0" smtClean="0"/>
              <a:t> </a:t>
            </a:r>
            <a:r>
              <a:rPr lang="en-US" dirty="0" err="1" smtClean="0"/>
              <a:t>komputer</a:t>
            </a:r>
            <a:r>
              <a:rPr lang="en-US" dirty="0" smtClean="0"/>
              <a:t> </a:t>
            </a:r>
            <a:r>
              <a:rPr lang="en-US" dirty="0" err="1" smtClean="0"/>
              <a:t>dalam</a:t>
            </a:r>
            <a:r>
              <a:rPr lang="en-US" dirty="0" smtClean="0"/>
              <a:t> </a:t>
            </a:r>
            <a:r>
              <a:rPr lang="en-US" dirty="0" err="1" smtClean="0"/>
              <a:t>lingkungan</a:t>
            </a:r>
            <a:r>
              <a:rPr lang="en-US" dirty="0" smtClean="0"/>
              <a:t> </a:t>
            </a:r>
            <a:r>
              <a:rPr lang="en-US" dirty="0" err="1" smtClean="0"/>
              <a:t>masyarakat</a:t>
            </a:r>
            <a:r>
              <a:rPr lang="en-US" dirty="0" smtClean="0"/>
              <a:t>.</a:t>
            </a:r>
            <a:endParaRPr lang="id-ID" dirty="0" smtClean="0"/>
          </a:p>
          <a:p>
            <a:endParaRPr lang="id-ID" dirty="0" smtClean="0"/>
          </a:p>
          <a:p>
            <a:r>
              <a:rPr lang="en-US" dirty="0" err="1" smtClean="0"/>
              <a:t>Awal</a:t>
            </a:r>
            <a:r>
              <a:rPr lang="en-US" dirty="0" smtClean="0"/>
              <a:t> </a:t>
            </a:r>
            <a:r>
              <a:rPr lang="en-US" dirty="0" err="1" smtClean="0"/>
              <a:t>dari</a:t>
            </a:r>
            <a:r>
              <a:rPr lang="en-US" dirty="0" smtClean="0"/>
              <a:t> </a:t>
            </a:r>
            <a:r>
              <a:rPr lang="en-US" dirty="0" err="1" smtClean="0"/>
              <a:t>masyarakat</a:t>
            </a:r>
            <a:r>
              <a:rPr lang="en-US" dirty="0" smtClean="0"/>
              <a:t> </a:t>
            </a:r>
            <a:r>
              <a:rPr lang="en-US" dirty="0" err="1" smtClean="0"/>
              <a:t>informasi</a:t>
            </a:r>
            <a:r>
              <a:rPr lang="en-US" dirty="0" smtClean="0"/>
              <a:t> </a:t>
            </a:r>
            <a:r>
              <a:rPr lang="en-US" dirty="0" err="1" smtClean="0"/>
              <a:t>adalah</a:t>
            </a:r>
            <a:r>
              <a:rPr lang="en-US" dirty="0" smtClean="0"/>
              <a:t> </a:t>
            </a:r>
            <a:r>
              <a:rPr lang="en-US" dirty="0" err="1" smtClean="0"/>
              <a:t>bergabungnya</a:t>
            </a:r>
            <a:r>
              <a:rPr lang="en-US" dirty="0" smtClean="0"/>
              <a:t> </a:t>
            </a:r>
            <a:r>
              <a:rPr lang="en-US" dirty="0" err="1" smtClean="0"/>
              <a:t>pengolahan</a:t>
            </a:r>
            <a:r>
              <a:rPr lang="en-US" dirty="0" smtClean="0"/>
              <a:t> data (</a:t>
            </a:r>
            <a:r>
              <a:rPr lang="en-US" dirty="0" err="1" smtClean="0"/>
              <a:t>komputer</a:t>
            </a:r>
            <a:r>
              <a:rPr lang="en-US" dirty="0" smtClean="0"/>
              <a:t>) </a:t>
            </a:r>
            <a:r>
              <a:rPr lang="en-US" dirty="0" err="1" smtClean="0"/>
              <a:t>dengan</a:t>
            </a:r>
            <a:r>
              <a:rPr lang="en-US" dirty="0" smtClean="0"/>
              <a:t>  </a:t>
            </a:r>
            <a:r>
              <a:rPr lang="id-ID" dirty="0" smtClean="0"/>
              <a:t>t</a:t>
            </a:r>
            <a:r>
              <a:rPr lang="en-US" dirty="0" err="1" smtClean="0"/>
              <a:t>elekomunikasi</a:t>
            </a:r>
            <a:r>
              <a:rPr lang="en-US" dirty="0" smtClean="0"/>
              <a:t>, </a:t>
            </a:r>
            <a:r>
              <a:rPr lang="en-US" dirty="0" err="1" smtClean="0"/>
              <a:t>membentuk</a:t>
            </a:r>
            <a:r>
              <a:rPr lang="en-US" dirty="0" smtClean="0"/>
              <a:t> </a:t>
            </a:r>
            <a:r>
              <a:rPr lang="en-US" dirty="0" err="1" smtClean="0"/>
              <a:t>suatu</a:t>
            </a:r>
            <a:r>
              <a:rPr lang="en-US" dirty="0" smtClean="0"/>
              <a:t> </a:t>
            </a:r>
            <a:r>
              <a:rPr lang="id-ID" dirty="0" err="1" smtClean="0"/>
              <a:t>j</a:t>
            </a:r>
            <a:r>
              <a:rPr lang="en-US" dirty="0" err="1" smtClean="0"/>
              <a:t>aringan</a:t>
            </a:r>
            <a:r>
              <a:rPr lang="en-US" dirty="0" smtClean="0"/>
              <a:t> </a:t>
            </a:r>
            <a:r>
              <a:rPr lang="en-US" dirty="0" err="1" smtClean="0"/>
              <a:t>tersendiri</a:t>
            </a:r>
            <a:r>
              <a:rPr lang="en-US" dirty="0" smtClean="0"/>
              <a:t>.</a:t>
            </a:r>
            <a:endParaRPr lang="id-ID" dirty="0" smtClean="0"/>
          </a:p>
          <a:p>
            <a:pPr>
              <a:buNone/>
            </a:pPr>
            <a:r>
              <a:rPr lang="en-US" dirty="0" smtClean="0"/>
              <a:t> </a:t>
            </a:r>
            <a:endParaRPr lang="id-ID" dirty="0" smtClean="0"/>
          </a:p>
          <a:p>
            <a:r>
              <a:rPr lang="en-US" dirty="0" err="1" smtClean="0"/>
              <a:t>Mulai</a:t>
            </a:r>
            <a:r>
              <a:rPr lang="en-US" dirty="0" smtClean="0"/>
              <a:t> </a:t>
            </a:r>
            <a:r>
              <a:rPr lang="en-US" dirty="0" err="1" smtClean="0"/>
              <a:t>dari</a:t>
            </a:r>
            <a:r>
              <a:rPr lang="en-US" dirty="0" smtClean="0"/>
              <a:t> </a:t>
            </a:r>
            <a:r>
              <a:rPr lang="en-US" dirty="0" err="1" smtClean="0"/>
              <a:t>rumah</a:t>
            </a:r>
            <a:r>
              <a:rPr lang="en-US" dirty="0" smtClean="0"/>
              <a:t>, </a:t>
            </a:r>
            <a:r>
              <a:rPr lang="en-US" dirty="0" err="1" smtClean="0"/>
              <a:t>dunia</a:t>
            </a:r>
            <a:r>
              <a:rPr lang="en-US" dirty="0" smtClean="0"/>
              <a:t> </a:t>
            </a:r>
            <a:r>
              <a:rPr lang="en-US" dirty="0" err="1" smtClean="0"/>
              <a:t>usaha</a:t>
            </a:r>
            <a:r>
              <a:rPr lang="en-US" dirty="0" smtClean="0"/>
              <a:t>, </a:t>
            </a:r>
            <a:r>
              <a:rPr lang="en-US" dirty="0" err="1" smtClean="0"/>
              <a:t>kantor</a:t>
            </a:r>
            <a:r>
              <a:rPr lang="id-ID" dirty="0" smtClean="0"/>
              <a:t> </a:t>
            </a:r>
            <a:r>
              <a:rPr lang="en-US" dirty="0" err="1" smtClean="0"/>
              <a:t>pemerintah</a:t>
            </a:r>
            <a:r>
              <a:rPr lang="en-US" dirty="0" smtClean="0"/>
              <a:t>, bank, </a:t>
            </a:r>
            <a:r>
              <a:rPr lang="en-US" dirty="0" err="1" smtClean="0"/>
              <a:t>pertokoan</a:t>
            </a:r>
            <a:r>
              <a:rPr lang="en-US" dirty="0" smtClean="0"/>
              <a:t>, </a:t>
            </a:r>
            <a:r>
              <a:rPr lang="en-US" dirty="0" err="1" smtClean="0"/>
              <a:t>pusat</a:t>
            </a:r>
            <a:r>
              <a:rPr lang="en-US" dirty="0" smtClean="0"/>
              <a:t> </a:t>
            </a:r>
            <a:r>
              <a:rPr lang="en-US" dirty="0" err="1" smtClean="0"/>
              <a:t>hiburan</a:t>
            </a:r>
            <a:r>
              <a:rPr lang="en-US" dirty="0" smtClean="0"/>
              <a:t> , </a:t>
            </a:r>
            <a:r>
              <a:rPr lang="en-US" dirty="0" err="1" smtClean="0"/>
              <a:t>dan</a:t>
            </a:r>
            <a:r>
              <a:rPr lang="en-US" dirty="0" smtClean="0"/>
              <a:t> lain</a:t>
            </a:r>
            <a:r>
              <a:rPr lang="id-ID" dirty="0" smtClean="0"/>
              <a:t>-</a:t>
            </a:r>
            <a:r>
              <a:rPr lang="en-US" dirty="0" smtClean="0"/>
              <a:t>lain.</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13</a:t>
            </a:fld>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Komputer dan Masyarakat Informasi</a:t>
            </a:r>
            <a:endParaRPr lang="id-ID" dirty="0"/>
          </a:p>
        </p:txBody>
      </p:sp>
      <p:sp>
        <p:nvSpPr>
          <p:cNvPr id="3" name="Content Placeholder 2"/>
          <p:cNvSpPr>
            <a:spLocks noGrp="1"/>
          </p:cNvSpPr>
          <p:nvPr>
            <p:ph idx="1"/>
          </p:nvPr>
        </p:nvSpPr>
        <p:spPr/>
        <p:txBody>
          <a:bodyPr/>
          <a:lstStyle/>
          <a:p>
            <a:r>
              <a:rPr lang="en-US" dirty="0" err="1" smtClean="0"/>
              <a:t>Aspek</a:t>
            </a:r>
            <a:r>
              <a:rPr lang="en-US" dirty="0" smtClean="0"/>
              <a:t> lain </a:t>
            </a:r>
            <a:r>
              <a:rPr lang="en-US" dirty="0" err="1" smtClean="0"/>
              <a:t>dari</a:t>
            </a:r>
            <a:r>
              <a:rPr lang="en-US" dirty="0" smtClean="0"/>
              <a:t> </a:t>
            </a:r>
            <a:r>
              <a:rPr lang="en-US" dirty="0" err="1" smtClean="0"/>
              <a:t>masyarakat</a:t>
            </a:r>
            <a:r>
              <a:rPr lang="en-US" dirty="0" smtClean="0"/>
              <a:t> </a:t>
            </a:r>
            <a:r>
              <a:rPr lang="en-US" dirty="0" err="1" smtClean="0"/>
              <a:t>informasi</a:t>
            </a:r>
            <a:r>
              <a:rPr lang="en-US" dirty="0" smtClean="0"/>
              <a:t> </a:t>
            </a:r>
            <a:r>
              <a:rPr lang="en-US" dirty="0" err="1" smtClean="0"/>
              <a:t>adalah</a:t>
            </a:r>
            <a:r>
              <a:rPr lang="en-US" dirty="0" smtClean="0"/>
              <a:t> </a:t>
            </a:r>
            <a:r>
              <a:rPr lang="en-US" dirty="0" err="1" smtClean="0"/>
              <a:t>digantikannya</a:t>
            </a:r>
            <a:r>
              <a:rPr lang="en-US" dirty="0" smtClean="0"/>
              <a:t> </a:t>
            </a:r>
            <a:r>
              <a:rPr lang="en-US" dirty="0" err="1" smtClean="0"/>
              <a:t>surat</a:t>
            </a:r>
            <a:r>
              <a:rPr lang="en-US" dirty="0" smtClean="0"/>
              <a:t> </a:t>
            </a:r>
            <a:r>
              <a:rPr lang="en-US" dirty="0" err="1" smtClean="0"/>
              <a:t>biasa</a:t>
            </a:r>
            <a:r>
              <a:rPr lang="en-US" dirty="0" smtClean="0"/>
              <a:t> </a:t>
            </a:r>
            <a:r>
              <a:rPr lang="en-US" dirty="0" err="1" smtClean="0"/>
              <a:t>dengan</a:t>
            </a:r>
            <a:r>
              <a:rPr lang="en-US" dirty="0" smtClean="0"/>
              <a:t> </a:t>
            </a:r>
            <a:r>
              <a:rPr lang="en-US" dirty="0" err="1" smtClean="0"/>
              <a:t>surat</a:t>
            </a:r>
            <a:r>
              <a:rPr lang="en-US" dirty="0" smtClean="0"/>
              <a:t> </a:t>
            </a:r>
            <a:r>
              <a:rPr lang="en-US" dirty="0" err="1" smtClean="0"/>
              <a:t>elektronik</a:t>
            </a:r>
            <a:r>
              <a:rPr lang="id-ID" dirty="0" smtClean="0"/>
              <a:t>,</a:t>
            </a:r>
            <a:r>
              <a:rPr lang="en-US" dirty="0" smtClean="0"/>
              <a:t>  </a:t>
            </a:r>
            <a:r>
              <a:rPr lang="en-US" dirty="0" err="1" smtClean="0"/>
              <a:t>artinya</a:t>
            </a:r>
            <a:r>
              <a:rPr lang="en-US" dirty="0" smtClean="0"/>
              <a:t> </a:t>
            </a:r>
            <a:r>
              <a:rPr lang="en-US" dirty="0" err="1" smtClean="0"/>
              <a:t>informasi</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fisik</a:t>
            </a:r>
            <a:r>
              <a:rPr lang="en-US" dirty="0" smtClean="0"/>
              <a:t> </a:t>
            </a:r>
            <a:r>
              <a:rPr lang="en-US" dirty="0" err="1" smtClean="0"/>
              <a:t>diubah</a:t>
            </a:r>
            <a:r>
              <a:rPr lang="en-US" dirty="0" smtClean="0"/>
              <a:t> </a:t>
            </a:r>
            <a:r>
              <a:rPr lang="en-US" dirty="0" err="1" smtClean="0"/>
              <a:t>ke</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elektronik</a:t>
            </a:r>
            <a:r>
              <a:rPr lang="id-ID" dirty="0" smtClean="0"/>
              <a:t> </a:t>
            </a:r>
            <a:r>
              <a:rPr lang="en-US" dirty="0" err="1" smtClean="0"/>
              <a:t>untuk</a:t>
            </a:r>
            <a:r>
              <a:rPr lang="en-US" dirty="0" smtClean="0"/>
              <a:t> </a:t>
            </a:r>
            <a:r>
              <a:rPr lang="en-US" dirty="0" err="1" smtClean="0"/>
              <a:t>dikirimkan</a:t>
            </a:r>
            <a:r>
              <a:rPr lang="en-US" dirty="0" smtClean="0"/>
              <a:t> </a:t>
            </a:r>
            <a:r>
              <a:rPr lang="en-US" dirty="0" err="1" smtClean="0"/>
              <a:t>dalam</a:t>
            </a:r>
            <a:r>
              <a:rPr lang="en-US" dirty="0" smtClean="0"/>
              <a:t> </a:t>
            </a:r>
            <a:r>
              <a:rPr lang="en-US" dirty="0" err="1" smtClean="0"/>
              <a:t>jarak</a:t>
            </a:r>
            <a:r>
              <a:rPr lang="en-US" dirty="0" smtClean="0"/>
              <a:t> yang </a:t>
            </a:r>
            <a:r>
              <a:rPr lang="en-US" dirty="0" err="1" smtClean="0"/>
              <a:t>jauh</a:t>
            </a:r>
            <a:r>
              <a:rPr lang="en-US" dirty="0" smtClean="0"/>
              <a:t>.</a:t>
            </a:r>
            <a:endParaRPr lang="id-ID" dirty="0" smtClean="0"/>
          </a:p>
          <a:p>
            <a:r>
              <a:rPr lang="en-US" dirty="0" err="1" smtClean="0"/>
              <a:t>Ketergantungan</a:t>
            </a:r>
            <a:r>
              <a:rPr lang="en-US" dirty="0" smtClean="0"/>
              <a:t> </a:t>
            </a:r>
            <a:r>
              <a:rPr lang="en-US" dirty="0" err="1" smtClean="0"/>
              <a:t>masyarakat</a:t>
            </a:r>
            <a:r>
              <a:rPr lang="en-US" dirty="0" smtClean="0"/>
              <a:t> </a:t>
            </a:r>
            <a:r>
              <a:rPr lang="en-US" dirty="0" err="1" smtClean="0"/>
              <a:t>terhad</a:t>
            </a:r>
            <a:r>
              <a:rPr lang="id-ID" dirty="0" smtClean="0"/>
              <a:t>a</a:t>
            </a:r>
            <a:r>
              <a:rPr lang="en-US" dirty="0" smtClean="0"/>
              <a:t>p </a:t>
            </a:r>
            <a:r>
              <a:rPr lang="en-US" dirty="0" err="1" smtClean="0"/>
              <a:t>komputer</a:t>
            </a:r>
            <a:r>
              <a:rPr lang="en-US" dirty="0" smtClean="0"/>
              <a:t> </a:t>
            </a:r>
            <a:r>
              <a:rPr lang="en-US" dirty="0" err="1" smtClean="0"/>
              <a:t>dan</a:t>
            </a:r>
            <a:r>
              <a:rPr lang="en-US" dirty="0" smtClean="0"/>
              <a:t> </a:t>
            </a:r>
            <a:r>
              <a:rPr lang="en-US" dirty="0" err="1" smtClean="0"/>
              <a:t>jaringan</a:t>
            </a:r>
            <a:r>
              <a:rPr lang="en-US" dirty="0" smtClean="0"/>
              <a:t> </a:t>
            </a:r>
            <a:r>
              <a:rPr lang="en-US" dirty="0" err="1" smtClean="0"/>
              <a:t>komunikasi</a:t>
            </a:r>
            <a:r>
              <a:rPr lang="en-US" dirty="0" smtClean="0"/>
              <a:t> </a:t>
            </a:r>
            <a:r>
              <a:rPr lang="en-US" dirty="0" err="1" smtClean="0"/>
              <a:t>merupakan</a:t>
            </a:r>
            <a:r>
              <a:rPr lang="en-US" dirty="0" smtClean="0"/>
              <a:t> </a:t>
            </a:r>
            <a:r>
              <a:rPr lang="en-US" dirty="0" err="1" smtClean="0"/>
              <a:t>salah</a:t>
            </a:r>
            <a:r>
              <a:rPr lang="en-US" dirty="0" smtClean="0"/>
              <a:t> </a:t>
            </a:r>
            <a:r>
              <a:rPr lang="en-US" dirty="0" err="1" smtClean="0"/>
              <a:t>satu</a:t>
            </a:r>
            <a:r>
              <a:rPr lang="en-US" dirty="0" smtClean="0"/>
              <a:t> </a:t>
            </a:r>
            <a:r>
              <a:rPr lang="en-US" dirty="0" err="1" smtClean="0"/>
              <a:t>dari</a:t>
            </a:r>
            <a:r>
              <a:rPr lang="en-US" dirty="0" smtClean="0"/>
              <a:t> </a:t>
            </a:r>
            <a:r>
              <a:rPr lang="en-US" dirty="0" err="1" smtClean="0"/>
              <a:t>ciri</a:t>
            </a:r>
            <a:r>
              <a:rPr lang="en-US" dirty="0" smtClean="0"/>
              <a:t> </a:t>
            </a:r>
            <a:r>
              <a:rPr lang="en-US" dirty="0" err="1" smtClean="0"/>
              <a:t>masyarakat</a:t>
            </a:r>
            <a:r>
              <a:rPr lang="en-US" dirty="0" smtClean="0"/>
              <a:t> </a:t>
            </a:r>
            <a:r>
              <a:rPr lang="en-US" dirty="0" err="1" smtClean="0"/>
              <a:t>informasi</a:t>
            </a:r>
            <a:r>
              <a:rPr lang="id-ID" dirty="0" smtClean="0"/>
              <a:t>.</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14</a:t>
            </a:fld>
            <a:endParaRPr lang="id-ID"/>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Ciri Era Informasi</a:t>
            </a:r>
            <a:endParaRPr lang="id-ID" dirty="0"/>
          </a:p>
        </p:txBody>
      </p:sp>
      <p:sp>
        <p:nvSpPr>
          <p:cNvPr id="3" name="Content Placeholder 2"/>
          <p:cNvSpPr>
            <a:spLocks noGrp="1"/>
          </p:cNvSpPr>
          <p:nvPr>
            <p:ph idx="1"/>
          </p:nvPr>
        </p:nvSpPr>
        <p:spPr/>
        <p:txBody>
          <a:bodyPr>
            <a:normAutofit fontScale="85000" lnSpcReduction="10000"/>
          </a:bodyPr>
          <a:lstStyle/>
          <a:p>
            <a:r>
              <a:rPr lang="id-ID" dirty="0" smtClean="0"/>
              <a:t>Informasi </a:t>
            </a:r>
            <a:r>
              <a:rPr lang="id-ID" dirty="0"/>
              <a:t>menjadi alat komoditi</a:t>
            </a:r>
          </a:p>
          <a:p>
            <a:r>
              <a:rPr lang="it-IT" dirty="0" smtClean="0"/>
              <a:t>Distribusi </a:t>
            </a:r>
            <a:r>
              <a:rPr lang="it-IT" dirty="0"/>
              <a:t>informasi berubah dari </a:t>
            </a:r>
            <a:r>
              <a:rPr lang="it-IT" dirty="0" smtClean="0"/>
              <a:t>tercetak</a:t>
            </a:r>
            <a:r>
              <a:rPr lang="id-ID" dirty="0" smtClean="0"/>
              <a:t> menjadi </a:t>
            </a:r>
            <a:r>
              <a:rPr lang="id-ID" dirty="0"/>
              <a:t>elektronik dengan </a:t>
            </a:r>
            <a:r>
              <a:rPr lang="id-ID" dirty="0" smtClean="0"/>
              <a:t>karakteristik informasi</a:t>
            </a:r>
            <a:r>
              <a:rPr lang="id-ID" dirty="0"/>
              <a:t>:</a:t>
            </a:r>
          </a:p>
          <a:p>
            <a:pPr lvl="1"/>
            <a:r>
              <a:rPr lang="id-ID" dirty="0" smtClean="0"/>
              <a:t>Terbaru</a:t>
            </a:r>
            <a:endParaRPr lang="id-ID" dirty="0"/>
          </a:p>
          <a:p>
            <a:pPr lvl="1"/>
            <a:r>
              <a:rPr lang="id-ID" dirty="0" smtClean="0"/>
              <a:t>Prediksi</a:t>
            </a:r>
            <a:endParaRPr lang="id-ID" dirty="0"/>
          </a:p>
          <a:p>
            <a:r>
              <a:rPr lang="id-ID" dirty="0" smtClean="0"/>
              <a:t>Sistem </a:t>
            </a:r>
            <a:r>
              <a:rPr lang="id-ID" dirty="0"/>
              <a:t>layanan berubah dari manual </a:t>
            </a:r>
            <a:r>
              <a:rPr lang="id-ID" dirty="0" smtClean="0"/>
              <a:t>ke elektronis </a:t>
            </a:r>
            <a:r>
              <a:rPr lang="id-ID" dirty="0"/>
              <a:t>(e-service)</a:t>
            </a:r>
          </a:p>
          <a:p>
            <a:r>
              <a:rPr lang="id-ID" dirty="0" smtClean="0"/>
              <a:t>Kompetisi </a:t>
            </a:r>
            <a:r>
              <a:rPr lang="id-ID" dirty="0"/>
              <a:t>bersifat global &amp; ketat</a:t>
            </a:r>
          </a:p>
          <a:p>
            <a:r>
              <a:rPr lang="id-ID" dirty="0" smtClean="0"/>
              <a:t>Sektor </a:t>
            </a:r>
            <a:r>
              <a:rPr lang="id-ID" dirty="0"/>
              <a:t>ekonomi bergeser dari </a:t>
            </a:r>
            <a:r>
              <a:rPr lang="id-ID" dirty="0" smtClean="0"/>
              <a:t>penghasil barang </a:t>
            </a:r>
            <a:r>
              <a:rPr lang="id-ID" dirty="0"/>
              <a:t>ke pelayanan jasa</a:t>
            </a:r>
          </a:p>
        </p:txBody>
      </p:sp>
      <p:sp>
        <p:nvSpPr>
          <p:cNvPr id="4" name="Slide Number Placeholder 3"/>
          <p:cNvSpPr>
            <a:spLocks noGrp="1"/>
          </p:cNvSpPr>
          <p:nvPr>
            <p:ph type="sldNum" sz="quarter" idx="12"/>
          </p:nvPr>
        </p:nvSpPr>
        <p:spPr/>
        <p:txBody>
          <a:bodyPr/>
          <a:lstStyle/>
          <a:p>
            <a:fld id="{D8405C05-C5A1-46A4-9042-7515D6AC77F3}" type="slidenum">
              <a:rPr lang="id-ID" smtClean="0"/>
              <a:pPr/>
              <a:t>15</a:t>
            </a:fld>
            <a:endParaRPr lang="id-ID"/>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Ciri Era Informasi</a:t>
            </a:r>
            <a:endParaRPr lang="id-ID" dirty="0"/>
          </a:p>
        </p:txBody>
      </p:sp>
      <p:sp>
        <p:nvSpPr>
          <p:cNvPr id="3" name="Content Placeholder 2"/>
          <p:cNvSpPr>
            <a:spLocks noGrp="1"/>
          </p:cNvSpPr>
          <p:nvPr>
            <p:ph idx="1"/>
          </p:nvPr>
        </p:nvSpPr>
        <p:spPr/>
        <p:txBody>
          <a:bodyPr>
            <a:normAutofit lnSpcReduction="10000"/>
          </a:bodyPr>
          <a:lstStyle/>
          <a:p>
            <a:r>
              <a:rPr lang="id-ID" dirty="0" smtClean="0"/>
              <a:t>Interaksi </a:t>
            </a:r>
            <a:r>
              <a:rPr lang="id-ID" dirty="0"/>
              <a:t>langsung antara penyedia </a:t>
            </a:r>
            <a:r>
              <a:rPr lang="id-ID" dirty="0" smtClean="0"/>
              <a:t>dan pemakai</a:t>
            </a:r>
            <a:endParaRPr lang="id-ID" dirty="0"/>
          </a:p>
          <a:p>
            <a:r>
              <a:rPr lang="fi-FI" dirty="0" smtClean="0"/>
              <a:t>Kualitas </a:t>
            </a:r>
            <a:r>
              <a:rPr lang="fi-FI" dirty="0"/>
              <a:t>SDM ditentukan pada </a:t>
            </a:r>
            <a:r>
              <a:rPr lang="fi-FI" dirty="0" smtClean="0"/>
              <a:t>kemampuan</a:t>
            </a:r>
            <a:r>
              <a:rPr lang="id-ID" dirty="0" smtClean="0"/>
              <a:t> memproduksi/meramu </a:t>
            </a:r>
            <a:r>
              <a:rPr lang="id-ID" dirty="0"/>
              <a:t>Informasi</a:t>
            </a:r>
          </a:p>
          <a:p>
            <a:r>
              <a:rPr lang="id-ID" dirty="0" smtClean="0"/>
              <a:t>Kepercayaan </a:t>
            </a:r>
            <a:r>
              <a:rPr lang="id-ID" dirty="0"/>
              <a:t>dan kepuasan </a:t>
            </a:r>
            <a:r>
              <a:rPr lang="id-ID" dirty="0" smtClean="0"/>
              <a:t>customer menjadi </a:t>
            </a:r>
            <a:r>
              <a:rPr lang="id-ID" dirty="0"/>
              <a:t>tujuan utama</a:t>
            </a:r>
          </a:p>
          <a:p>
            <a:r>
              <a:rPr lang="id-ID" dirty="0" smtClean="0"/>
              <a:t>Pengambilan </a:t>
            </a:r>
            <a:r>
              <a:rPr lang="id-ID" dirty="0"/>
              <a:t>keputusan berbasis </a:t>
            </a:r>
            <a:r>
              <a:rPr lang="id-ID" dirty="0" smtClean="0"/>
              <a:t>pada Teknologi </a:t>
            </a:r>
            <a:r>
              <a:rPr lang="id-ID" dirty="0"/>
              <a:t>Informasi</a:t>
            </a:r>
          </a:p>
          <a:p>
            <a:r>
              <a:rPr lang="id-ID" dirty="0" smtClean="0"/>
              <a:t>Terbentuknya </a:t>
            </a:r>
            <a:r>
              <a:rPr lang="id-ID" dirty="0"/>
              <a:t>komunitas masyarakat maya</a:t>
            </a:r>
          </a:p>
        </p:txBody>
      </p:sp>
      <p:sp>
        <p:nvSpPr>
          <p:cNvPr id="4" name="Slide Number Placeholder 3"/>
          <p:cNvSpPr>
            <a:spLocks noGrp="1"/>
          </p:cNvSpPr>
          <p:nvPr>
            <p:ph type="sldNum" sz="quarter" idx="12"/>
          </p:nvPr>
        </p:nvSpPr>
        <p:spPr/>
        <p:txBody>
          <a:bodyPr/>
          <a:lstStyle/>
          <a:p>
            <a:fld id="{D8405C05-C5A1-46A4-9042-7515D6AC77F3}" type="slidenum">
              <a:rPr lang="id-ID" smtClean="0"/>
              <a:pPr/>
              <a:t>16</a:t>
            </a:fld>
            <a:endParaRPr lang="id-ID"/>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dan Masyarakat Informasi</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Pada tahun 1969, m</a:t>
            </a:r>
            <a:r>
              <a:rPr lang="en-US" dirty="0" err="1" smtClean="0"/>
              <a:t>ulai</a:t>
            </a:r>
            <a:r>
              <a:rPr lang="en-US" dirty="0" smtClean="0"/>
              <a:t> </a:t>
            </a:r>
            <a:r>
              <a:rPr lang="en-US" dirty="0" err="1" smtClean="0"/>
              <a:t>dikembangkan</a:t>
            </a:r>
            <a:r>
              <a:rPr lang="id-ID" dirty="0" smtClean="0"/>
              <a:t> </a:t>
            </a:r>
            <a:r>
              <a:rPr lang="en-US" dirty="0" err="1" smtClean="0"/>
              <a:t>jaringan</a:t>
            </a:r>
            <a:r>
              <a:rPr lang="en-US" dirty="0" smtClean="0"/>
              <a:t> </a:t>
            </a:r>
            <a:r>
              <a:rPr lang="en-US" dirty="0" err="1" smtClean="0"/>
              <a:t>komputer</a:t>
            </a:r>
            <a:r>
              <a:rPr lang="en-US" dirty="0" smtClean="0"/>
              <a:t> yang </a:t>
            </a:r>
            <a:r>
              <a:rPr lang="en-US" dirty="0" err="1" smtClean="0"/>
              <a:t>pada</a:t>
            </a:r>
            <a:r>
              <a:rPr lang="en-US" dirty="0" smtClean="0"/>
              <a:t> </a:t>
            </a:r>
            <a:r>
              <a:rPr lang="en-US" dirty="0" err="1" smtClean="0"/>
              <a:t>awalnya</a:t>
            </a:r>
            <a:r>
              <a:rPr lang="en-US" dirty="0" smtClean="0"/>
              <a:t> </a:t>
            </a:r>
            <a:r>
              <a:rPr lang="id-ID" dirty="0" smtClean="0"/>
              <a:t>di</a:t>
            </a:r>
            <a:r>
              <a:rPr lang="en-US" dirty="0" err="1" smtClean="0"/>
              <a:t>kenal</a:t>
            </a:r>
            <a:r>
              <a:rPr lang="en-US" dirty="0" smtClean="0"/>
              <a:t> </a:t>
            </a:r>
            <a:r>
              <a:rPr lang="en-US" dirty="0" err="1" smtClean="0"/>
              <a:t>dengan</a:t>
            </a:r>
            <a:r>
              <a:rPr lang="en-US" dirty="0" smtClean="0"/>
              <a:t> </a:t>
            </a:r>
            <a:r>
              <a:rPr lang="en-US" dirty="0" err="1" smtClean="0"/>
              <a:t>proyek</a:t>
            </a:r>
            <a:r>
              <a:rPr lang="en-US" dirty="0" smtClean="0"/>
              <a:t> yang </a:t>
            </a:r>
            <a:r>
              <a:rPr lang="en-US" dirty="0" err="1" smtClean="0"/>
              <a:t>bernama</a:t>
            </a:r>
            <a:r>
              <a:rPr lang="en-US" dirty="0" smtClean="0"/>
              <a:t> ARPANET</a:t>
            </a:r>
            <a:r>
              <a:rPr lang="id-ID" dirty="0" smtClean="0"/>
              <a:t> (</a:t>
            </a:r>
            <a:r>
              <a:rPr lang="en-US" dirty="0" smtClean="0"/>
              <a:t>Advanced Research Project Agency Network</a:t>
            </a:r>
            <a:r>
              <a:rPr lang="id-ID" dirty="0" smtClean="0"/>
              <a:t>).</a:t>
            </a:r>
          </a:p>
          <a:p>
            <a:endParaRPr lang="id-ID" dirty="0" smtClean="0"/>
          </a:p>
          <a:p>
            <a:r>
              <a:rPr lang="id-ID" dirty="0" smtClean="0"/>
              <a:t>ARPANET </a:t>
            </a:r>
            <a:r>
              <a:rPr lang="en-US" dirty="0" err="1" smtClean="0"/>
              <a:t>merupakan</a:t>
            </a:r>
            <a:r>
              <a:rPr lang="en-US" dirty="0" smtClean="0"/>
              <a:t> </a:t>
            </a:r>
            <a:r>
              <a:rPr lang="en-US" dirty="0" err="1" smtClean="0"/>
              <a:t>jaringan</a:t>
            </a:r>
            <a:r>
              <a:rPr lang="en-US" dirty="0" smtClean="0"/>
              <a:t> </a:t>
            </a:r>
            <a:r>
              <a:rPr lang="en-US" dirty="0" err="1" smtClean="0"/>
              <a:t>komputer</a:t>
            </a:r>
            <a:r>
              <a:rPr lang="en-US" dirty="0" smtClean="0"/>
              <a:t> yang   </a:t>
            </a:r>
            <a:r>
              <a:rPr lang="en-US" dirty="0" err="1" smtClean="0"/>
              <a:t>digunakan</a:t>
            </a:r>
            <a:r>
              <a:rPr lang="en-US" dirty="0" smtClean="0"/>
              <a:t> </a:t>
            </a:r>
            <a:r>
              <a:rPr lang="en-US" dirty="0" err="1" smtClean="0"/>
              <a:t>oleh</a:t>
            </a:r>
            <a:r>
              <a:rPr lang="en-US" dirty="0" smtClean="0"/>
              <a:t> </a:t>
            </a:r>
            <a:r>
              <a:rPr lang="en-US" dirty="0" err="1" smtClean="0"/>
              <a:t>departemen</a:t>
            </a:r>
            <a:r>
              <a:rPr lang="en-US" dirty="0" smtClean="0"/>
              <a:t> </a:t>
            </a:r>
            <a:r>
              <a:rPr lang="en-US" dirty="0" err="1" smtClean="0"/>
              <a:t>pertahanan</a:t>
            </a:r>
            <a:r>
              <a:rPr lang="en-US" dirty="0" smtClean="0"/>
              <a:t> </a:t>
            </a:r>
            <a:r>
              <a:rPr lang="en-US" dirty="0" err="1" smtClean="0"/>
              <a:t>Amerika</a:t>
            </a:r>
            <a:r>
              <a:rPr lang="en-US" dirty="0" smtClean="0"/>
              <a:t> </a:t>
            </a:r>
            <a:r>
              <a:rPr lang="en-US" dirty="0" err="1" smtClean="0"/>
              <a:t>untuk</a:t>
            </a:r>
            <a:r>
              <a:rPr lang="en-US" dirty="0" smtClean="0"/>
              <a:t> </a:t>
            </a:r>
            <a:r>
              <a:rPr lang="en-US" dirty="0" err="1" smtClean="0"/>
              <a:t>penelitian</a:t>
            </a:r>
            <a:r>
              <a:rPr lang="en-US" dirty="0" smtClean="0"/>
              <a:t> yang </a:t>
            </a:r>
            <a:r>
              <a:rPr lang="en-US" dirty="0" err="1" smtClean="0"/>
              <a:t>menghubungkan</a:t>
            </a:r>
            <a:r>
              <a:rPr lang="en-US" dirty="0" smtClean="0"/>
              <a:t> </a:t>
            </a:r>
            <a:r>
              <a:rPr lang="en-US" dirty="0" err="1" smtClean="0"/>
              <a:t>universitas</a:t>
            </a:r>
            <a:r>
              <a:rPr lang="en-US" dirty="0" smtClean="0"/>
              <a:t> </a:t>
            </a:r>
            <a:r>
              <a:rPr lang="en-US" dirty="0" err="1" smtClean="0"/>
              <a:t>dan</a:t>
            </a:r>
            <a:r>
              <a:rPr lang="en-US" dirty="0" smtClean="0"/>
              <a:t> </a:t>
            </a:r>
            <a:r>
              <a:rPr lang="en-US" dirty="0" err="1" smtClean="0"/>
              <a:t>lembaga</a:t>
            </a:r>
            <a:r>
              <a:rPr lang="en-US" dirty="0" smtClean="0"/>
              <a:t> </a:t>
            </a:r>
            <a:r>
              <a:rPr lang="en-US" dirty="0" err="1" smtClean="0"/>
              <a:t>penelitian</a:t>
            </a:r>
            <a:r>
              <a:rPr lang="en-US" dirty="0" smtClean="0"/>
              <a:t> </a:t>
            </a:r>
            <a:r>
              <a:rPr lang="en-US" dirty="0" err="1" smtClean="0"/>
              <a:t>lainnya</a:t>
            </a:r>
            <a:r>
              <a:rPr lang="en-US" dirty="0" smtClean="0"/>
              <a:t>.</a:t>
            </a:r>
            <a:endParaRPr lang="id-ID" dirty="0" smtClean="0"/>
          </a:p>
          <a:p>
            <a:endParaRPr lang="id-ID" dirty="0" smtClean="0"/>
          </a:p>
          <a:p>
            <a:r>
              <a:rPr lang="en-US" dirty="0" smtClean="0"/>
              <a:t>ARPANET </a:t>
            </a:r>
            <a:r>
              <a:rPr lang="en-US" dirty="0" err="1" smtClean="0"/>
              <a:t>inilah</a:t>
            </a:r>
            <a:r>
              <a:rPr lang="en-US" dirty="0" smtClean="0"/>
              <a:t> </a:t>
            </a:r>
            <a:r>
              <a:rPr lang="en-US" dirty="0" err="1" smtClean="0"/>
              <a:t>yamg</a:t>
            </a:r>
            <a:r>
              <a:rPr lang="en-US" dirty="0" smtClean="0"/>
              <a:t> </a:t>
            </a:r>
            <a:r>
              <a:rPr lang="en-US" dirty="0" err="1" smtClean="0"/>
              <a:t>merupakan</a:t>
            </a:r>
            <a:r>
              <a:rPr lang="en-US" dirty="0" smtClean="0"/>
              <a:t> </a:t>
            </a:r>
            <a:r>
              <a:rPr lang="en-US" dirty="0" err="1" smtClean="0"/>
              <a:t>cikal</a:t>
            </a:r>
            <a:r>
              <a:rPr lang="en-US" dirty="0" smtClean="0"/>
              <a:t> </a:t>
            </a:r>
            <a:r>
              <a:rPr lang="en-US" dirty="0" err="1" smtClean="0"/>
              <a:t>bakal</a:t>
            </a:r>
            <a:r>
              <a:rPr lang="en-US" dirty="0" smtClean="0"/>
              <a:t> </a:t>
            </a:r>
            <a:r>
              <a:rPr lang="en-US" dirty="0" err="1" smtClean="0"/>
              <a:t>jaringan</a:t>
            </a:r>
            <a:r>
              <a:rPr lang="en-US" dirty="0" smtClean="0"/>
              <a:t> yang </a:t>
            </a:r>
            <a:r>
              <a:rPr lang="en-US" dirty="0" err="1" smtClean="0"/>
              <a:t>lebih</a:t>
            </a:r>
            <a:r>
              <a:rPr lang="en-US" dirty="0" smtClean="0"/>
              <a:t> </a:t>
            </a:r>
            <a:r>
              <a:rPr lang="en-US" dirty="0" err="1" smtClean="0"/>
              <a:t>luas</a:t>
            </a:r>
            <a:r>
              <a:rPr lang="en-US" dirty="0" smtClean="0"/>
              <a:t> (global) yang </a:t>
            </a:r>
            <a:r>
              <a:rPr lang="en-US" dirty="0" err="1" smtClean="0"/>
              <a:t>sekarang</a:t>
            </a:r>
            <a:r>
              <a:rPr lang="en-US" dirty="0" smtClean="0"/>
              <a:t> </a:t>
            </a:r>
            <a:r>
              <a:rPr lang="en-US" dirty="0" err="1" smtClean="0"/>
              <a:t>kita</a:t>
            </a:r>
            <a:r>
              <a:rPr lang="en-US" dirty="0" smtClean="0"/>
              <a:t> </a:t>
            </a:r>
            <a:r>
              <a:rPr lang="en-US" dirty="0" err="1" smtClean="0"/>
              <a:t>kenal</a:t>
            </a:r>
            <a:r>
              <a:rPr lang="en-US" dirty="0" smtClean="0"/>
              <a:t> </a:t>
            </a:r>
            <a:r>
              <a:rPr lang="en-US" dirty="0" err="1" smtClean="0"/>
              <a:t>dengan</a:t>
            </a:r>
            <a:r>
              <a:rPr lang="en-US" dirty="0" smtClean="0"/>
              <a:t> </a:t>
            </a:r>
            <a:r>
              <a:rPr lang="en-US" dirty="0" err="1" smtClean="0"/>
              <a:t>nama</a:t>
            </a:r>
            <a:r>
              <a:rPr lang="en-US" dirty="0" smtClean="0"/>
              <a:t> INTERNET.</a:t>
            </a:r>
            <a:endParaRPr lang="id-ID" dirty="0" smtClean="0"/>
          </a:p>
          <a:p>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17</a:t>
            </a:fld>
            <a:endParaRPr lang="id-ID"/>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dan Masyarakat Informasi</a:t>
            </a:r>
            <a:endParaRPr lang="id-ID" dirty="0"/>
          </a:p>
        </p:txBody>
      </p:sp>
      <p:sp>
        <p:nvSpPr>
          <p:cNvPr id="3" name="Content Placeholder 2"/>
          <p:cNvSpPr>
            <a:spLocks noGrp="1"/>
          </p:cNvSpPr>
          <p:nvPr>
            <p:ph idx="1"/>
          </p:nvPr>
        </p:nvSpPr>
        <p:spPr/>
        <p:txBody>
          <a:bodyPr>
            <a:normAutofit fontScale="85000" lnSpcReduction="10000"/>
          </a:bodyPr>
          <a:lstStyle/>
          <a:p>
            <a:r>
              <a:rPr lang="en-US" dirty="0" err="1" smtClean="0"/>
              <a:t>Timbulnya</a:t>
            </a:r>
            <a:r>
              <a:rPr lang="en-US" dirty="0" smtClean="0"/>
              <a:t> Internet </a:t>
            </a:r>
            <a:r>
              <a:rPr lang="en-US" dirty="0" err="1" smtClean="0"/>
              <a:t>beserta</a:t>
            </a:r>
            <a:r>
              <a:rPr lang="en-US" dirty="0" smtClean="0"/>
              <a:t> </a:t>
            </a:r>
            <a:r>
              <a:rPr lang="en-US" dirty="0" err="1" smtClean="0"/>
              <a:t>fasilitas</a:t>
            </a:r>
            <a:r>
              <a:rPr lang="en-US" dirty="0" smtClean="0"/>
              <a:t> yang </a:t>
            </a:r>
            <a:r>
              <a:rPr lang="en-US" dirty="0" err="1" smtClean="0"/>
              <a:t>disediakannya</a:t>
            </a:r>
            <a:r>
              <a:rPr lang="en-US" dirty="0" smtClean="0"/>
              <a:t> </a:t>
            </a:r>
            <a:r>
              <a:rPr lang="en-US" dirty="0" err="1" smtClean="0"/>
              <a:t>merupakan</a:t>
            </a:r>
            <a:r>
              <a:rPr lang="en-US" dirty="0" smtClean="0"/>
              <a:t> </a:t>
            </a:r>
            <a:r>
              <a:rPr lang="en-US" dirty="0" err="1" smtClean="0"/>
              <a:t>perkembangan</a:t>
            </a:r>
            <a:r>
              <a:rPr lang="en-US" dirty="0" smtClean="0"/>
              <a:t> yang </a:t>
            </a:r>
            <a:r>
              <a:rPr lang="en-US" dirty="0" err="1" smtClean="0"/>
              <a:t>sangat</a:t>
            </a:r>
            <a:r>
              <a:rPr lang="en-US" dirty="0" smtClean="0"/>
              <a:t> </a:t>
            </a:r>
            <a:r>
              <a:rPr lang="en-US" dirty="0" err="1" smtClean="0"/>
              <a:t>penting</a:t>
            </a:r>
            <a:r>
              <a:rPr lang="en-US" dirty="0" smtClean="0"/>
              <a:t> </a:t>
            </a:r>
            <a:r>
              <a:rPr lang="en-US" dirty="0" err="1" smtClean="0"/>
              <a:t>dari</a:t>
            </a:r>
            <a:r>
              <a:rPr lang="en-US" dirty="0" smtClean="0"/>
              <a:t> </a:t>
            </a:r>
            <a:r>
              <a:rPr lang="en-US" dirty="0" err="1" smtClean="0"/>
              <a:t>zaman</a:t>
            </a:r>
            <a:r>
              <a:rPr lang="en-US" dirty="0" smtClean="0"/>
              <a:t> </a:t>
            </a:r>
            <a:r>
              <a:rPr lang="en-US" dirty="0" err="1" smtClean="0"/>
              <a:t>informasi</a:t>
            </a:r>
            <a:r>
              <a:rPr lang="en-US" dirty="0" smtClean="0"/>
              <a:t>.</a:t>
            </a:r>
            <a:endParaRPr lang="id-ID" dirty="0" smtClean="0"/>
          </a:p>
          <a:p>
            <a:endParaRPr lang="id-ID" dirty="0" smtClean="0"/>
          </a:p>
          <a:p>
            <a:r>
              <a:rPr lang="en-US" dirty="0" err="1" smtClean="0"/>
              <a:t>Semakin</a:t>
            </a:r>
            <a:r>
              <a:rPr lang="en-US" dirty="0" smtClean="0"/>
              <a:t> </a:t>
            </a:r>
            <a:r>
              <a:rPr lang="en-US" dirty="0" err="1" smtClean="0"/>
              <a:t>banyak</a:t>
            </a:r>
            <a:r>
              <a:rPr lang="en-US" dirty="0" smtClean="0"/>
              <a:t> </a:t>
            </a:r>
            <a:r>
              <a:rPr lang="en-US" dirty="0" err="1" smtClean="0"/>
              <a:t>orang</a:t>
            </a:r>
            <a:r>
              <a:rPr lang="en-US" dirty="0" smtClean="0"/>
              <a:t> yang </a:t>
            </a:r>
            <a:r>
              <a:rPr lang="en-US" dirty="0" err="1" smtClean="0"/>
              <a:t>dapat</a:t>
            </a:r>
            <a:r>
              <a:rPr lang="en-US" dirty="0" smtClean="0"/>
              <a:t> </a:t>
            </a:r>
            <a:r>
              <a:rPr lang="en-US" dirty="0" err="1" smtClean="0"/>
              <a:t>memanfaatkan</a:t>
            </a:r>
            <a:r>
              <a:rPr lang="en-US" dirty="0" smtClean="0"/>
              <a:t> </a:t>
            </a:r>
            <a:r>
              <a:rPr lang="en-US" dirty="0" err="1" smtClean="0"/>
              <a:t>jaringan</a:t>
            </a:r>
            <a:r>
              <a:rPr lang="en-US" dirty="0" smtClean="0"/>
              <a:t> </a:t>
            </a:r>
            <a:r>
              <a:rPr lang="en-US" dirty="0" err="1" smtClean="0"/>
              <a:t>komputer</a:t>
            </a:r>
            <a:r>
              <a:rPr lang="en-US" dirty="0" smtClean="0"/>
              <a:t> </a:t>
            </a:r>
            <a:r>
              <a:rPr lang="en-US" dirty="0" err="1" smtClean="0"/>
              <a:t>dan</a:t>
            </a:r>
            <a:r>
              <a:rPr lang="en-US" dirty="0" smtClean="0"/>
              <a:t> basis data, </a:t>
            </a:r>
            <a:r>
              <a:rPr lang="en-US" dirty="0" err="1" smtClean="0"/>
              <a:t>semakin</a:t>
            </a:r>
            <a:r>
              <a:rPr lang="en-US" dirty="0" smtClean="0"/>
              <a:t> </a:t>
            </a:r>
            <a:r>
              <a:rPr lang="en-US" dirty="0" err="1" smtClean="0"/>
              <a:t>banyak</a:t>
            </a:r>
            <a:r>
              <a:rPr lang="en-US" dirty="0" smtClean="0"/>
              <a:t> </a:t>
            </a:r>
            <a:r>
              <a:rPr lang="en-US" dirty="0" err="1" smtClean="0"/>
              <a:t>gagasan</a:t>
            </a:r>
            <a:r>
              <a:rPr lang="en-US" dirty="0" smtClean="0"/>
              <a:t> yang </a:t>
            </a:r>
            <a:r>
              <a:rPr lang="en-US" dirty="0" err="1" smtClean="0"/>
              <a:t>dapat</a:t>
            </a:r>
            <a:r>
              <a:rPr lang="en-US" dirty="0" smtClean="0"/>
              <a:t> </a:t>
            </a:r>
            <a:r>
              <a:rPr lang="en-US" dirty="0" err="1" smtClean="0"/>
              <a:t>dipertukarkan</a:t>
            </a:r>
            <a:r>
              <a:rPr lang="en-US" dirty="0" smtClean="0"/>
              <a:t> </a:t>
            </a:r>
            <a:r>
              <a:rPr lang="en-US" dirty="0" err="1" smtClean="0"/>
              <a:t>dan</a:t>
            </a:r>
            <a:r>
              <a:rPr lang="en-US" dirty="0" smtClean="0"/>
              <a:t> </a:t>
            </a:r>
            <a:r>
              <a:rPr lang="en-US" dirty="0" err="1" smtClean="0"/>
              <a:t>hubungan</a:t>
            </a:r>
            <a:r>
              <a:rPr lang="en-US" dirty="0" smtClean="0"/>
              <a:t> </a:t>
            </a:r>
            <a:r>
              <a:rPr lang="en-US" dirty="0" err="1" smtClean="0"/>
              <a:t>antar</a:t>
            </a:r>
            <a:r>
              <a:rPr lang="en-US" dirty="0" smtClean="0"/>
              <a:t> </a:t>
            </a:r>
            <a:r>
              <a:rPr lang="en-US" dirty="0" err="1" smtClean="0"/>
              <a:t>masyarakat</a:t>
            </a:r>
            <a:r>
              <a:rPr lang="en-US" dirty="0" smtClean="0"/>
              <a:t> </a:t>
            </a:r>
            <a:r>
              <a:rPr lang="en-US" dirty="0" err="1" smtClean="0"/>
              <a:t>akan</a:t>
            </a:r>
            <a:r>
              <a:rPr lang="en-US" dirty="0" smtClean="0"/>
              <a:t> </a:t>
            </a:r>
            <a:r>
              <a:rPr lang="en-US" dirty="0" err="1" smtClean="0"/>
              <a:t>semakin</a:t>
            </a:r>
            <a:r>
              <a:rPr lang="en-US" dirty="0" smtClean="0"/>
              <a:t> </a:t>
            </a:r>
            <a:r>
              <a:rPr lang="en-US" dirty="0" err="1" smtClean="0"/>
              <a:t>berkembang</a:t>
            </a:r>
            <a:r>
              <a:rPr lang="en-US" dirty="0" smtClean="0"/>
              <a:t>. </a:t>
            </a:r>
            <a:endParaRPr lang="id-ID" dirty="0" smtClean="0"/>
          </a:p>
          <a:p>
            <a:endParaRPr lang="id-ID" dirty="0" smtClean="0"/>
          </a:p>
          <a:p>
            <a:r>
              <a:rPr lang="en-US" dirty="0" err="1" smtClean="0"/>
              <a:t>Sehingga</a:t>
            </a:r>
            <a:r>
              <a:rPr lang="en-US" dirty="0" smtClean="0"/>
              <a:t> </a:t>
            </a:r>
            <a:r>
              <a:rPr lang="en-US" dirty="0" err="1" smtClean="0"/>
              <a:t>dapat</a:t>
            </a:r>
            <a:r>
              <a:rPr lang="en-US" dirty="0" smtClean="0"/>
              <a:t> </a:t>
            </a:r>
            <a:r>
              <a:rPr lang="en-US" dirty="0" err="1" smtClean="0"/>
              <a:t>segera</a:t>
            </a:r>
            <a:r>
              <a:rPr lang="en-US" dirty="0" smtClean="0"/>
              <a:t> </a:t>
            </a:r>
            <a:r>
              <a:rPr lang="en-US" dirty="0" err="1" smtClean="0"/>
              <a:t>mendorong</a:t>
            </a:r>
            <a:r>
              <a:rPr lang="en-US" dirty="0" smtClean="0"/>
              <a:t> </a:t>
            </a:r>
            <a:r>
              <a:rPr lang="en-US" dirty="0" err="1" smtClean="0"/>
              <a:t>terbentuknya</a:t>
            </a:r>
            <a:r>
              <a:rPr lang="en-US" dirty="0" smtClean="0"/>
              <a:t> </a:t>
            </a:r>
            <a:r>
              <a:rPr lang="en-US" dirty="0" err="1" smtClean="0"/>
              <a:t>suatu</a:t>
            </a:r>
            <a:r>
              <a:rPr lang="en-US" dirty="0" smtClean="0"/>
              <a:t> </a:t>
            </a:r>
            <a:r>
              <a:rPr lang="en-US" dirty="0" err="1" smtClean="0"/>
              <a:t>masyarakat</a:t>
            </a:r>
            <a:r>
              <a:rPr lang="en-US" dirty="0" smtClean="0"/>
              <a:t> </a:t>
            </a:r>
            <a:r>
              <a:rPr lang="en-US" dirty="0" err="1" smtClean="0"/>
              <a:t>informasi</a:t>
            </a:r>
            <a:r>
              <a:rPr lang="en-US" dirty="0" smtClean="0"/>
              <a:t>.</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18</a:t>
            </a:fld>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dan Masyarakat Informasi</a:t>
            </a:r>
            <a:endParaRPr lang="id-ID" dirty="0"/>
          </a:p>
        </p:txBody>
      </p:sp>
      <p:sp>
        <p:nvSpPr>
          <p:cNvPr id="3" name="Content Placeholder 2"/>
          <p:cNvSpPr>
            <a:spLocks noGrp="1"/>
          </p:cNvSpPr>
          <p:nvPr>
            <p:ph idx="1"/>
          </p:nvPr>
        </p:nvSpPr>
        <p:spPr/>
        <p:txBody>
          <a:bodyPr/>
          <a:lstStyle/>
          <a:p>
            <a:r>
              <a:rPr lang="en-US" dirty="0" smtClean="0"/>
              <a:t>Abad </a:t>
            </a:r>
            <a:r>
              <a:rPr lang="en-US" dirty="0" err="1" smtClean="0"/>
              <a:t>Informasi</a:t>
            </a:r>
            <a:r>
              <a:rPr lang="en-US" dirty="0" smtClean="0"/>
              <a:t> </a:t>
            </a:r>
            <a:r>
              <a:rPr lang="en-US" dirty="0" err="1" smtClean="0"/>
              <a:t>akan</a:t>
            </a:r>
            <a:r>
              <a:rPr lang="en-US" dirty="0" smtClean="0"/>
              <a:t> </a:t>
            </a:r>
            <a:r>
              <a:rPr lang="en-US" dirty="0" err="1" smtClean="0"/>
              <a:t>mendorong</a:t>
            </a:r>
            <a:r>
              <a:rPr lang="en-US" dirty="0" smtClean="0"/>
              <a:t> </a:t>
            </a:r>
            <a:r>
              <a:rPr lang="en-US" dirty="0" err="1" smtClean="0"/>
              <a:t>timbulnya</a:t>
            </a:r>
            <a:r>
              <a:rPr lang="en-US" dirty="0" smtClean="0"/>
              <a:t> </a:t>
            </a:r>
            <a:r>
              <a:rPr lang="en-US" dirty="0" err="1" smtClean="0"/>
              <a:t>kemungkinan</a:t>
            </a:r>
            <a:r>
              <a:rPr lang="en-US" dirty="0" smtClean="0"/>
              <a:t> </a:t>
            </a:r>
            <a:r>
              <a:rPr lang="en-US" dirty="0" err="1" smtClean="0"/>
              <a:t>baru</a:t>
            </a:r>
            <a:r>
              <a:rPr lang="en-US" dirty="0" smtClean="0"/>
              <a:t> yang </a:t>
            </a:r>
            <a:r>
              <a:rPr lang="en-US" dirty="0" err="1" smtClean="0"/>
              <a:t>menguntungkan</a:t>
            </a:r>
            <a:r>
              <a:rPr lang="en-US" dirty="0" smtClean="0"/>
              <a:t> </a:t>
            </a:r>
            <a:r>
              <a:rPr lang="en-US" dirty="0" err="1" smtClean="0"/>
              <a:t>masyarakat</a:t>
            </a:r>
            <a:r>
              <a:rPr lang="en-US" dirty="0" smtClean="0"/>
              <a:t> </a:t>
            </a:r>
            <a:r>
              <a:rPr lang="en-US" dirty="0" err="1" smtClean="0"/>
              <a:t>seperti</a:t>
            </a:r>
            <a:r>
              <a:rPr lang="en-US" dirty="0" smtClean="0"/>
              <a:t> : </a:t>
            </a:r>
            <a:endParaRPr lang="id-ID" dirty="0" smtClean="0"/>
          </a:p>
          <a:p>
            <a:pPr lvl="1">
              <a:buNone/>
            </a:pPr>
            <a:r>
              <a:rPr lang="en-US" dirty="0" smtClean="0"/>
              <a:t>- </a:t>
            </a:r>
            <a:r>
              <a:rPr lang="en-US" dirty="0" err="1" smtClean="0"/>
              <a:t>Produktivitas</a:t>
            </a:r>
            <a:r>
              <a:rPr lang="en-US" dirty="0" smtClean="0"/>
              <a:t> </a:t>
            </a:r>
            <a:r>
              <a:rPr lang="en-US" dirty="0" err="1" smtClean="0"/>
              <a:t>akan</a:t>
            </a:r>
            <a:r>
              <a:rPr lang="en-US" dirty="0" smtClean="0"/>
              <a:t> </a:t>
            </a:r>
            <a:r>
              <a:rPr lang="en-US" dirty="0" err="1" smtClean="0"/>
              <a:t>meningkat</a:t>
            </a:r>
            <a:r>
              <a:rPr lang="en-US" dirty="0" smtClean="0"/>
              <a:t> </a:t>
            </a:r>
            <a:endParaRPr lang="id-ID" dirty="0" smtClean="0"/>
          </a:p>
          <a:p>
            <a:pPr lvl="1">
              <a:buNone/>
            </a:pPr>
            <a:r>
              <a:rPr lang="en-US" dirty="0" smtClean="0"/>
              <a:t>- </a:t>
            </a:r>
            <a:r>
              <a:rPr lang="en-US" dirty="0" err="1" smtClean="0"/>
              <a:t>Informasi</a:t>
            </a:r>
            <a:r>
              <a:rPr lang="en-US" dirty="0" smtClean="0"/>
              <a:t> </a:t>
            </a:r>
            <a:r>
              <a:rPr lang="en-US" dirty="0" err="1" smtClean="0"/>
              <a:t>dalam</a:t>
            </a:r>
            <a:r>
              <a:rPr lang="en-US" dirty="0" smtClean="0"/>
              <a:t> </a:t>
            </a:r>
            <a:r>
              <a:rPr lang="en-US" dirty="0" err="1" smtClean="0"/>
              <a:t>jumlah</a:t>
            </a:r>
            <a:r>
              <a:rPr lang="en-US" dirty="0" smtClean="0"/>
              <a:t> </a:t>
            </a:r>
            <a:r>
              <a:rPr lang="en-US" dirty="0" err="1" smtClean="0"/>
              <a:t>besar</a:t>
            </a:r>
            <a:r>
              <a:rPr lang="en-US" dirty="0" smtClean="0"/>
              <a:t> </a:t>
            </a:r>
            <a:r>
              <a:rPr lang="en-US" dirty="0" err="1" smtClean="0"/>
              <a:t>akan</a:t>
            </a:r>
            <a:r>
              <a:rPr lang="en-US" dirty="0" smtClean="0"/>
              <a:t> </a:t>
            </a:r>
            <a:r>
              <a:rPr lang="en-US" dirty="0" err="1" smtClean="0"/>
              <a:t>tersedia</a:t>
            </a:r>
            <a:r>
              <a:rPr lang="en-US" dirty="0" smtClean="0"/>
              <a:t> </a:t>
            </a:r>
            <a:endParaRPr lang="id-ID" dirty="0" smtClean="0"/>
          </a:p>
          <a:p>
            <a:pPr lvl="1">
              <a:buNone/>
            </a:pPr>
            <a:r>
              <a:rPr lang="en-US" dirty="0" smtClean="0"/>
              <a:t>- </a:t>
            </a:r>
            <a:r>
              <a:rPr lang="en-US" dirty="0" err="1" smtClean="0"/>
              <a:t>Manusia</a:t>
            </a:r>
            <a:r>
              <a:rPr lang="en-US" dirty="0" smtClean="0"/>
              <a:t> </a:t>
            </a:r>
            <a:r>
              <a:rPr lang="en-US" dirty="0" err="1" smtClean="0"/>
              <a:t>akan</a:t>
            </a:r>
            <a:r>
              <a:rPr lang="en-US" dirty="0" smtClean="0"/>
              <a:t> </a:t>
            </a:r>
            <a:r>
              <a:rPr lang="en-US" dirty="0" err="1" smtClean="0"/>
              <a:t>bekerja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harkatnya</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19</a:t>
            </a:fld>
            <a:endParaRPr 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Definisi Masyarakat Informasi</a:t>
            </a:r>
            <a:endParaRPr lang="id-ID" dirty="0"/>
          </a:p>
        </p:txBody>
      </p:sp>
      <p:sp>
        <p:nvSpPr>
          <p:cNvPr id="3" name="Content Placeholder 2"/>
          <p:cNvSpPr>
            <a:spLocks noGrp="1"/>
          </p:cNvSpPr>
          <p:nvPr>
            <p:ph idx="1"/>
          </p:nvPr>
        </p:nvSpPr>
        <p:spPr/>
        <p:txBody>
          <a:bodyPr/>
          <a:lstStyle/>
          <a:p>
            <a:r>
              <a:rPr lang="id-ID" dirty="0" smtClean="0"/>
              <a:t>Information society atau masyarakat informasi adalah suatu keadaan masyarakat di mana produksi, distribusi dan manipulasi suatu informasi menjadi kegiatan utama.</a:t>
            </a:r>
          </a:p>
          <a:p>
            <a:r>
              <a:rPr lang="id-ID" dirty="0" smtClean="0"/>
              <a:t>Kualitas hidup, prospek perubahan sosial, dan pembangunan ekonomi tergantung pada peningkatan dan pemanfaatan informasi.</a:t>
            </a:r>
          </a:p>
        </p:txBody>
      </p:sp>
      <p:sp>
        <p:nvSpPr>
          <p:cNvPr id="4" name="Slide Number Placeholder 3"/>
          <p:cNvSpPr>
            <a:spLocks noGrp="1"/>
          </p:cNvSpPr>
          <p:nvPr>
            <p:ph type="sldNum" sz="quarter" idx="12"/>
          </p:nvPr>
        </p:nvSpPr>
        <p:spPr/>
        <p:txBody>
          <a:bodyPr/>
          <a:lstStyle/>
          <a:p>
            <a:fld id="{D8405C05-C5A1-46A4-9042-7515D6AC77F3}" type="slidenum">
              <a:rPr lang="id-ID" smtClean="0"/>
              <a:pPr/>
              <a:t>2</a:t>
            </a:fld>
            <a:endParaRPr lang="id-ID"/>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dan Masyarakat Informasi</a:t>
            </a:r>
            <a:endParaRPr lang="id-ID" dirty="0"/>
          </a:p>
        </p:txBody>
      </p:sp>
      <p:sp>
        <p:nvSpPr>
          <p:cNvPr id="3" name="Content Placeholder 2"/>
          <p:cNvSpPr>
            <a:spLocks noGrp="1"/>
          </p:cNvSpPr>
          <p:nvPr>
            <p:ph idx="1"/>
          </p:nvPr>
        </p:nvSpPr>
        <p:spPr/>
        <p:txBody>
          <a:bodyPr>
            <a:normAutofit fontScale="85000" lnSpcReduction="10000"/>
          </a:bodyPr>
          <a:lstStyle/>
          <a:p>
            <a:r>
              <a:rPr lang="id-ID" dirty="0" smtClean="0"/>
              <a:t>Contoh kehidupan masyarakat informasi dapat diamati dengan munculnya sistem belajar jarak jauh (SBJJ), di mana proses belajar dilakukan dengan bantuan teknologi komunikasi (media dan internet). </a:t>
            </a:r>
          </a:p>
          <a:p>
            <a:endParaRPr lang="id-ID" dirty="0" smtClean="0"/>
          </a:p>
          <a:p>
            <a:r>
              <a:rPr lang="id-ID" dirty="0" smtClean="0"/>
              <a:t>Selain itu, tumbuh juga masyarakat yang bekerja jarak jauh (tanpa kantor), konferensi jarak jauh, belanja jarak jauh, nikah jarak jauh, dan silahturahmi jarak jauh.</a:t>
            </a:r>
          </a:p>
          <a:p>
            <a:endParaRPr lang="id-ID" dirty="0" smtClean="0"/>
          </a:p>
          <a:p>
            <a:r>
              <a:rPr lang="id-ID" dirty="0" smtClean="0"/>
              <a:t>Kesemua itu dimungkinkan oleh kemajuan teknologi yang canggih dan mutakhir.</a:t>
            </a:r>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20</a:t>
            </a:fld>
            <a:endParaRPr lang="id-ID"/>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Layanan Elektronik (e-Services)</a:t>
            </a:r>
            <a:endParaRPr lang="id-ID" dirty="0"/>
          </a:p>
        </p:txBody>
      </p:sp>
      <p:sp>
        <p:nvSpPr>
          <p:cNvPr id="3" name="Content Placeholder 2"/>
          <p:cNvSpPr>
            <a:spLocks noGrp="1"/>
          </p:cNvSpPr>
          <p:nvPr>
            <p:ph idx="1"/>
          </p:nvPr>
        </p:nvSpPr>
        <p:spPr/>
        <p:txBody>
          <a:bodyPr>
            <a:normAutofit/>
          </a:bodyPr>
          <a:lstStyle/>
          <a:p>
            <a:r>
              <a:rPr lang="id-ID" dirty="0" smtClean="0"/>
              <a:t>e-Services </a:t>
            </a:r>
            <a:r>
              <a:rPr lang="id-ID" dirty="0"/>
              <a:t>adalah istilah </a:t>
            </a:r>
            <a:r>
              <a:rPr lang="id-ID" dirty="0" smtClean="0"/>
              <a:t>yang menunjukkan </a:t>
            </a:r>
            <a:r>
              <a:rPr lang="id-ID" dirty="0"/>
              <a:t>penyediaan layanan </a:t>
            </a:r>
            <a:r>
              <a:rPr lang="id-ID" dirty="0" smtClean="0"/>
              <a:t>melalui Internet</a:t>
            </a:r>
            <a:endParaRPr lang="id-ID" dirty="0"/>
          </a:p>
          <a:p>
            <a:pPr lvl="2">
              <a:buNone/>
            </a:pPr>
            <a:r>
              <a:rPr lang="id-ID" dirty="0"/>
              <a:t>– E-commerce, </a:t>
            </a:r>
            <a:r>
              <a:rPr lang="id-ID" dirty="0" smtClean="0"/>
              <a:t>contoh: </a:t>
            </a:r>
            <a:r>
              <a:rPr lang="id-ID" dirty="0"/>
              <a:t>jual-beli secara online</a:t>
            </a:r>
          </a:p>
          <a:p>
            <a:pPr lvl="2">
              <a:buNone/>
            </a:pPr>
            <a:r>
              <a:rPr lang="id-ID" dirty="0"/>
              <a:t>– E-government, </a:t>
            </a:r>
            <a:r>
              <a:rPr lang="id-ID" dirty="0" smtClean="0"/>
              <a:t>contoh: </a:t>
            </a:r>
            <a:r>
              <a:rPr lang="id-ID" dirty="0"/>
              <a:t>pelayanan </a:t>
            </a:r>
            <a:r>
              <a:rPr lang="id-ID" dirty="0" smtClean="0"/>
              <a:t>publik melalui Internet</a:t>
            </a:r>
            <a:endParaRPr lang="id-ID" dirty="0"/>
          </a:p>
          <a:p>
            <a:pPr lvl="2">
              <a:buNone/>
            </a:pPr>
            <a:r>
              <a:rPr lang="id-ID" dirty="0"/>
              <a:t>– </a:t>
            </a:r>
            <a:r>
              <a:rPr lang="id-ID" dirty="0" smtClean="0"/>
              <a:t>E-library, contoh: </a:t>
            </a:r>
            <a:r>
              <a:rPr lang="id-ID" dirty="0"/>
              <a:t>layanan perpustakaan digital</a:t>
            </a:r>
          </a:p>
          <a:p>
            <a:pPr lvl="2">
              <a:buNone/>
            </a:pPr>
            <a:r>
              <a:rPr lang="id-ID" dirty="0"/>
              <a:t>– </a:t>
            </a:r>
            <a:r>
              <a:rPr lang="id-ID" dirty="0" smtClean="0"/>
              <a:t>E-ticketing, contoh: </a:t>
            </a:r>
            <a:r>
              <a:rPr lang="id-ID" dirty="0"/>
              <a:t>membeli tiket elektronis</a:t>
            </a:r>
          </a:p>
          <a:p>
            <a:pPr lvl="2">
              <a:buNone/>
            </a:pPr>
            <a:r>
              <a:rPr lang="id-ID" dirty="0"/>
              <a:t>– Semua serba “E”, dll</a:t>
            </a:r>
          </a:p>
        </p:txBody>
      </p:sp>
      <p:sp>
        <p:nvSpPr>
          <p:cNvPr id="4" name="Slide Number Placeholder 3"/>
          <p:cNvSpPr>
            <a:spLocks noGrp="1"/>
          </p:cNvSpPr>
          <p:nvPr>
            <p:ph type="sldNum" sz="quarter" idx="12"/>
          </p:nvPr>
        </p:nvSpPr>
        <p:spPr/>
        <p:txBody>
          <a:bodyPr/>
          <a:lstStyle/>
          <a:p>
            <a:fld id="{D8405C05-C5A1-46A4-9042-7515D6AC77F3}" type="slidenum">
              <a:rPr lang="id-ID" smtClean="0"/>
              <a:pPr/>
              <a:t>21</a:t>
            </a:fld>
            <a:endParaRPr lang="id-ID"/>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Layanan Elektronik (e-services)</a:t>
            </a:r>
            <a:endParaRPr lang="id-ID" dirty="0"/>
          </a:p>
        </p:txBody>
      </p:sp>
      <p:sp>
        <p:nvSpPr>
          <p:cNvPr id="3" name="Content Placeholder 2"/>
          <p:cNvSpPr>
            <a:spLocks noGrp="1"/>
          </p:cNvSpPr>
          <p:nvPr>
            <p:ph idx="1"/>
          </p:nvPr>
        </p:nvSpPr>
        <p:spPr/>
        <p:txBody>
          <a:bodyPr/>
          <a:lstStyle/>
          <a:p>
            <a:r>
              <a:rPr lang="id-ID" dirty="0"/>
              <a:t>Kata “layanan” secara implisit menunjuk 3 hal</a:t>
            </a:r>
          </a:p>
          <a:p>
            <a:pPr>
              <a:buNone/>
            </a:pPr>
            <a:r>
              <a:rPr lang="fi-FI" dirty="0"/>
              <a:t>– Penyediaan layanan oleh penyedia </a:t>
            </a:r>
            <a:r>
              <a:rPr lang="fi-FI" i="1" dirty="0"/>
              <a:t>(provider)</a:t>
            </a:r>
          </a:p>
          <a:p>
            <a:pPr>
              <a:buNone/>
            </a:pPr>
            <a:r>
              <a:rPr lang="id-ID" dirty="0"/>
              <a:t>– Pemanfaatan dan akses layanan oleh </a:t>
            </a:r>
            <a:r>
              <a:rPr lang="id-ID" dirty="0" smtClean="0"/>
              <a:t>pihak yang memerlukan </a:t>
            </a:r>
            <a:r>
              <a:rPr lang="id-ID" dirty="0"/>
              <a:t>(pemakai)</a:t>
            </a:r>
          </a:p>
          <a:p>
            <a:pPr>
              <a:buNone/>
            </a:pPr>
            <a:r>
              <a:rPr lang="en-US" dirty="0"/>
              <a:t>– </a:t>
            </a:r>
            <a:r>
              <a:rPr lang="en-US" dirty="0" err="1"/>
              <a:t>Penyampaian</a:t>
            </a:r>
            <a:r>
              <a:rPr lang="en-US" dirty="0"/>
              <a:t> </a:t>
            </a:r>
            <a:r>
              <a:rPr lang="en-US" i="1" dirty="0"/>
              <a:t>(delivery) </a:t>
            </a:r>
            <a:r>
              <a:rPr lang="en-US" dirty="0" err="1"/>
              <a:t>layanan</a:t>
            </a:r>
            <a:r>
              <a:rPr lang="en-US" dirty="0"/>
              <a:t> </a:t>
            </a:r>
            <a:r>
              <a:rPr lang="en-US" dirty="0" err="1"/>
              <a:t>dari</a:t>
            </a:r>
            <a:r>
              <a:rPr lang="en-US" dirty="0"/>
              <a:t> </a:t>
            </a:r>
            <a:r>
              <a:rPr lang="en-US" dirty="0" err="1"/>
              <a:t>penyedia</a:t>
            </a:r>
            <a:r>
              <a:rPr lang="en-US" dirty="0"/>
              <a:t> </a:t>
            </a:r>
            <a:r>
              <a:rPr lang="en-US" dirty="0" err="1" smtClean="0"/>
              <a:t>ke</a:t>
            </a:r>
            <a:r>
              <a:rPr lang="id-ID" dirty="0" smtClean="0"/>
              <a:t> pemakai</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22</a:t>
            </a:fld>
            <a:endParaRPr lang="id-ID"/>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Sejarah Layanan Elektronik</a:t>
            </a:r>
            <a:br>
              <a:rPr lang="id-ID" dirty="0" smtClean="0"/>
            </a:br>
            <a:r>
              <a:rPr lang="id-ID" dirty="0" smtClean="0"/>
              <a:t>(1970 - 1990)</a:t>
            </a:r>
            <a:endParaRPr lang="id-ID" dirty="0"/>
          </a:p>
        </p:txBody>
      </p:sp>
      <p:sp>
        <p:nvSpPr>
          <p:cNvPr id="3" name="Content Placeholder 2"/>
          <p:cNvSpPr>
            <a:spLocks noGrp="1"/>
          </p:cNvSpPr>
          <p:nvPr>
            <p:ph idx="1"/>
          </p:nvPr>
        </p:nvSpPr>
        <p:spPr/>
        <p:txBody>
          <a:bodyPr>
            <a:normAutofit lnSpcReduction="10000"/>
          </a:bodyPr>
          <a:lstStyle/>
          <a:p>
            <a:r>
              <a:rPr lang="id-ID" dirty="0"/>
              <a:t>Konsep layanan </a:t>
            </a:r>
            <a:r>
              <a:rPr lang="id-ID" dirty="0" smtClean="0"/>
              <a:t>elektronis </a:t>
            </a:r>
            <a:r>
              <a:rPr lang="id-ID" dirty="0"/>
              <a:t>diawali </a:t>
            </a:r>
            <a:r>
              <a:rPr lang="id-ID" dirty="0" smtClean="0"/>
              <a:t>dari </a:t>
            </a:r>
            <a:r>
              <a:rPr lang="id-ID" dirty="0"/>
              <a:t>pengembangan program aplikasi </a:t>
            </a:r>
            <a:r>
              <a:rPr lang="id-ID" dirty="0" smtClean="0"/>
              <a:t>untuk </a:t>
            </a:r>
            <a:r>
              <a:rPr lang="id-ID" dirty="0"/>
              <a:t>berbagai </a:t>
            </a:r>
            <a:r>
              <a:rPr lang="id-ID" dirty="0" smtClean="0"/>
              <a:t>keperluan</a:t>
            </a:r>
          </a:p>
          <a:p>
            <a:r>
              <a:rPr lang="id-ID" dirty="0" smtClean="0"/>
              <a:t>Sebuah aplikasi dirancang untuk suatu keperluan tertentu dan melakukan fungsi-fungsi tertentu</a:t>
            </a:r>
          </a:p>
          <a:p>
            <a:pPr lvl="1"/>
            <a:r>
              <a:rPr lang="fi-FI" dirty="0" smtClean="0"/>
              <a:t>Contoh: Aplikasi akuntansi digunakan untuk</a:t>
            </a:r>
            <a:r>
              <a:rPr lang="id-ID" dirty="0" smtClean="0"/>
              <a:t> mengelola data keuangan perusahaan, dan dapat memproses neraca, serta menghasilkan laporan-laporan keuangan</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23</a:t>
            </a:fld>
            <a:endParaRPr lang="id-ID"/>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Sejarah Layanan Elektronik</a:t>
            </a:r>
            <a:br>
              <a:rPr lang="id-ID" dirty="0" smtClean="0"/>
            </a:br>
            <a:r>
              <a:rPr lang="id-ID" dirty="0" smtClean="0"/>
              <a:t>(1970 - 1990)</a:t>
            </a:r>
            <a:endParaRPr lang="id-ID" dirty="0"/>
          </a:p>
        </p:txBody>
      </p:sp>
      <p:sp>
        <p:nvSpPr>
          <p:cNvPr id="3" name="Content Placeholder 2"/>
          <p:cNvSpPr>
            <a:spLocks noGrp="1"/>
          </p:cNvSpPr>
          <p:nvPr>
            <p:ph idx="1"/>
          </p:nvPr>
        </p:nvSpPr>
        <p:spPr/>
        <p:txBody>
          <a:bodyPr/>
          <a:lstStyle/>
          <a:p>
            <a:r>
              <a:rPr lang="fi-FI" dirty="0" smtClean="0"/>
              <a:t>Tujuan aplikasi adalah untuk </a:t>
            </a:r>
            <a:r>
              <a:rPr lang="fi-FI" b="1" dirty="0" smtClean="0"/>
              <a:t>mengotomasikan</a:t>
            </a:r>
            <a:r>
              <a:rPr lang="id-ID" b="1" dirty="0" smtClean="0"/>
              <a:t> </a:t>
            </a:r>
            <a:r>
              <a:rPr lang="id-ID" dirty="0" smtClean="0"/>
              <a:t>berbagai proses</a:t>
            </a:r>
          </a:p>
          <a:p>
            <a:r>
              <a:rPr lang="id-ID" dirty="0" smtClean="0"/>
              <a:t>Hampir semua aplikasi bersifat </a:t>
            </a:r>
            <a:r>
              <a:rPr lang="id-ID" i="1" dirty="0" smtClean="0"/>
              <a:t>stand-alone (berdiri </a:t>
            </a:r>
            <a:r>
              <a:rPr lang="nn-NO" dirty="0" smtClean="0"/>
              <a:t>sendiri), tidak terhubung ke jaringan</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24</a:t>
            </a:fld>
            <a:endParaRPr lang="id-ID"/>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Sejarah Layanan Elektronik</a:t>
            </a:r>
            <a:br>
              <a:rPr lang="id-ID" dirty="0" smtClean="0"/>
            </a:br>
            <a:r>
              <a:rPr lang="id-ID" dirty="0" smtClean="0"/>
              <a:t>(1990 - 2000)</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Seiring dengan perkembangan teknologi jaringan komputer dan Internet, karakteristik program aplikasi pun berubah.</a:t>
            </a:r>
          </a:p>
          <a:p>
            <a:endParaRPr lang="id-ID" dirty="0" smtClean="0"/>
          </a:p>
          <a:p>
            <a:r>
              <a:rPr lang="id-ID" dirty="0" smtClean="0"/>
              <a:t>Aplikasi berjalan di atas jaringan dan memanfaatkan </a:t>
            </a:r>
            <a:r>
              <a:rPr lang="fi-FI" dirty="0" smtClean="0"/>
              <a:t>potensi jaringan untuk memperluas kemampuannya</a:t>
            </a:r>
            <a:r>
              <a:rPr lang="id-ID" dirty="0" smtClean="0"/>
              <a:t>.</a:t>
            </a:r>
          </a:p>
          <a:p>
            <a:endParaRPr lang="id-ID" dirty="0" smtClean="0"/>
          </a:p>
          <a:p>
            <a:r>
              <a:rPr lang="es-ES" dirty="0" err="1" smtClean="0"/>
              <a:t>Mulai</a:t>
            </a:r>
            <a:r>
              <a:rPr lang="es-ES" dirty="0" smtClean="0"/>
              <a:t> </a:t>
            </a:r>
            <a:r>
              <a:rPr lang="es-ES" dirty="0" err="1" smtClean="0"/>
              <a:t>muncul</a:t>
            </a:r>
            <a:r>
              <a:rPr lang="es-ES" dirty="0" smtClean="0"/>
              <a:t> </a:t>
            </a:r>
            <a:r>
              <a:rPr lang="es-ES" dirty="0" err="1" smtClean="0"/>
              <a:t>konsep</a:t>
            </a:r>
            <a:r>
              <a:rPr lang="es-ES" dirty="0" smtClean="0"/>
              <a:t> </a:t>
            </a:r>
            <a:r>
              <a:rPr lang="es-ES" dirty="0" err="1" smtClean="0"/>
              <a:t>tentang</a:t>
            </a:r>
            <a:r>
              <a:rPr lang="es-ES" dirty="0" smtClean="0"/>
              <a:t> </a:t>
            </a:r>
            <a:r>
              <a:rPr lang="es-ES" dirty="0" err="1" smtClean="0"/>
              <a:t>layanan</a:t>
            </a:r>
            <a:r>
              <a:rPr lang="es-ES" dirty="0" smtClean="0"/>
              <a:t>: </a:t>
            </a:r>
            <a:r>
              <a:rPr lang="es-ES" dirty="0" err="1" smtClean="0"/>
              <a:t>ada</a:t>
            </a:r>
            <a:r>
              <a:rPr lang="es-ES" dirty="0" smtClean="0"/>
              <a:t> </a:t>
            </a:r>
            <a:r>
              <a:rPr lang="es-ES" dirty="0" err="1" smtClean="0"/>
              <a:t>pihak</a:t>
            </a:r>
            <a:r>
              <a:rPr lang="es-ES" dirty="0" smtClean="0"/>
              <a:t> y</a:t>
            </a:r>
            <a:r>
              <a:rPr lang="id-ID" dirty="0" smtClean="0"/>
              <a:t>ang memerlukan sesuatu, dan ada pihak lain yang menyediakannya.</a:t>
            </a:r>
          </a:p>
          <a:p>
            <a:endParaRPr lang="id-ID" dirty="0" smtClean="0"/>
          </a:p>
          <a:p>
            <a:r>
              <a:rPr lang="id-ID" dirty="0" smtClean="0"/>
              <a:t>Antara penyedia dan pemakai layanan tidak perlu ada keterkaitan sebelumnya.</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25</a:t>
            </a:fld>
            <a:endParaRPr lang="id-ID"/>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Sejarah Layanan Elektronik</a:t>
            </a:r>
            <a:br>
              <a:rPr lang="id-ID" dirty="0" smtClean="0"/>
            </a:br>
            <a:r>
              <a:rPr lang="id-ID" dirty="0" smtClean="0"/>
              <a:t> (1990 - 2000)</a:t>
            </a:r>
            <a:endParaRPr lang="id-ID" dirty="0"/>
          </a:p>
        </p:txBody>
      </p:sp>
      <p:sp>
        <p:nvSpPr>
          <p:cNvPr id="3" name="Content Placeholder 2"/>
          <p:cNvSpPr>
            <a:spLocks noGrp="1"/>
          </p:cNvSpPr>
          <p:nvPr>
            <p:ph idx="1"/>
          </p:nvPr>
        </p:nvSpPr>
        <p:spPr/>
        <p:txBody>
          <a:bodyPr>
            <a:normAutofit fontScale="62500" lnSpcReduction="20000"/>
          </a:bodyPr>
          <a:lstStyle/>
          <a:p>
            <a:endParaRPr lang="id-ID" dirty="0" smtClean="0"/>
          </a:p>
          <a:p>
            <a:endParaRPr lang="id-ID" dirty="0" smtClean="0"/>
          </a:p>
          <a:p>
            <a:endParaRPr lang="id-ID" dirty="0" smtClean="0"/>
          </a:p>
          <a:p>
            <a:endParaRPr lang="id-ID" dirty="0" smtClean="0"/>
          </a:p>
          <a:p>
            <a:endParaRPr lang="id-ID" dirty="0" smtClean="0"/>
          </a:p>
          <a:p>
            <a:endParaRPr lang="id-ID" dirty="0" smtClean="0"/>
          </a:p>
          <a:p>
            <a:endParaRPr lang="id-ID" dirty="0" smtClean="0"/>
          </a:p>
          <a:p>
            <a:pPr>
              <a:buNone/>
            </a:pPr>
            <a:endParaRPr lang="id-ID" dirty="0" smtClean="0"/>
          </a:p>
          <a:p>
            <a:r>
              <a:rPr lang="id-ID" dirty="0" smtClean="0"/>
              <a:t>Hubungan antara penyedia dan pemakai layanan</a:t>
            </a:r>
          </a:p>
          <a:p>
            <a:r>
              <a:rPr lang="id-ID" dirty="0" smtClean="0"/>
              <a:t>Diterapkan d</a:t>
            </a:r>
            <a:r>
              <a:rPr lang="it-IT" dirty="0" smtClean="0"/>
              <a:t>alam berbagai bidang aplikasi: </a:t>
            </a:r>
            <a:endParaRPr lang="id-ID" dirty="0" smtClean="0"/>
          </a:p>
          <a:p>
            <a:pPr lvl="1"/>
            <a:r>
              <a:rPr lang="it-IT" dirty="0" smtClean="0"/>
              <a:t>e-commerce</a:t>
            </a:r>
            <a:r>
              <a:rPr lang="id-ID" dirty="0" smtClean="0"/>
              <a:t> </a:t>
            </a:r>
            <a:r>
              <a:rPr lang="en-US" dirty="0" smtClean="0"/>
              <a:t>(</a:t>
            </a:r>
            <a:r>
              <a:rPr lang="en-US" dirty="0" err="1" smtClean="0"/>
              <a:t>mis</a:t>
            </a:r>
            <a:r>
              <a:rPr lang="en-US" dirty="0" smtClean="0"/>
              <a:t>: </a:t>
            </a:r>
            <a:r>
              <a:rPr lang="en-US" dirty="0" err="1" smtClean="0"/>
              <a:t>toko</a:t>
            </a:r>
            <a:r>
              <a:rPr lang="en-US" dirty="0" smtClean="0"/>
              <a:t> on-line)</a:t>
            </a:r>
            <a:endParaRPr lang="id-ID" dirty="0" smtClean="0"/>
          </a:p>
          <a:p>
            <a:pPr lvl="1"/>
            <a:r>
              <a:rPr lang="en-US" dirty="0" smtClean="0"/>
              <a:t>e-learning (</a:t>
            </a:r>
            <a:r>
              <a:rPr lang="en-US" dirty="0" err="1" smtClean="0"/>
              <a:t>mis</a:t>
            </a:r>
            <a:r>
              <a:rPr lang="en-US" dirty="0" smtClean="0"/>
              <a:t>: digital library)</a:t>
            </a:r>
            <a:endParaRPr lang="id-ID" dirty="0" smtClean="0"/>
          </a:p>
          <a:p>
            <a:pPr lvl="1"/>
            <a:r>
              <a:rPr lang="id-ID" dirty="0" smtClean="0"/>
              <a:t>e-government (mis: layanan informasi pemda)</a:t>
            </a:r>
          </a:p>
          <a:p>
            <a:pPr lvl="1"/>
            <a:r>
              <a:rPr lang="id-ID" dirty="0" smtClean="0"/>
              <a:t>dll</a:t>
            </a:r>
            <a:endParaRPr lang="id-ID" dirty="0"/>
          </a:p>
        </p:txBody>
      </p:sp>
      <p:pic>
        <p:nvPicPr>
          <p:cNvPr id="1026" name="Picture 2" descr="C:\Program Files (x86)\Microsoft Office\MEDIA\CAGCAT10\j0195384.wmf"/>
          <p:cNvPicPr>
            <a:picLocks noChangeAspect="1" noChangeArrowheads="1"/>
          </p:cNvPicPr>
          <p:nvPr/>
        </p:nvPicPr>
        <p:blipFill>
          <a:blip r:embed="rId2"/>
          <a:srcRect/>
          <a:stretch>
            <a:fillRect/>
          </a:stretch>
        </p:blipFill>
        <p:spPr bwMode="auto">
          <a:xfrm>
            <a:off x="5500694" y="1814445"/>
            <a:ext cx="1285884" cy="1312727"/>
          </a:xfrm>
          <a:prstGeom prst="rect">
            <a:avLst/>
          </a:prstGeom>
          <a:noFill/>
        </p:spPr>
      </p:pic>
      <p:pic>
        <p:nvPicPr>
          <p:cNvPr id="1027" name="Picture 3" descr="C:\Program Files (x86)\Microsoft Office\MEDIA\CAGCAT10\j0285750.wmf"/>
          <p:cNvPicPr>
            <a:picLocks noChangeAspect="1" noChangeArrowheads="1"/>
          </p:cNvPicPr>
          <p:nvPr/>
        </p:nvPicPr>
        <p:blipFill>
          <a:blip r:embed="rId3"/>
          <a:srcRect/>
          <a:stretch>
            <a:fillRect/>
          </a:stretch>
        </p:blipFill>
        <p:spPr bwMode="auto">
          <a:xfrm>
            <a:off x="1500166" y="1979274"/>
            <a:ext cx="1824228" cy="1121054"/>
          </a:xfrm>
          <a:prstGeom prst="rect">
            <a:avLst/>
          </a:prstGeom>
          <a:noFill/>
        </p:spPr>
      </p:pic>
      <p:sp>
        <p:nvSpPr>
          <p:cNvPr id="11" name="Left-Right Arrow 10"/>
          <p:cNvSpPr/>
          <p:nvPr/>
        </p:nvSpPr>
        <p:spPr>
          <a:xfrm>
            <a:off x="3571868" y="2314510"/>
            <a:ext cx="1428760" cy="357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a:off x="1142976" y="3386080"/>
            <a:ext cx="2071702" cy="400110"/>
          </a:xfrm>
          <a:prstGeom prst="rect">
            <a:avLst/>
          </a:prstGeom>
          <a:noFill/>
        </p:spPr>
        <p:txBody>
          <a:bodyPr wrap="square" rtlCol="0">
            <a:spAutoFit/>
          </a:bodyPr>
          <a:lstStyle/>
          <a:p>
            <a:pPr algn="ctr"/>
            <a:r>
              <a:rPr lang="id-ID" sz="2000" dirty="0" smtClean="0"/>
              <a:t>Server Aplikasi</a:t>
            </a:r>
            <a:endParaRPr lang="id-ID" sz="2000" dirty="0"/>
          </a:p>
        </p:txBody>
      </p:sp>
      <p:sp>
        <p:nvSpPr>
          <p:cNvPr id="13" name="TextBox 12"/>
          <p:cNvSpPr txBox="1"/>
          <p:nvPr/>
        </p:nvSpPr>
        <p:spPr>
          <a:xfrm>
            <a:off x="5143504" y="3370062"/>
            <a:ext cx="2071702" cy="400110"/>
          </a:xfrm>
          <a:prstGeom prst="rect">
            <a:avLst/>
          </a:prstGeom>
          <a:noFill/>
        </p:spPr>
        <p:txBody>
          <a:bodyPr wrap="square" rtlCol="0">
            <a:spAutoFit/>
          </a:bodyPr>
          <a:lstStyle/>
          <a:p>
            <a:pPr algn="ctr"/>
            <a:r>
              <a:rPr lang="id-ID" sz="2000" dirty="0" smtClean="0"/>
              <a:t>Client</a:t>
            </a:r>
            <a:endParaRPr lang="id-ID" sz="2000" dirty="0"/>
          </a:p>
        </p:txBody>
      </p:sp>
      <p:sp>
        <p:nvSpPr>
          <p:cNvPr id="9" name="Slide Number Placeholder 8"/>
          <p:cNvSpPr>
            <a:spLocks noGrp="1"/>
          </p:cNvSpPr>
          <p:nvPr>
            <p:ph type="sldNum" sz="quarter" idx="12"/>
          </p:nvPr>
        </p:nvSpPr>
        <p:spPr/>
        <p:txBody>
          <a:bodyPr/>
          <a:lstStyle/>
          <a:p>
            <a:fld id="{D8405C05-C5A1-46A4-9042-7515D6AC77F3}" type="slidenum">
              <a:rPr lang="id-ID" smtClean="0"/>
              <a:pPr/>
              <a:t>26</a:t>
            </a:fld>
            <a:endParaRPr lang="id-ID"/>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Dampak Positif Era Informasi</a:t>
            </a:r>
            <a:endParaRPr lang="id-ID"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id-ID" dirty="0" smtClean="0"/>
              <a:t>Informasi yang disampaikan lebih </a:t>
            </a:r>
            <a:r>
              <a:rPr lang="id-ID" i="1" dirty="0" smtClean="0"/>
              <a:t>up to date</a:t>
            </a:r>
            <a:r>
              <a:rPr lang="id-ID" dirty="0" smtClean="0"/>
              <a:t> dan akurat karena prosesnya cepat.</a:t>
            </a:r>
          </a:p>
          <a:p>
            <a:pPr marL="514350" indent="-514350">
              <a:buFont typeface="+mj-lt"/>
              <a:buAutoNum type="arabicPeriod"/>
            </a:pPr>
            <a:endParaRPr lang="id-ID" dirty="0" smtClean="0"/>
          </a:p>
          <a:p>
            <a:pPr marL="514350" indent="-514350">
              <a:buFont typeface="+mj-lt"/>
              <a:buAutoNum type="arabicPeriod"/>
            </a:pPr>
            <a:r>
              <a:rPr lang="id-ID" dirty="0" smtClean="0"/>
              <a:t>Kemudahan memperoleh informasi yang ada di internet sehingga manusia tahu apa saja yang terjadi.</a:t>
            </a:r>
          </a:p>
          <a:p>
            <a:pPr marL="514350" indent="-514350">
              <a:buFont typeface="+mj-lt"/>
              <a:buAutoNum type="arabicPeriod"/>
            </a:pPr>
            <a:endParaRPr lang="id-ID" dirty="0" smtClean="0"/>
          </a:p>
          <a:p>
            <a:pPr marL="514350" indent="-514350">
              <a:buFont typeface="+mj-lt"/>
              <a:buAutoNum type="arabicPeriod"/>
            </a:pPr>
            <a:r>
              <a:rPr lang="id-ID" dirty="0" smtClean="0"/>
              <a:t>Media pertukaran data, dengan menggunakan email, newsgroup, dll sehingga para pengguna internet di seluruh dunia dapat saling bertukar informasi dengan cepat dan murah.</a:t>
            </a:r>
            <a:r>
              <a:rPr lang="sv-SE" dirty="0" smtClean="0"/>
              <a:t/>
            </a:r>
            <a:br>
              <a:rPr lang="sv-SE" dirty="0" smtClean="0"/>
            </a:br>
            <a:r>
              <a:rPr lang="id-ID" dirty="0" smtClean="0"/>
              <a:t/>
            </a:r>
            <a:br>
              <a:rPr lang="id-ID" dirty="0" smtClean="0"/>
            </a:br>
            <a:r>
              <a:rPr lang="id-ID" dirty="0" smtClean="0"/>
              <a:t/>
            </a:r>
            <a:br>
              <a:rPr lang="id-ID" dirty="0" smtClean="0"/>
            </a:b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27</a:t>
            </a:fld>
            <a:endParaRPr lang="id-ID"/>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Dampak Positif Era Informasi</a:t>
            </a:r>
            <a:endParaRPr lang="id-ID"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
            </a:pPr>
            <a:r>
              <a:rPr lang="id-ID" dirty="0" smtClean="0"/>
              <a:t>Dengan internet dapat menghemat biaya dan tenaga yang dikeluarkan bila dibandingkan dengan bertukar informasi melalui pos surat.</a:t>
            </a:r>
          </a:p>
          <a:p>
            <a:pPr marL="514350" indent="-514350">
              <a:buFont typeface="+mj-lt"/>
              <a:buAutoNum type="arabicPeriod" startAt="4"/>
            </a:pPr>
            <a:endParaRPr lang="id-ID" dirty="0" smtClean="0"/>
          </a:p>
          <a:p>
            <a:pPr marL="514350" indent="-514350">
              <a:buFont typeface="+mj-lt"/>
              <a:buAutoNum type="arabicPeriod" startAt="4"/>
            </a:pPr>
            <a:r>
              <a:rPr lang="sv-SE" dirty="0" smtClean="0"/>
              <a:t>Komunikasi jarak jauh pun menjadi sangat cepat dan praktis.</a:t>
            </a:r>
            <a:endParaRPr lang="id-ID" dirty="0" smtClean="0"/>
          </a:p>
          <a:p>
            <a:pPr marL="514350" indent="-514350">
              <a:buFont typeface="+mj-lt"/>
              <a:buAutoNum type="arabicPeriod" startAt="4"/>
            </a:pPr>
            <a:endParaRPr lang="id-ID" dirty="0" smtClean="0"/>
          </a:p>
          <a:p>
            <a:pPr marL="514350" indent="-514350">
              <a:buFont typeface="+mj-lt"/>
              <a:buAutoNum type="arabicPeriod" startAt="4"/>
            </a:pPr>
            <a:r>
              <a:rPr lang="id-ID" dirty="0" smtClean="0"/>
              <a:t>Kemudahan bertransaksi dan berbisnis dalam bidang perdagangan sehingga tidak perlu pergi menuju ke tempat penawaran/penjualan.</a:t>
            </a:r>
          </a:p>
          <a:p>
            <a:pPr marL="514350" indent="-514350">
              <a:buFont typeface="+mj-lt"/>
              <a:buAutoNum type="arabicPeriod" startAt="4"/>
            </a:pPr>
            <a:endParaRPr lang="id-ID" dirty="0" smtClean="0"/>
          </a:p>
          <a:p>
            <a:pPr marL="514350" indent="-514350">
              <a:buFont typeface="+mj-lt"/>
              <a:buAutoNum type="arabicPeriod" startAt="4"/>
            </a:pPr>
            <a:r>
              <a:rPr lang="id-ID" dirty="0" smtClean="0"/>
              <a:t>Bisa digunakan sebagai lahan informasi untuk bidang pendidikan, kebudayaan, dan lain-lain.</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28</a:t>
            </a:fld>
            <a:endParaRPr lang="id-ID"/>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Dampak Negatif Era Informasi</a:t>
            </a:r>
            <a:endParaRPr lang="id-ID"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id-ID" dirty="0" smtClean="0"/>
              <a:t>Penipuan</a:t>
            </a:r>
            <a:br>
              <a:rPr lang="id-ID" dirty="0" smtClean="0"/>
            </a:br>
            <a:r>
              <a:rPr lang="id-ID" dirty="0" smtClean="0"/>
              <a:t>Hal ini memang merajalela di bidang manapun. Internet pun tidak luput dari serangan penipu. Cara yang terbaik adalah tidak mengindahkan hal ini atau mengkonfirmasi informasi yang Anda dapatkan pada penyedia informasi tersebut.</a:t>
            </a:r>
          </a:p>
          <a:p>
            <a:pPr marL="514350" indent="-514350">
              <a:buFont typeface="+mj-lt"/>
              <a:buAutoNum type="arabicPeriod"/>
            </a:pPr>
            <a:endParaRPr lang="id-ID" dirty="0" smtClean="0"/>
          </a:p>
          <a:p>
            <a:pPr marL="514350" indent="-514350">
              <a:buFont typeface="+mj-lt"/>
              <a:buAutoNum type="arabicPeriod"/>
            </a:pPr>
            <a:r>
              <a:rPr lang="id-ID" dirty="0" smtClean="0"/>
              <a:t>Pornografi</a:t>
            </a:r>
            <a:br>
              <a:rPr lang="id-ID" dirty="0" smtClean="0"/>
            </a:br>
            <a:r>
              <a:rPr lang="id-ID" dirty="0" smtClean="0"/>
              <a:t>Anggapan yang mengatakan bahwa internet identik dengan pornografi, memang tidak salah. Di internet terdapat gambar-gambar pornografi dan kekerasan yang bisa mengakibatkan dorongan kepada seseorang untuk bertindak kriminal.</a:t>
            </a:r>
            <a:br>
              <a:rPr lang="id-ID" dirty="0" smtClean="0"/>
            </a:b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29</a:t>
            </a:fld>
            <a:endParaRPr lang="id-ID"/>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lstStyle/>
          <a:p>
            <a:r>
              <a:rPr lang="en-US" dirty="0" err="1" smtClean="0"/>
              <a:t>Pada</a:t>
            </a:r>
            <a:r>
              <a:rPr lang="en-US" dirty="0" smtClean="0"/>
              <a:t> </a:t>
            </a:r>
            <a:r>
              <a:rPr lang="en-US" dirty="0" err="1" smtClean="0"/>
              <a:t>akhir</a:t>
            </a:r>
            <a:r>
              <a:rPr lang="en-US" dirty="0" smtClean="0"/>
              <a:t> 1900, </a:t>
            </a:r>
            <a:r>
              <a:rPr lang="en-US" dirty="0" err="1" smtClean="0"/>
              <a:t>pekerja</a:t>
            </a:r>
            <a:r>
              <a:rPr lang="en-US" dirty="0" smtClean="0"/>
              <a:t> </a:t>
            </a:r>
            <a:r>
              <a:rPr lang="en-US" dirty="0" err="1" smtClean="0"/>
              <a:t>di</a:t>
            </a:r>
            <a:r>
              <a:rPr lang="en-US" dirty="0" smtClean="0"/>
              <a:t> </a:t>
            </a:r>
            <a:r>
              <a:rPr lang="en-US" dirty="0" err="1" smtClean="0"/>
              <a:t>bidang</a:t>
            </a:r>
            <a:r>
              <a:rPr lang="en-US" dirty="0" smtClean="0"/>
              <a:t> </a:t>
            </a:r>
            <a:r>
              <a:rPr lang="en-US" dirty="0" err="1" smtClean="0"/>
              <a:t>informasi</a:t>
            </a:r>
            <a:r>
              <a:rPr lang="en-US" dirty="0" smtClean="0"/>
              <a:t> </a:t>
            </a:r>
            <a:r>
              <a:rPr lang="en-US" dirty="0" err="1" smtClean="0"/>
              <a:t>atau</a:t>
            </a:r>
            <a:r>
              <a:rPr lang="en-US" dirty="0" smtClean="0"/>
              <a:t> media </a:t>
            </a:r>
            <a:r>
              <a:rPr lang="en-US" dirty="0" err="1" smtClean="0"/>
              <a:t>hanya</a:t>
            </a:r>
            <a:r>
              <a:rPr lang="en-US" dirty="0" smtClean="0"/>
              <a:t> </a:t>
            </a:r>
            <a:r>
              <a:rPr lang="en-US" dirty="0" err="1" smtClean="0"/>
              <a:t>berjumlah</a:t>
            </a:r>
            <a:r>
              <a:rPr lang="en-US" dirty="0" smtClean="0"/>
              <a:t> </a:t>
            </a:r>
            <a:r>
              <a:rPr lang="en-US" dirty="0" err="1" smtClean="0"/>
              <a:t>sekitar</a:t>
            </a:r>
            <a:r>
              <a:rPr lang="en-US" dirty="0" smtClean="0"/>
              <a:t> 10%.</a:t>
            </a:r>
            <a:endParaRPr lang="id-ID" dirty="0" smtClean="0"/>
          </a:p>
          <a:p>
            <a:endParaRPr lang="id-ID" dirty="0" smtClean="0"/>
          </a:p>
          <a:p>
            <a:r>
              <a:rPr lang="en-US" dirty="0" err="1" smtClean="0"/>
              <a:t>Pada</a:t>
            </a:r>
            <a:r>
              <a:rPr lang="en-US" dirty="0" smtClean="0"/>
              <a:t> </a:t>
            </a:r>
            <a:r>
              <a:rPr lang="en-US" dirty="0" err="1" smtClean="0"/>
              <a:t>akhir</a:t>
            </a:r>
            <a:r>
              <a:rPr lang="en-US" dirty="0" smtClean="0"/>
              <a:t> </a:t>
            </a:r>
            <a:r>
              <a:rPr lang="en-US" dirty="0" err="1" smtClean="0"/>
              <a:t>masyarakat</a:t>
            </a:r>
            <a:r>
              <a:rPr lang="en-US" dirty="0" smtClean="0"/>
              <a:t> </a:t>
            </a:r>
            <a:r>
              <a:rPr lang="en-US" dirty="0" err="1" smtClean="0"/>
              <a:t>industri</a:t>
            </a:r>
            <a:r>
              <a:rPr lang="en-US" dirty="0" smtClean="0"/>
              <a:t> </a:t>
            </a:r>
            <a:r>
              <a:rPr lang="en-US" dirty="0" err="1" smtClean="0"/>
              <a:t>dan</a:t>
            </a:r>
            <a:r>
              <a:rPr lang="en-US" dirty="0" smtClean="0"/>
              <a:t> </a:t>
            </a:r>
            <a:r>
              <a:rPr lang="en-US" dirty="0" err="1" smtClean="0"/>
              <a:t>merupakan</a:t>
            </a:r>
            <a:r>
              <a:rPr lang="en-US" dirty="0" smtClean="0"/>
              <a:t> </a:t>
            </a:r>
            <a:r>
              <a:rPr lang="en-US" dirty="0" err="1" smtClean="0"/>
              <a:t>awal</a:t>
            </a:r>
            <a:r>
              <a:rPr lang="en-US" dirty="0" smtClean="0"/>
              <a:t> era </a:t>
            </a:r>
            <a:r>
              <a:rPr lang="en-US" dirty="0" err="1" smtClean="0"/>
              <a:t>informasi</a:t>
            </a:r>
            <a:r>
              <a:rPr lang="en-US" dirty="0" smtClean="0"/>
              <a:t> </a:t>
            </a:r>
            <a:r>
              <a:rPr lang="en-US" dirty="0" err="1" smtClean="0"/>
              <a:t>di</a:t>
            </a:r>
            <a:r>
              <a:rPr lang="en-US" dirty="0" smtClean="0"/>
              <a:t> </a:t>
            </a:r>
            <a:r>
              <a:rPr lang="en-US" dirty="0" err="1" smtClean="0"/>
              <a:t>sekitar</a:t>
            </a:r>
            <a:r>
              <a:rPr lang="en-US" dirty="0" smtClean="0"/>
              <a:t> </a:t>
            </a:r>
            <a:r>
              <a:rPr lang="en-US" dirty="0" err="1" smtClean="0"/>
              <a:t>tahun</a:t>
            </a:r>
            <a:r>
              <a:rPr lang="en-US" dirty="0" smtClean="0"/>
              <a:t> 1950-an, </a:t>
            </a:r>
            <a:r>
              <a:rPr lang="en-US" dirty="0" err="1" smtClean="0"/>
              <a:t>pekerja</a:t>
            </a:r>
            <a:r>
              <a:rPr lang="en-US" dirty="0" smtClean="0"/>
              <a:t> </a:t>
            </a:r>
            <a:r>
              <a:rPr lang="en-US" dirty="0" err="1" smtClean="0"/>
              <a:t>di</a:t>
            </a:r>
            <a:r>
              <a:rPr lang="en-US" dirty="0" smtClean="0"/>
              <a:t> </a:t>
            </a:r>
            <a:r>
              <a:rPr lang="en-US" dirty="0" err="1" smtClean="0"/>
              <a:t>bidang</a:t>
            </a:r>
            <a:r>
              <a:rPr lang="en-US" dirty="0" smtClean="0"/>
              <a:t> media / </a:t>
            </a:r>
            <a:r>
              <a:rPr lang="en-US" dirty="0" err="1" smtClean="0"/>
              <a:t>informasi</a:t>
            </a:r>
            <a:r>
              <a:rPr lang="en-US" dirty="0" smtClean="0"/>
              <a:t> </a:t>
            </a:r>
            <a:r>
              <a:rPr lang="en-US" dirty="0" err="1" smtClean="0"/>
              <a:t>telah</a:t>
            </a:r>
            <a:r>
              <a:rPr lang="en-US" dirty="0" smtClean="0"/>
              <a:t> </a:t>
            </a:r>
            <a:r>
              <a:rPr lang="en-US" dirty="0" err="1" smtClean="0"/>
              <a:t>mencapai</a:t>
            </a:r>
            <a:r>
              <a:rPr lang="en-US" dirty="0" smtClean="0"/>
              <a:t> 30% </a:t>
            </a:r>
            <a:r>
              <a:rPr lang="en-US" dirty="0" err="1" smtClean="0"/>
              <a:t>dari</a:t>
            </a:r>
            <a:r>
              <a:rPr lang="en-US" dirty="0" smtClean="0"/>
              <a:t> </a:t>
            </a:r>
            <a:r>
              <a:rPr lang="en-US" dirty="0" err="1" smtClean="0"/>
              <a:t>berbagai</a:t>
            </a:r>
            <a:r>
              <a:rPr lang="en-US" dirty="0" smtClean="0"/>
              <a:t> </a:t>
            </a:r>
            <a:r>
              <a:rPr lang="en-US" dirty="0" err="1" smtClean="0"/>
              <a:t>jenis</a:t>
            </a:r>
            <a:r>
              <a:rPr lang="en-US" dirty="0" smtClean="0"/>
              <a:t> </a:t>
            </a:r>
            <a:r>
              <a:rPr lang="en-US" dirty="0" err="1" smtClean="0"/>
              <a:t>pekerjaan</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3</a:t>
            </a:fld>
            <a:endParaRPr lang="id-ID"/>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Dampak Negatif Era Informasi</a:t>
            </a:r>
            <a:endParaRPr lang="id-ID"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3"/>
            </a:pPr>
            <a:r>
              <a:rPr lang="id-ID" dirty="0" smtClean="0"/>
              <a:t>Perjudian</a:t>
            </a:r>
            <a:br>
              <a:rPr lang="id-ID" dirty="0" smtClean="0"/>
            </a:br>
            <a:r>
              <a:rPr lang="id-ID" dirty="0" smtClean="0"/>
              <a:t>Dengan jaringan yang tersedia, para penjudi tidak perlu pergi ke tempat khusus untuk memenuhi keinginannya.</a:t>
            </a:r>
          </a:p>
          <a:p>
            <a:pPr marL="514350" indent="-514350">
              <a:buFont typeface="+mj-lt"/>
              <a:buAutoNum type="arabicPeriod" startAt="3"/>
            </a:pPr>
            <a:endParaRPr lang="id-ID" dirty="0" smtClean="0"/>
          </a:p>
          <a:p>
            <a:pPr marL="514350" indent="-514350">
              <a:buFont typeface="+mj-lt"/>
              <a:buAutoNum type="arabicPeriod" startAt="3"/>
            </a:pPr>
            <a:r>
              <a:rPr lang="id-ID" dirty="0" smtClean="0"/>
              <a:t>Carding</a:t>
            </a:r>
            <a:br>
              <a:rPr lang="id-ID" dirty="0" smtClean="0"/>
            </a:br>
            <a:r>
              <a:rPr lang="id-ID" dirty="0" smtClean="0"/>
              <a:t>Pembajakan kode kartu kredit yang dilakakukan para penjahat ketika pengguna sedang menggunakan transaksi online(real time)</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30</a:t>
            </a:fld>
            <a:endParaRPr lang="id-ID"/>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normAutofit fontScale="70000" lnSpcReduction="20000"/>
          </a:bodyPr>
          <a:lstStyle/>
          <a:p>
            <a:r>
              <a:rPr lang="en-US" dirty="0" smtClean="0"/>
              <a:t>P</a:t>
            </a:r>
            <a:r>
              <a:rPr lang="id-ID" dirty="0" smtClean="0"/>
              <a:t>er</a:t>
            </a:r>
            <a:r>
              <a:rPr lang="en-US" dirty="0" err="1" smtClean="0"/>
              <a:t>sentas</a:t>
            </a:r>
            <a:r>
              <a:rPr lang="id-ID" dirty="0" smtClean="0"/>
              <a:t>e</a:t>
            </a:r>
            <a:r>
              <a:rPr lang="en-US" dirty="0" smtClean="0"/>
              <a:t> </a:t>
            </a:r>
            <a:r>
              <a:rPr lang="en-US" dirty="0" err="1" smtClean="0"/>
              <a:t>tenaga</a:t>
            </a:r>
            <a:r>
              <a:rPr lang="en-US" dirty="0" smtClean="0"/>
              <a:t> </a:t>
            </a:r>
            <a:r>
              <a:rPr lang="en-US" dirty="0" err="1" smtClean="0"/>
              <a:t>kerja</a:t>
            </a:r>
            <a:r>
              <a:rPr lang="en-US" dirty="0" smtClean="0"/>
              <a:t> yang </a:t>
            </a:r>
            <a:r>
              <a:rPr lang="en-US" dirty="0" err="1" smtClean="0"/>
              <a:t>menangani</a:t>
            </a:r>
            <a:r>
              <a:rPr lang="en-US" dirty="0" smtClean="0"/>
              <a:t> </a:t>
            </a:r>
            <a:r>
              <a:rPr lang="en-US" dirty="0" err="1" smtClean="0"/>
              <a:t>informasi</a:t>
            </a:r>
            <a:r>
              <a:rPr lang="en-US" dirty="0" smtClean="0"/>
              <a:t> </a:t>
            </a:r>
            <a:r>
              <a:rPr lang="en-US" dirty="0" err="1" smtClean="0"/>
              <a:t>akan</a:t>
            </a:r>
            <a:r>
              <a:rPr lang="en-US" dirty="0" smtClean="0"/>
              <a:t> </a:t>
            </a:r>
            <a:r>
              <a:rPr lang="en-US" dirty="0" err="1" smtClean="0"/>
              <a:t>terus</a:t>
            </a:r>
            <a:r>
              <a:rPr lang="en-US" dirty="0" smtClean="0"/>
              <a:t> </a:t>
            </a:r>
            <a:r>
              <a:rPr lang="en-US" dirty="0" err="1" smtClean="0"/>
              <a:t>membengkak</a:t>
            </a:r>
            <a:r>
              <a:rPr lang="en-US" dirty="0" smtClean="0"/>
              <a:t>, </a:t>
            </a:r>
            <a:r>
              <a:rPr lang="en-US" dirty="0" err="1" smtClean="0"/>
              <a:t>pergerakan</a:t>
            </a:r>
            <a:r>
              <a:rPr lang="en-US" dirty="0" smtClean="0"/>
              <a:t> </a:t>
            </a:r>
            <a:r>
              <a:rPr lang="en-US" dirty="0" err="1" smtClean="0"/>
              <a:t>ini</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pertanda</a:t>
            </a:r>
            <a:r>
              <a:rPr lang="en-US" dirty="0" smtClean="0"/>
              <a:t> </a:t>
            </a:r>
            <a:r>
              <a:rPr lang="en-US" dirty="0" err="1" smtClean="0"/>
              <a:t>utama</a:t>
            </a:r>
            <a:r>
              <a:rPr lang="en-US" dirty="0" smtClean="0"/>
              <a:t> </a:t>
            </a:r>
            <a:r>
              <a:rPr lang="en-US" dirty="0" err="1" smtClean="0"/>
              <a:t>dari</a:t>
            </a:r>
            <a:r>
              <a:rPr lang="en-US" dirty="0" smtClean="0"/>
              <a:t> </a:t>
            </a:r>
            <a:r>
              <a:rPr lang="en-US" dirty="0" err="1" smtClean="0"/>
              <a:t>terbentuknya</a:t>
            </a:r>
            <a:r>
              <a:rPr lang="en-US" dirty="0" smtClean="0"/>
              <a:t> </a:t>
            </a:r>
            <a:r>
              <a:rPr lang="en-US" dirty="0" err="1" smtClean="0"/>
              <a:t>masyarakat</a:t>
            </a:r>
            <a:r>
              <a:rPr lang="en-US" dirty="0" smtClean="0"/>
              <a:t> </a:t>
            </a:r>
            <a:r>
              <a:rPr lang="en-US" dirty="0" err="1" smtClean="0"/>
              <a:t>informasi</a:t>
            </a:r>
            <a:r>
              <a:rPr lang="en-US" dirty="0" smtClean="0"/>
              <a:t>.</a:t>
            </a:r>
            <a:endParaRPr lang="id-ID" dirty="0" smtClean="0"/>
          </a:p>
          <a:p>
            <a:endParaRPr lang="id-ID" dirty="0" smtClean="0"/>
          </a:p>
          <a:p>
            <a:r>
              <a:rPr lang="en-US" dirty="0" err="1" smtClean="0"/>
              <a:t>Komputer</a:t>
            </a:r>
            <a:r>
              <a:rPr lang="en-US" dirty="0" smtClean="0"/>
              <a:t>, </a:t>
            </a:r>
            <a:r>
              <a:rPr lang="en-US" dirty="0" err="1" smtClean="0"/>
              <a:t>Alat</a:t>
            </a:r>
            <a:r>
              <a:rPr lang="en-US" dirty="0" smtClean="0"/>
              <a:t> Telekomunikasi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merupakan</a:t>
            </a:r>
            <a:r>
              <a:rPr lang="en-US" dirty="0" smtClean="0"/>
              <a:t> </a:t>
            </a:r>
            <a:r>
              <a:rPr lang="en-US" dirty="0" err="1" smtClean="0"/>
              <a:t>komoditi</a:t>
            </a:r>
            <a:r>
              <a:rPr lang="en-US" dirty="0" smtClean="0"/>
              <a:t> yang </a:t>
            </a:r>
            <a:r>
              <a:rPr lang="en-US" dirty="0" err="1" smtClean="0"/>
              <a:t>akan</a:t>
            </a:r>
            <a:r>
              <a:rPr lang="en-US" dirty="0" smtClean="0"/>
              <a:t> </a:t>
            </a:r>
            <a:r>
              <a:rPr lang="en-US" dirty="0" err="1" smtClean="0"/>
              <a:t>berjaya</a:t>
            </a:r>
            <a:r>
              <a:rPr lang="en-US" dirty="0" smtClean="0"/>
              <a:t> </a:t>
            </a:r>
            <a:r>
              <a:rPr lang="en-US" dirty="0" err="1" smtClean="0"/>
              <a:t>di</a:t>
            </a:r>
            <a:r>
              <a:rPr lang="id-ID" dirty="0" smtClean="0"/>
              <a:t> </a:t>
            </a:r>
            <a:r>
              <a:rPr lang="en-US" dirty="0" err="1" smtClean="0"/>
              <a:t>masa</a:t>
            </a:r>
            <a:r>
              <a:rPr lang="en-US" dirty="0" smtClean="0"/>
              <a:t> </a:t>
            </a:r>
            <a:r>
              <a:rPr lang="en-US" dirty="0" err="1" smtClean="0"/>
              <a:t>depan</a:t>
            </a:r>
            <a:r>
              <a:rPr lang="id-ID" dirty="0" smtClean="0"/>
              <a:t>.</a:t>
            </a:r>
          </a:p>
          <a:p>
            <a:endParaRPr lang="id-ID" dirty="0" smtClean="0"/>
          </a:p>
          <a:p>
            <a:r>
              <a:rPr lang="id-ID" dirty="0" smtClean="0"/>
              <a:t>T</a:t>
            </a:r>
            <a:r>
              <a:rPr lang="en-US" dirty="0" err="1" smtClean="0"/>
              <a:t>erbentuknya</a:t>
            </a:r>
            <a:r>
              <a:rPr lang="en-US" dirty="0" smtClean="0"/>
              <a:t> </a:t>
            </a:r>
            <a:r>
              <a:rPr lang="en-US" dirty="0" err="1" smtClean="0"/>
              <a:t>masyarakat</a:t>
            </a:r>
            <a:r>
              <a:rPr lang="id-ID" dirty="0" smtClean="0"/>
              <a:t> informasi </a:t>
            </a:r>
            <a:r>
              <a:rPr lang="en-US" dirty="0" smtClean="0"/>
              <a:t>yang </a:t>
            </a:r>
            <a:r>
              <a:rPr lang="en-US" dirty="0" err="1" smtClean="0"/>
              <a:t>tersebar</a:t>
            </a:r>
            <a:r>
              <a:rPr lang="en-US" dirty="0" smtClean="0"/>
              <a:t> </a:t>
            </a:r>
            <a:r>
              <a:rPr lang="en-US" dirty="0" err="1" smtClean="0"/>
              <a:t>di</a:t>
            </a:r>
            <a:r>
              <a:rPr lang="id-ID" dirty="0" smtClean="0"/>
              <a:t> </a:t>
            </a:r>
            <a:r>
              <a:rPr lang="en-US" dirty="0" err="1" smtClean="0"/>
              <a:t>seluruh</a:t>
            </a:r>
            <a:r>
              <a:rPr lang="en-US" dirty="0" smtClean="0"/>
              <a:t> </a:t>
            </a:r>
            <a:r>
              <a:rPr lang="en-US" dirty="0" err="1" smtClean="0"/>
              <a:t>negara</a:t>
            </a:r>
            <a:r>
              <a:rPr lang="en-US" dirty="0" smtClean="0"/>
              <a:t>, </a:t>
            </a:r>
            <a:r>
              <a:rPr lang="en-US" dirty="0" err="1" smtClean="0"/>
              <a:t>bukan</a:t>
            </a:r>
            <a:r>
              <a:rPr lang="en-US" dirty="0" smtClean="0"/>
              <a:t> </a:t>
            </a:r>
            <a:r>
              <a:rPr lang="en-US" dirty="0" err="1" smtClean="0"/>
              <a:t>hanya</a:t>
            </a:r>
            <a:r>
              <a:rPr lang="en-US" dirty="0" smtClean="0"/>
              <a:t> </a:t>
            </a:r>
            <a:r>
              <a:rPr lang="en-US" dirty="0" err="1" smtClean="0"/>
              <a:t>di</a:t>
            </a:r>
            <a:r>
              <a:rPr lang="id-ID" dirty="0" smtClean="0"/>
              <a:t> </a:t>
            </a:r>
            <a:r>
              <a:rPr lang="en-US" dirty="0" err="1" smtClean="0"/>
              <a:t>kota-kota</a:t>
            </a:r>
            <a:r>
              <a:rPr lang="en-US" dirty="0" smtClean="0"/>
              <a:t> </a:t>
            </a:r>
            <a:r>
              <a:rPr lang="en-US" dirty="0" err="1" smtClean="0"/>
              <a:t>besar</a:t>
            </a:r>
            <a:r>
              <a:rPr lang="en-US" dirty="0" smtClean="0"/>
              <a:t>. </a:t>
            </a:r>
            <a:endParaRPr lang="id-ID" dirty="0" smtClean="0"/>
          </a:p>
          <a:p>
            <a:endParaRPr lang="id-ID" dirty="0" smtClean="0"/>
          </a:p>
          <a:p>
            <a:r>
              <a:rPr lang="id-ID" dirty="0" smtClean="0"/>
              <a:t>Dalam masyarakat informasi, orang akan mendapatkan keuntungan  yang penuh dari teknologi baru dalam segala aspek kehidupan: di tempat kerja, di rumah dan tempat bermain.</a:t>
            </a:r>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31</a:t>
            </a:fld>
            <a:endParaRPr lang="id-ID"/>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algn="ctr">
              <a:buNone/>
            </a:pPr>
            <a:endParaRPr lang="id-ID" sz="4000" b="1" dirty="0" smtClean="0"/>
          </a:p>
          <a:p>
            <a:pPr algn="ctr">
              <a:buNone/>
            </a:pPr>
            <a:endParaRPr lang="id-ID" sz="4000" b="1" dirty="0" smtClean="0"/>
          </a:p>
          <a:p>
            <a:pPr algn="ctr">
              <a:buNone/>
            </a:pPr>
            <a:r>
              <a:rPr lang="id-ID" sz="4000" b="1" dirty="0" smtClean="0"/>
              <a:t>TERIMA KASIH</a:t>
            </a:r>
            <a:endParaRPr lang="id-ID" sz="4000" b="1"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32</a:t>
            </a:fld>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lstStyle/>
          <a:p>
            <a:r>
              <a:rPr lang="en-US" dirty="0" err="1" smtClean="0"/>
              <a:t>Pada</a:t>
            </a:r>
            <a:r>
              <a:rPr lang="en-US" dirty="0" smtClean="0"/>
              <a:t> </a:t>
            </a:r>
            <a:r>
              <a:rPr lang="en-US" dirty="0" err="1" smtClean="0"/>
              <a:t>akhir</a:t>
            </a:r>
            <a:r>
              <a:rPr lang="en-US" dirty="0" smtClean="0"/>
              <a:t> </a:t>
            </a:r>
            <a:r>
              <a:rPr lang="id-ID" dirty="0" smtClean="0"/>
              <a:t>19</a:t>
            </a:r>
            <a:r>
              <a:rPr lang="en-US" dirty="0" smtClean="0"/>
              <a:t>50-an </a:t>
            </a:r>
            <a:r>
              <a:rPr lang="en-US" dirty="0" err="1" smtClean="0"/>
              <a:t>dimana</a:t>
            </a:r>
            <a:r>
              <a:rPr lang="en-US" dirty="0" smtClean="0"/>
              <a:t> </a:t>
            </a:r>
            <a:r>
              <a:rPr lang="en-US" dirty="0" err="1" smtClean="0">
                <a:solidFill>
                  <a:srgbClr val="FF0000"/>
                </a:solidFill>
              </a:rPr>
              <a:t>mulai</a:t>
            </a:r>
            <a:r>
              <a:rPr lang="en-US" dirty="0" smtClean="0">
                <a:solidFill>
                  <a:srgbClr val="FF0000"/>
                </a:solidFill>
              </a:rPr>
              <a:t> </a:t>
            </a:r>
            <a:r>
              <a:rPr lang="en-US" dirty="0" err="1" smtClean="0">
                <a:solidFill>
                  <a:srgbClr val="FF0000"/>
                </a:solidFill>
              </a:rPr>
              <a:t>berkembang</a:t>
            </a:r>
            <a:r>
              <a:rPr lang="en-US" dirty="0" smtClean="0">
                <a:solidFill>
                  <a:srgbClr val="FF0000"/>
                </a:solidFill>
              </a:rPr>
              <a:t> </a:t>
            </a:r>
            <a:r>
              <a:rPr lang="en-US" dirty="0" err="1" smtClean="0">
                <a:solidFill>
                  <a:srgbClr val="FF0000"/>
                </a:solidFill>
              </a:rPr>
              <a:t>teknologi</a:t>
            </a:r>
            <a:r>
              <a:rPr lang="en-US" dirty="0" smtClean="0">
                <a:solidFill>
                  <a:srgbClr val="FF0000"/>
                </a:solidFill>
              </a:rPr>
              <a:t> </a:t>
            </a:r>
            <a:r>
              <a:rPr lang="en-US" dirty="0" err="1" smtClean="0">
                <a:solidFill>
                  <a:srgbClr val="FF0000"/>
                </a:solidFill>
              </a:rPr>
              <a:t>komunikasi</a:t>
            </a:r>
            <a:r>
              <a:rPr lang="en-US" dirty="0" smtClean="0"/>
              <a:t> </a:t>
            </a:r>
            <a:r>
              <a:rPr lang="en-US" dirty="0" err="1" smtClean="0"/>
              <a:t>bersamaan</a:t>
            </a:r>
            <a:r>
              <a:rPr lang="en-US" dirty="0" smtClean="0"/>
              <a:t> </a:t>
            </a:r>
            <a:r>
              <a:rPr lang="en-US" dirty="0" err="1" smtClean="0"/>
              <a:t>dengan</a:t>
            </a:r>
            <a:r>
              <a:rPr lang="en-US" dirty="0" smtClean="0"/>
              <a:t> </a:t>
            </a:r>
            <a:r>
              <a:rPr lang="en-US" dirty="0" err="1" smtClean="0"/>
              <a:t>berkembangnya</a:t>
            </a:r>
            <a:r>
              <a:rPr lang="en-US" dirty="0" smtClean="0"/>
              <a:t> </a:t>
            </a:r>
            <a:r>
              <a:rPr lang="en-US" dirty="0" err="1" smtClean="0"/>
              <a:t>teknologi</a:t>
            </a:r>
            <a:r>
              <a:rPr lang="en-US" dirty="0" smtClean="0"/>
              <a:t> </a:t>
            </a:r>
            <a:r>
              <a:rPr lang="en-US" dirty="0" err="1" smtClean="0">
                <a:solidFill>
                  <a:srgbClr val="FF0000"/>
                </a:solidFill>
              </a:rPr>
              <a:t>komputer</a:t>
            </a:r>
            <a:r>
              <a:rPr lang="en-US" dirty="0" smtClean="0"/>
              <a:t>, </a:t>
            </a:r>
            <a:r>
              <a:rPr lang="en-US" dirty="0" err="1" smtClean="0"/>
              <a:t>maka</a:t>
            </a:r>
            <a:r>
              <a:rPr lang="en-US" dirty="0" smtClean="0"/>
              <a:t> </a:t>
            </a:r>
            <a:r>
              <a:rPr lang="en-US" dirty="0" err="1" smtClean="0"/>
              <a:t>pekerja</a:t>
            </a:r>
            <a:r>
              <a:rPr lang="en-US" dirty="0" smtClean="0"/>
              <a:t> yang </a:t>
            </a:r>
            <a:r>
              <a:rPr lang="en-US" dirty="0" err="1" smtClean="0"/>
              <a:t>bergerak</a:t>
            </a:r>
            <a:r>
              <a:rPr lang="en-US" dirty="0" smtClean="0"/>
              <a:t> </a:t>
            </a:r>
            <a:r>
              <a:rPr lang="en-US" dirty="0" err="1" smtClean="0"/>
              <a:t>di</a:t>
            </a:r>
            <a:r>
              <a:rPr lang="en-US" dirty="0" smtClean="0"/>
              <a:t> </a:t>
            </a:r>
            <a:r>
              <a:rPr lang="en-US" dirty="0" err="1" smtClean="0"/>
              <a:t>bidang</a:t>
            </a:r>
            <a:r>
              <a:rPr lang="en-US" dirty="0" smtClean="0"/>
              <a:t> media </a:t>
            </a:r>
            <a:r>
              <a:rPr lang="en-US" dirty="0" err="1" smtClean="0"/>
              <a:t>dan</a:t>
            </a:r>
            <a:r>
              <a:rPr lang="en-US" dirty="0" smtClean="0"/>
              <a:t> </a:t>
            </a:r>
            <a:r>
              <a:rPr lang="en-US" dirty="0" err="1" smtClean="0"/>
              <a:t>informasi</a:t>
            </a:r>
            <a:r>
              <a:rPr lang="en-US" dirty="0" smtClean="0"/>
              <a:t> </a:t>
            </a:r>
            <a:r>
              <a:rPr lang="en-US" dirty="0" err="1" smtClean="0"/>
              <a:t>menjadi</a:t>
            </a:r>
            <a:r>
              <a:rPr lang="en-US" dirty="0" smtClean="0"/>
              <a:t> </a:t>
            </a:r>
            <a:r>
              <a:rPr lang="en-US" dirty="0" err="1" smtClean="0"/>
              <a:t>sekitar</a:t>
            </a:r>
            <a:r>
              <a:rPr lang="en-US" dirty="0" smtClean="0"/>
              <a:t> </a:t>
            </a:r>
            <a:r>
              <a:rPr lang="en-US" dirty="0" err="1" smtClean="0"/>
              <a:t>separuh</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jenis</a:t>
            </a:r>
            <a:r>
              <a:rPr lang="en-US" dirty="0" smtClean="0"/>
              <a:t> </a:t>
            </a:r>
            <a:r>
              <a:rPr lang="en-US" dirty="0" err="1" smtClean="0"/>
              <a:t>pekerjaan</a:t>
            </a:r>
            <a:r>
              <a:rPr lang="en-US" dirty="0" smtClean="0"/>
              <a:t> yang </a:t>
            </a:r>
            <a:r>
              <a:rPr lang="en-US" dirty="0" err="1" smtClean="0"/>
              <a:t>ada</a:t>
            </a:r>
            <a:r>
              <a:rPr lang="id-ID" dirty="0" smtClean="0"/>
              <a:t>.</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4</a:t>
            </a:fld>
            <a:endParaRPr lang="id-ID"/>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lstStyle/>
          <a:p>
            <a:r>
              <a:rPr lang="id-ID" dirty="0" err="1" smtClean="0"/>
              <a:t>M</a:t>
            </a:r>
            <a:r>
              <a:rPr lang="en-US" dirty="0" err="1" smtClean="0"/>
              <a:t>asyarakat</a:t>
            </a:r>
            <a:r>
              <a:rPr lang="en-US" dirty="0" smtClean="0"/>
              <a:t> </a:t>
            </a:r>
            <a:r>
              <a:rPr lang="en-US" dirty="0" err="1" smtClean="0"/>
              <a:t>pasca</a:t>
            </a:r>
            <a:r>
              <a:rPr lang="en-US" dirty="0" smtClean="0"/>
              <a:t> </a:t>
            </a:r>
            <a:r>
              <a:rPr lang="en-US" dirty="0" err="1" smtClean="0"/>
              <a:t>industri</a:t>
            </a:r>
            <a:r>
              <a:rPr lang="en-US" dirty="0" smtClean="0"/>
              <a:t> </a:t>
            </a:r>
            <a:r>
              <a:rPr lang="en-US" dirty="0" err="1" smtClean="0"/>
              <a:t>atau</a:t>
            </a:r>
            <a:r>
              <a:rPr lang="en-US" dirty="0" smtClean="0"/>
              <a:t> </a:t>
            </a:r>
            <a:r>
              <a:rPr lang="en-US" dirty="0" err="1" smtClean="0"/>
              <a:t>masyarakat</a:t>
            </a:r>
            <a:r>
              <a:rPr lang="en-US" dirty="0" smtClean="0"/>
              <a:t> </a:t>
            </a:r>
            <a:r>
              <a:rPr lang="en-US" dirty="0" err="1" smtClean="0"/>
              <a:t>Informasi</a:t>
            </a:r>
            <a:r>
              <a:rPr lang="en-US" dirty="0" smtClean="0"/>
              <a:t> </a:t>
            </a:r>
            <a:r>
              <a:rPr lang="en-US" dirty="0" err="1" smtClean="0"/>
              <a:t>mulai</a:t>
            </a:r>
            <a:r>
              <a:rPr lang="en-US" dirty="0" smtClean="0"/>
              <a:t> </a:t>
            </a:r>
            <a:r>
              <a:rPr lang="en-US" dirty="0" err="1" smtClean="0"/>
              <a:t>terbentuk</a:t>
            </a:r>
            <a:r>
              <a:rPr lang="en-US" dirty="0" smtClean="0"/>
              <a:t> </a:t>
            </a:r>
            <a:r>
              <a:rPr lang="en-US" dirty="0" err="1" smtClean="0"/>
              <a:t>karena</a:t>
            </a:r>
            <a:r>
              <a:rPr lang="en-US" dirty="0" smtClean="0"/>
              <a:t> </a:t>
            </a:r>
            <a:r>
              <a:rPr lang="en-US" dirty="0" err="1" smtClean="0"/>
              <a:t>adanya</a:t>
            </a:r>
            <a:r>
              <a:rPr lang="en-US" dirty="0" smtClean="0"/>
              <a:t> </a:t>
            </a:r>
            <a:r>
              <a:rPr lang="en-US" dirty="0" err="1" smtClean="0"/>
              <a:t>pergeseran</a:t>
            </a:r>
            <a:r>
              <a:rPr lang="en-US" dirty="0" smtClean="0"/>
              <a:t> </a:t>
            </a:r>
            <a:r>
              <a:rPr lang="en-US" dirty="0" err="1" smtClean="0"/>
              <a:t>dalam</a:t>
            </a:r>
            <a:r>
              <a:rPr lang="en-US" dirty="0" smtClean="0"/>
              <a:t> </a:t>
            </a:r>
            <a:r>
              <a:rPr lang="en-US" dirty="0" err="1" smtClean="0"/>
              <a:t>struktur</a:t>
            </a:r>
            <a:r>
              <a:rPr lang="en-US" dirty="0" smtClean="0"/>
              <a:t> </a:t>
            </a:r>
            <a:r>
              <a:rPr lang="en-US" dirty="0" err="1" smtClean="0"/>
              <a:t>masyarakat</a:t>
            </a:r>
            <a:r>
              <a:rPr lang="en-US" dirty="0" smtClean="0"/>
              <a:t>.</a:t>
            </a:r>
            <a:endParaRPr lang="id-ID" dirty="0" smtClean="0"/>
          </a:p>
          <a:p>
            <a:endParaRPr lang="id-ID" dirty="0" smtClean="0"/>
          </a:p>
          <a:p>
            <a:r>
              <a:rPr lang="en-US" dirty="0" err="1" smtClean="0"/>
              <a:t>Ditandai</a:t>
            </a:r>
            <a:r>
              <a:rPr lang="en-US" dirty="0" smtClean="0"/>
              <a:t> </a:t>
            </a:r>
            <a:r>
              <a:rPr lang="en-US" dirty="0" err="1" smtClean="0"/>
              <a:t>dengan</a:t>
            </a:r>
            <a:r>
              <a:rPr lang="en-US" dirty="0" smtClean="0"/>
              <a:t> </a:t>
            </a:r>
            <a:r>
              <a:rPr lang="en-US" dirty="0" err="1" smtClean="0"/>
              <a:t>banyaknya</a:t>
            </a:r>
            <a:r>
              <a:rPr lang="en-US" dirty="0" smtClean="0"/>
              <a:t> </a:t>
            </a:r>
            <a:r>
              <a:rPr lang="en-US" dirty="0" err="1" smtClean="0"/>
              <a:t>masyarakat</a:t>
            </a:r>
            <a:r>
              <a:rPr lang="en-US" dirty="0" smtClean="0"/>
              <a:t> yang </a:t>
            </a:r>
            <a:r>
              <a:rPr lang="en-US" dirty="0" err="1" smtClean="0"/>
              <a:t>bekerja</a:t>
            </a:r>
            <a:r>
              <a:rPr lang="en-US" dirty="0" smtClean="0"/>
              <a:t> </a:t>
            </a:r>
            <a:r>
              <a:rPr lang="en-US" dirty="0" err="1" smtClean="0"/>
              <a:t>dalam</a:t>
            </a:r>
            <a:r>
              <a:rPr lang="en-US" dirty="0" smtClean="0"/>
              <a:t> </a:t>
            </a:r>
            <a:r>
              <a:rPr lang="en-US" dirty="0" err="1" smtClean="0"/>
              <a:t>pelayanan</a:t>
            </a:r>
            <a:r>
              <a:rPr lang="en-US" dirty="0" smtClean="0"/>
              <a:t> </a:t>
            </a:r>
            <a:r>
              <a:rPr lang="en-US" dirty="0" err="1" smtClean="0"/>
              <a:t>jasa</a:t>
            </a:r>
            <a:r>
              <a:rPr lang="en-US" dirty="0" smtClean="0"/>
              <a:t>  </a:t>
            </a:r>
            <a:r>
              <a:rPr lang="en-US" dirty="0" err="1" smtClean="0"/>
              <a:t>menggantikan</a:t>
            </a:r>
            <a:r>
              <a:rPr lang="en-US" dirty="0" smtClean="0"/>
              <a:t> </a:t>
            </a:r>
            <a:r>
              <a:rPr lang="en-US" dirty="0" err="1" smtClean="0"/>
              <a:t>peranan</a:t>
            </a:r>
            <a:r>
              <a:rPr lang="en-US" dirty="0" smtClean="0"/>
              <a:t> </a:t>
            </a:r>
            <a:r>
              <a:rPr lang="en-US" dirty="0" err="1" smtClean="0"/>
              <a:t>buruh</a:t>
            </a:r>
            <a:r>
              <a:rPr lang="en-US" dirty="0" smtClean="0"/>
              <a:t> yang </a:t>
            </a:r>
            <a:r>
              <a:rPr lang="en-US" dirty="0" err="1" smtClean="0"/>
              <a:t>bekerja</a:t>
            </a:r>
            <a:r>
              <a:rPr lang="en-US" dirty="0" smtClean="0"/>
              <a:t> </a:t>
            </a:r>
            <a:r>
              <a:rPr lang="en-US" dirty="0" err="1" smtClean="0"/>
              <a:t>dalam</a:t>
            </a:r>
            <a:r>
              <a:rPr lang="en-US" dirty="0" smtClean="0"/>
              <a:t> </a:t>
            </a:r>
            <a:r>
              <a:rPr lang="en-US" dirty="0" err="1" smtClean="0"/>
              <a:t>industri</a:t>
            </a:r>
            <a:r>
              <a:rPr lang="en-US" dirty="0" smtClean="0"/>
              <a:t>.</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5</a:t>
            </a:fld>
            <a:endParaRPr lang="id-ID"/>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normAutofit fontScale="62500" lnSpcReduction="20000"/>
          </a:bodyPr>
          <a:lstStyle/>
          <a:p>
            <a:r>
              <a:rPr lang="id-ID" dirty="0" smtClean="0"/>
              <a:t>Dalam masyarakat informasi, i</a:t>
            </a:r>
            <a:r>
              <a:rPr lang="en-US" dirty="0" err="1" smtClean="0"/>
              <a:t>lmu</a:t>
            </a:r>
            <a:r>
              <a:rPr lang="en-US" dirty="0" smtClean="0"/>
              <a:t> </a:t>
            </a:r>
            <a:r>
              <a:rPr lang="en-US" dirty="0" err="1" smtClean="0"/>
              <a:t>pengetahuan</a:t>
            </a:r>
            <a:r>
              <a:rPr lang="en-US" dirty="0" smtClean="0"/>
              <a:t> </a:t>
            </a:r>
            <a:r>
              <a:rPr lang="en-US" dirty="0" err="1" smtClean="0"/>
              <a:t>menjadi</a:t>
            </a:r>
            <a:r>
              <a:rPr lang="en-US" dirty="0" smtClean="0"/>
              <a:t> </a:t>
            </a:r>
            <a:r>
              <a:rPr lang="en-US" dirty="0" err="1" smtClean="0"/>
              <a:t>sumber</a:t>
            </a:r>
            <a:r>
              <a:rPr lang="en-US" dirty="0" smtClean="0"/>
              <a:t> </a:t>
            </a:r>
            <a:r>
              <a:rPr lang="en-US" dirty="0" err="1" smtClean="0"/>
              <a:t>utama</a:t>
            </a:r>
            <a:r>
              <a:rPr lang="en-US" dirty="0" smtClean="0"/>
              <a:t> </a:t>
            </a:r>
            <a:r>
              <a:rPr lang="en-US" dirty="0" err="1" smtClean="0"/>
              <a:t>dalam</a:t>
            </a:r>
            <a:r>
              <a:rPr lang="en-US" dirty="0" smtClean="0"/>
              <a:t> </a:t>
            </a:r>
            <a:r>
              <a:rPr lang="en-US" dirty="0" err="1" smtClean="0"/>
              <a:t>dunia</a:t>
            </a:r>
            <a:r>
              <a:rPr lang="en-US" dirty="0" smtClean="0"/>
              <a:t> </a:t>
            </a:r>
            <a:r>
              <a:rPr lang="en-US" dirty="0" err="1" smtClean="0"/>
              <a:t>usaha</a:t>
            </a:r>
            <a:endParaRPr lang="id-ID" dirty="0" smtClean="0"/>
          </a:p>
          <a:p>
            <a:endParaRPr lang="id-ID" dirty="0" smtClean="0"/>
          </a:p>
          <a:p>
            <a:r>
              <a:rPr lang="id-ID" dirty="0" smtClean="0"/>
              <a:t>P</a:t>
            </a:r>
            <a:r>
              <a:rPr lang="en-US" dirty="0" err="1" smtClean="0"/>
              <a:t>erusahaan-perusahaan</a:t>
            </a:r>
            <a:r>
              <a:rPr lang="en-US" dirty="0" smtClean="0"/>
              <a:t> </a:t>
            </a:r>
            <a:r>
              <a:rPr lang="en-US" dirty="0" err="1" smtClean="0"/>
              <a:t>raksasa</a:t>
            </a:r>
            <a:r>
              <a:rPr lang="en-US" dirty="0" smtClean="0"/>
              <a:t> </a:t>
            </a:r>
            <a:r>
              <a:rPr lang="en-US" dirty="0" err="1" smtClean="0"/>
              <a:t>seperti</a:t>
            </a:r>
            <a:r>
              <a:rPr lang="en-US" dirty="0" smtClean="0"/>
              <a:t> IBM, Intel, Microsoft</a:t>
            </a:r>
            <a:r>
              <a:rPr lang="en-US" dirty="0" smtClean="0"/>
              <a:t>, </a:t>
            </a:r>
            <a:r>
              <a:rPr lang="en-US" dirty="0" smtClean="0"/>
              <a:t>Boeing, NASA </a:t>
            </a:r>
            <a:r>
              <a:rPr lang="en-US" dirty="0" err="1" smtClean="0"/>
              <a:t>dan</a:t>
            </a:r>
            <a:r>
              <a:rPr lang="en-US" dirty="0" smtClean="0"/>
              <a:t> </a:t>
            </a:r>
            <a:r>
              <a:rPr lang="en-US" dirty="0" err="1" smtClean="0"/>
              <a:t>lainnya</a:t>
            </a:r>
            <a:r>
              <a:rPr lang="en-US" dirty="0" smtClean="0"/>
              <a:t> </a:t>
            </a:r>
            <a:r>
              <a:rPr lang="en-US" dirty="0" err="1" smtClean="0"/>
              <a:t>merupakan</a:t>
            </a:r>
            <a:r>
              <a:rPr lang="en-US" dirty="0" smtClean="0"/>
              <a:t> </a:t>
            </a:r>
            <a:r>
              <a:rPr lang="en-US" dirty="0" err="1" smtClean="0"/>
              <a:t>perusahaan</a:t>
            </a:r>
            <a:r>
              <a:rPr lang="en-US" dirty="0" smtClean="0"/>
              <a:t> yang </a:t>
            </a:r>
            <a:r>
              <a:rPr lang="en-US" dirty="0" err="1" smtClean="0"/>
              <a:t>memiliki</a:t>
            </a:r>
            <a:r>
              <a:rPr lang="en-US" dirty="0" smtClean="0"/>
              <a:t> </a:t>
            </a:r>
            <a:r>
              <a:rPr lang="en-US" dirty="0" err="1" smtClean="0"/>
              <a:t>tenaga</a:t>
            </a:r>
            <a:r>
              <a:rPr lang="en-US" dirty="0" smtClean="0"/>
              <a:t> </a:t>
            </a:r>
            <a:r>
              <a:rPr lang="en-US" dirty="0" err="1" smtClean="0"/>
              <a:t>ahli</a:t>
            </a:r>
            <a:r>
              <a:rPr lang="en-US" dirty="0" smtClean="0"/>
              <a:t> </a:t>
            </a:r>
            <a:r>
              <a:rPr lang="en-US" dirty="0" err="1" smtClean="0"/>
              <a:t>dalam</a:t>
            </a:r>
            <a:r>
              <a:rPr lang="en-US" dirty="0" smtClean="0"/>
              <a:t> </a:t>
            </a:r>
            <a:r>
              <a:rPr lang="en-US" dirty="0" err="1" smtClean="0"/>
              <a:t>jumlah</a:t>
            </a:r>
            <a:r>
              <a:rPr lang="en-US" dirty="0" smtClean="0"/>
              <a:t> </a:t>
            </a:r>
            <a:r>
              <a:rPr lang="en-US" dirty="0" err="1" smtClean="0"/>
              <a:t>sangat</a:t>
            </a:r>
            <a:r>
              <a:rPr lang="en-US" dirty="0" smtClean="0"/>
              <a:t> </a:t>
            </a:r>
            <a:r>
              <a:rPr lang="en-US" dirty="0" err="1" smtClean="0"/>
              <a:t>besar</a:t>
            </a:r>
            <a:r>
              <a:rPr lang="en-US" dirty="0" smtClean="0"/>
              <a:t>. </a:t>
            </a:r>
            <a:endParaRPr lang="id-ID" dirty="0" smtClean="0"/>
          </a:p>
          <a:p>
            <a:endParaRPr lang="id-ID" dirty="0" smtClean="0"/>
          </a:p>
          <a:p>
            <a:r>
              <a:rPr lang="en-US" dirty="0" err="1" smtClean="0"/>
              <a:t>Kemajuan</a:t>
            </a:r>
            <a:r>
              <a:rPr lang="en-US" dirty="0" smtClean="0"/>
              <a:t> </a:t>
            </a:r>
            <a:r>
              <a:rPr lang="en-US" dirty="0" err="1" smtClean="0"/>
              <a:t>usaha</a:t>
            </a:r>
            <a:r>
              <a:rPr lang="en-US" dirty="0" smtClean="0"/>
              <a:t> </a:t>
            </a:r>
            <a:r>
              <a:rPr lang="en-US" dirty="0" err="1" smtClean="0"/>
              <a:t>mereka</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t>penemuan-penemuan</a:t>
            </a:r>
            <a:r>
              <a:rPr lang="en-US" dirty="0" smtClean="0"/>
              <a:t> </a:t>
            </a:r>
            <a:r>
              <a:rPr lang="en-US" dirty="0" err="1" smtClean="0"/>
              <a:t>baru</a:t>
            </a:r>
            <a:r>
              <a:rPr lang="en-US" dirty="0" smtClean="0"/>
              <a:t> </a:t>
            </a:r>
            <a:r>
              <a:rPr lang="en-US" dirty="0" err="1" smtClean="0"/>
              <a:t>dalam</a:t>
            </a:r>
            <a:r>
              <a:rPr lang="en-US" dirty="0" smtClean="0"/>
              <a:t> </a:t>
            </a:r>
            <a:r>
              <a:rPr lang="en-US" dirty="0" err="1" smtClean="0"/>
              <a:t>ilmu</a:t>
            </a:r>
            <a:r>
              <a:rPr lang="en-US" dirty="0" smtClean="0"/>
              <a:t> </a:t>
            </a:r>
            <a:r>
              <a:rPr lang="en-US" dirty="0" err="1" smtClean="0"/>
              <a:t>pengetahuan</a:t>
            </a:r>
            <a:r>
              <a:rPr lang="id-ID" dirty="0" smtClean="0"/>
              <a:t>.</a:t>
            </a:r>
          </a:p>
          <a:p>
            <a:endParaRPr lang="id-ID" dirty="0" smtClean="0"/>
          </a:p>
          <a:p>
            <a:r>
              <a:rPr lang="en-US" dirty="0" err="1" smtClean="0"/>
              <a:t>Mereka</a:t>
            </a:r>
            <a:r>
              <a:rPr lang="en-US" dirty="0" smtClean="0"/>
              <a:t> </a:t>
            </a:r>
            <a:r>
              <a:rPr lang="en-US" dirty="0" err="1" smtClean="0"/>
              <a:t>bukan</a:t>
            </a:r>
            <a:r>
              <a:rPr lang="en-US" dirty="0" smtClean="0"/>
              <a:t> </a:t>
            </a:r>
            <a:r>
              <a:rPr lang="en-US" dirty="0" err="1" smtClean="0"/>
              <a:t>lagi</a:t>
            </a:r>
            <a:r>
              <a:rPr lang="en-US" dirty="0" smtClean="0"/>
              <a:t> </a:t>
            </a:r>
            <a:r>
              <a:rPr lang="en-US" dirty="0" err="1" smtClean="0"/>
              <a:t>merupakan</a:t>
            </a:r>
            <a:r>
              <a:rPr lang="en-US" dirty="0" smtClean="0"/>
              <a:t> </a:t>
            </a:r>
            <a:r>
              <a:rPr lang="en-US" dirty="0" err="1" smtClean="0"/>
              <a:t>industri</a:t>
            </a:r>
            <a:r>
              <a:rPr lang="en-US" dirty="0" smtClean="0"/>
              <a:t> </a:t>
            </a:r>
            <a:r>
              <a:rPr lang="en-US" dirty="0" err="1" smtClean="0"/>
              <a:t>klasik</a:t>
            </a:r>
            <a:r>
              <a:rPr lang="en-US" dirty="0" smtClean="0"/>
              <a:t>, </a:t>
            </a:r>
            <a:r>
              <a:rPr lang="en-US" dirty="0" err="1" smtClean="0"/>
              <a:t>tapi</a:t>
            </a:r>
            <a:r>
              <a:rPr lang="en-US" dirty="0" smtClean="0"/>
              <a:t> </a:t>
            </a:r>
            <a:r>
              <a:rPr lang="en-US" dirty="0" err="1" smtClean="0"/>
              <a:t>sudah</a:t>
            </a:r>
            <a:r>
              <a:rPr lang="en-US" dirty="0" smtClean="0"/>
              <a:t> </a:t>
            </a:r>
            <a:r>
              <a:rPr lang="en-US" dirty="0" err="1" smtClean="0"/>
              <a:t>merupakan</a:t>
            </a:r>
            <a:r>
              <a:rPr lang="en-US" dirty="0" smtClean="0"/>
              <a:t> </a:t>
            </a:r>
            <a:r>
              <a:rPr lang="en-US" dirty="0" err="1" smtClean="0"/>
              <a:t>industri</a:t>
            </a:r>
            <a:r>
              <a:rPr lang="en-US" dirty="0" smtClean="0"/>
              <a:t> </a:t>
            </a:r>
            <a:r>
              <a:rPr lang="en-US" dirty="0" err="1" smtClean="0"/>
              <a:t>dengan</a:t>
            </a:r>
            <a:r>
              <a:rPr lang="en-US" dirty="0" smtClean="0"/>
              <a:t> </a:t>
            </a:r>
            <a:r>
              <a:rPr lang="en-US" dirty="0" err="1" smtClean="0"/>
              <a:t>teknologi</a:t>
            </a:r>
            <a:r>
              <a:rPr lang="en-US" dirty="0" smtClean="0"/>
              <a:t> </a:t>
            </a:r>
            <a:r>
              <a:rPr lang="en-US" dirty="0" err="1" smtClean="0"/>
              <a:t>tinggi</a:t>
            </a:r>
            <a:r>
              <a:rPr lang="en-US" dirty="0" smtClean="0"/>
              <a:t>.</a:t>
            </a:r>
            <a:endParaRPr lang="id-ID" dirty="0" smtClean="0"/>
          </a:p>
          <a:p>
            <a:endParaRPr lang="id-ID" dirty="0" smtClean="0"/>
          </a:p>
          <a:p>
            <a:r>
              <a:rPr lang="en-US" dirty="0" err="1" smtClean="0"/>
              <a:t>Pengambil</a:t>
            </a:r>
            <a:r>
              <a:rPr lang="en-US" dirty="0" smtClean="0"/>
              <a:t> </a:t>
            </a:r>
            <a:r>
              <a:rPr lang="en-US" dirty="0" err="1" smtClean="0"/>
              <a:t>keputusan</a:t>
            </a:r>
            <a:r>
              <a:rPr lang="en-US" dirty="0" smtClean="0"/>
              <a:t> </a:t>
            </a:r>
            <a:r>
              <a:rPr lang="en-US" dirty="0" err="1" smtClean="0"/>
              <a:t>semakin</a:t>
            </a:r>
            <a:r>
              <a:rPr lang="en-US" dirty="0" smtClean="0"/>
              <a:t> </a:t>
            </a:r>
            <a:r>
              <a:rPr lang="en-US" dirty="0" err="1" smtClean="0"/>
              <a:t>didasarkan</a:t>
            </a:r>
            <a:r>
              <a:rPr lang="en-US" dirty="0" smtClean="0"/>
              <a:t> </a:t>
            </a:r>
            <a:r>
              <a:rPr lang="en-US" dirty="0" err="1" smtClean="0"/>
              <a:t>kepada</a:t>
            </a:r>
            <a:r>
              <a:rPr lang="en-US" dirty="0" smtClean="0"/>
              <a:t> data yang </a:t>
            </a:r>
            <a:r>
              <a:rPr lang="en-US" dirty="0" err="1" smtClean="0"/>
              <a:t>terolah</a:t>
            </a:r>
            <a:r>
              <a:rPr lang="en-US" dirty="0" smtClean="0"/>
              <a:t> </a:t>
            </a:r>
            <a:r>
              <a:rPr lang="en-US" dirty="0" err="1" smtClean="0"/>
              <a:t>atau</a:t>
            </a:r>
            <a:r>
              <a:rPr lang="en-US" dirty="0" smtClean="0"/>
              <a:t> </a:t>
            </a:r>
            <a:r>
              <a:rPr lang="en-US" dirty="0" err="1" smtClean="0"/>
              <a:t>disebut</a:t>
            </a:r>
            <a:r>
              <a:rPr lang="en-US" dirty="0" smtClean="0"/>
              <a:t> </a:t>
            </a:r>
            <a:r>
              <a:rPr lang="en-US" dirty="0" err="1" smtClean="0"/>
              <a:t>juga</a:t>
            </a:r>
            <a:r>
              <a:rPr lang="en-US" dirty="0" smtClean="0"/>
              <a:t> </a:t>
            </a:r>
            <a:r>
              <a:rPr lang="en-US" dirty="0" err="1" smtClean="0"/>
              <a:t>sebagai</a:t>
            </a:r>
            <a:r>
              <a:rPr lang="en-US" dirty="0" smtClean="0"/>
              <a:t> </a:t>
            </a:r>
            <a:r>
              <a:rPr lang="en-US" dirty="0" err="1" smtClean="0"/>
              <a:t>informasi</a:t>
            </a:r>
            <a:r>
              <a:rPr lang="id-ID" dirty="0" smtClean="0"/>
              <a:t>, </a:t>
            </a:r>
            <a:r>
              <a:rPr lang="en-US" dirty="0" err="1" smtClean="0"/>
              <a:t>hasil</a:t>
            </a:r>
            <a:r>
              <a:rPr lang="en-US" dirty="0" smtClean="0"/>
              <a:t> </a:t>
            </a:r>
            <a:r>
              <a:rPr lang="en-US" dirty="0" err="1" smtClean="0"/>
              <a:t>kerja</a:t>
            </a:r>
            <a:r>
              <a:rPr lang="en-US" dirty="0" smtClean="0"/>
              <a:t> </a:t>
            </a:r>
            <a:r>
              <a:rPr lang="en-US" dirty="0" err="1" smtClean="0"/>
              <a:t>dari</a:t>
            </a:r>
            <a:r>
              <a:rPr lang="en-US" dirty="0" smtClean="0"/>
              <a:t> </a:t>
            </a:r>
            <a:r>
              <a:rPr lang="en-US" dirty="0" err="1" smtClean="0"/>
              <a:t>komputer</a:t>
            </a:r>
            <a:r>
              <a:rPr lang="en-US" dirty="0" smtClean="0"/>
              <a:t>.</a:t>
            </a:r>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6</a:t>
            </a:fld>
            <a:endParaRPr 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10000"/>
          </a:bodyPr>
          <a:lstStyle/>
          <a:p>
            <a:pPr>
              <a:buNone/>
            </a:pPr>
            <a:r>
              <a:rPr lang="id-ID" i="1" dirty="0" smtClean="0"/>
              <a:t>	</a:t>
            </a:r>
            <a:r>
              <a:rPr lang="en-US" i="1" dirty="0" smtClean="0"/>
              <a:t>“</a:t>
            </a:r>
            <a:r>
              <a:rPr lang="en-US" i="1" dirty="0" err="1"/>
              <a:t>Pada</a:t>
            </a:r>
            <a:r>
              <a:rPr lang="en-US" i="1" dirty="0"/>
              <a:t> </a:t>
            </a:r>
            <a:r>
              <a:rPr lang="en-US" i="1" dirty="0" err="1"/>
              <a:t>tahun</a:t>
            </a:r>
            <a:r>
              <a:rPr lang="en-US" i="1" dirty="0"/>
              <a:t> 1965, </a:t>
            </a:r>
            <a:r>
              <a:rPr lang="en-US" i="1" dirty="0" err="1"/>
              <a:t>untuk</a:t>
            </a:r>
            <a:r>
              <a:rPr lang="en-US" i="1" dirty="0"/>
              <a:t> </a:t>
            </a:r>
            <a:r>
              <a:rPr lang="en-US" i="1" dirty="0" err="1"/>
              <a:t>pertama</a:t>
            </a:r>
            <a:r>
              <a:rPr lang="en-US" i="1" dirty="0"/>
              <a:t> kali </a:t>
            </a:r>
            <a:r>
              <a:rPr lang="en-US" i="1" dirty="0" err="1"/>
              <a:t>dalam</a:t>
            </a:r>
            <a:r>
              <a:rPr lang="en-US" i="1" dirty="0"/>
              <a:t> </a:t>
            </a:r>
            <a:r>
              <a:rPr lang="en-US" i="1" dirty="0" err="1"/>
              <a:t>sejarah</a:t>
            </a:r>
            <a:r>
              <a:rPr lang="en-US" i="1" dirty="0"/>
              <a:t> </a:t>
            </a:r>
            <a:r>
              <a:rPr lang="en-US" i="1" dirty="0" err="1"/>
              <a:t>Amerika</a:t>
            </a:r>
            <a:r>
              <a:rPr lang="en-US" i="1" dirty="0"/>
              <a:t>, </a:t>
            </a:r>
            <a:r>
              <a:rPr lang="en-US" i="1" dirty="0" err="1"/>
              <a:t>jumlah</a:t>
            </a:r>
            <a:r>
              <a:rPr lang="en-US" i="1" dirty="0"/>
              <a:t> </a:t>
            </a:r>
            <a:r>
              <a:rPr lang="en-US" i="1" dirty="0" err="1"/>
              <a:t>pekerja</a:t>
            </a:r>
            <a:r>
              <a:rPr lang="en-US" i="1" dirty="0"/>
              <a:t> </a:t>
            </a:r>
            <a:r>
              <a:rPr lang="en-US" i="1" dirty="0" err="1"/>
              <a:t>ahli</a:t>
            </a:r>
            <a:r>
              <a:rPr lang="en-US" i="1" dirty="0"/>
              <a:t> </a:t>
            </a:r>
            <a:r>
              <a:rPr lang="en-US" i="1" dirty="0" err="1"/>
              <a:t>di</a:t>
            </a:r>
            <a:r>
              <a:rPr lang="en-US" i="1" dirty="0"/>
              <a:t> </a:t>
            </a:r>
            <a:r>
              <a:rPr lang="en-US" i="1" dirty="0" err="1"/>
              <a:t>bidang</a:t>
            </a:r>
            <a:r>
              <a:rPr lang="en-US" i="1" dirty="0"/>
              <a:t> </a:t>
            </a:r>
            <a:r>
              <a:rPr lang="en-US" i="1" dirty="0" err="1"/>
              <a:t>teknik</a:t>
            </a:r>
            <a:r>
              <a:rPr lang="en-US" i="1" dirty="0"/>
              <a:t>, </a:t>
            </a:r>
            <a:r>
              <a:rPr lang="en-US" i="1" dirty="0" err="1"/>
              <a:t>manajemen</a:t>
            </a:r>
            <a:r>
              <a:rPr lang="en-US" i="1" dirty="0"/>
              <a:t> </a:t>
            </a:r>
            <a:r>
              <a:rPr lang="en-US" i="1" dirty="0" err="1"/>
              <a:t>dan</a:t>
            </a:r>
            <a:r>
              <a:rPr lang="en-US" i="1" dirty="0"/>
              <a:t> </a:t>
            </a:r>
            <a:r>
              <a:rPr lang="en-US" i="1" dirty="0" err="1"/>
              <a:t>administratif</a:t>
            </a:r>
            <a:r>
              <a:rPr lang="en-US" i="1" dirty="0"/>
              <a:t> </a:t>
            </a:r>
            <a:r>
              <a:rPr lang="en-US" i="1" dirty="0" err="1"/>
              <a:t>melampaui</a:t>
            </a:r>
            <a:r>
              <a:rPr lang="en-US" i="1" dirty="0"/>
              <a:t> </a:t>
            </a:r>
            <a:r>
              <a:rPr lang="en-US" i="1" dirty="0" err="1"/>
              <a:t>jumlah</a:t>
            </a:r>
            <a:r>
              <a:rPr lang="en-US" i="1" dirty="0"/>
              <a:t> </a:t>
            </a:r>
            <a:r>
              <a:rPr lang="en-US" i="1" dirty="0" err="1"/>
              <a:t>buruh</a:t>
            </a:r>
            <a:r>
              <a:rPr lang="en-US" i="1" dirty="0"/>
              <a:t>. </a:t>
            </a:r>
            <a:r>
              <a:rPr lang="en-US" i="1" dirty="0" err="1"/>
              <a:t>Industri</a:t>
            </a:r>
            <a:r>
              <a:rPr lang="en-US" i="1" dirty="0"/>
              <a:t> </a:t>
            </a:r>
            <a:r>
              <a:rPr lang="en-US" i="1" dirty="0" err="1"/>
              <a:t>di</a:t>
            </a:r>
            <a:r>
              <a:rPr lang="en-US" i="1" dirty="0"/>
              <a:t> </a:t>
            </a:r>
            <a:r>
              <a:rPr lang="en-US" i="1" dirty="0" err="1"/>
              <a:t>Amerika</a:t>
            </a:r>
            <a:r>
              <a:rPr lang="en-US" i="1" dirty="0"/>
              <a:t> </a:t>
            </a:r>
            <a:r>
              <a:rPr lang="en-US" i="1" dirty="0" err="1"/>
              <a:t>memberi</a:t>
            </a:r>
            <a:r>
              <a:rPr lang="en-US" i="1" dirty="0"/>
              <a:t> </a:t>
            </a:r>
            <a:r>
              <a:rPr lang="en-US" i="1" dirty="0" err="1"/>
              <a:t>jalan</a:t>
            </a:r>
            <a:r>
              <a:rPr lang="en-US" i="1" dirty="0"/>
              <a:t> </a:t>
            </a:r>
            <a:r>
              <a:rPr lang="en-US" i="1" dirty="0" err="1"/>
              <a:t>bagi</a:t>
            </a:r>
            <a:r>
              <a:rPr lang="en-US" i="1" dirty="0"/>
              <a:t> </a:t>
            </a:r>
            <a:r>
              <a:rPr lang="en-US" i="1" dirty="0" err="1"/>
              <a:t>lahirnya</a:t>
            </a:r>
            <a:r>
              <a:rPr lang="en-US" i="1" dirty="0"/>
              <a:t> </a:t>
            </a:r>
            <a:r>
              <a:rPr lang="en-US" i="1" dirty="0" err="1"/>
              <a:t>masyarakat</a:t>
            </a:r>
            <a:r>
              <a:rPr lang="en-US" i="1" dirty="0"/>
              <a:t> </a:t>
            </a:r>
            <a:r>
              <a:rPr lang="en-US" i="1" dirty="0" err="1"/>
              <a:t>baru</a:t>
            </a:r>
            <a:r>
              <a:rPr lang="en-US" i="1" dirty="0"/>
              <a:t>. Di </a:t>
            </a:r>
            <a:r>
              <a:rPr lang="en-US" i="1" dirty="0" err="1"/>
              <a:t>mana</a:t>
            </a:r>
            <a:r>
              <a:rPr lang="en-US" i="1" dirty="0"/>
              <a:t> </a:t>
            </a:r>
            <a:r>
              <a:rPr lang="en-US" i="1" dirty="0" err="1"/>
              <a:t>untuk</a:t>
            </a:r>
            <a:r>
              <a:rPr lang="en-US" i="1" dirty="0"/>
              <a:t> </a:t>
            </a:r>
            <a:r>
              <a:rPr lang="en-US" i="1" dirty="0" err="1"/>
              <a:t>pertama</a:t>
            </a:r>
            <a:r>
              <a:rPr lang="en-US" i="1" dirty="0"/>
              <a:t> </a:t>
            </a:r>
            <a:r>
              <a:rPr lang="en-US" i="1" dirty="0" err="1"/>
              <a:t>kalinya</a:t>
            </a:r>
            <a:r>
              <a:rPr lang="en-US" i="1" dirty="0"/>
              <a:t> </a:t>
            </a:r>
            <a:r>
              <a:rPr lang="en-US" i="1" dirty="0" err="1"/>
              <a:t>dalam</a:t>
            </a:r>
            <a:r>
              <a:rPr lang="en-US" i="1" dirty="0"/>
              <a:t> </a:t>
            </a:r>
            <a:r>
              <a:rPr lang="en-US" i="1" dirty="0" err="1"/>
              <a:t>sejarah</a:t>
            </a:r>
            <a:r>
              <a:rPr lang="en-US" i="1" dirty="0"/>
              <a:t>, </a:t>
            </a:r>
            <a:r>
              <a:rPr lang="en-US" i="1" dirty="0" err="1"/>
              <a:t>sebagian</a:t>
            </a:r>
            <a:r>
              <a:rPr lang="en-US" i="1" dirty="0"/>
              <a:t> </a:t>
            </a:r>
            <a:r>
              <a:rPr lang="en-US" i="1" dirty="0" err="1"/>
              <a:t>besar</a:t>
            </a:r>
            <a:r>
              <a:rPr lang="en-US" i="1" dirty="0"/>
              <a:t> </a:t>
            </a:r>
            <a:r>
              <a:rPr lang="en-US" i="1" dirty="0" err="1"/>
              <a:t>dari</a:t>
            </a:r>
            <a:r>
              <a:rPr lang="en-US" i="1" dirty="0"/>
              <a:t> </a:t>
            </a:r>
            <a:r>
              <a:rPr lang="en-US" i="1" dirty="0" err="1"/>
              <a:t>kita</a:t>
            </a:r>
            <a:r>
              <a:rPr lang="en-US" i="1" dirty="0"/>
              <a:t> </a:t>
            </a:r>
            <a:r>
              <a:rPr lang="en-US" i="1" dirty="0" err="1"/>
              <a:t>bekerja</a:t>
            </a:r>
            <a:r>
              <a:rPr lang="en-US" i="1" dirty="0"/>
              <a:t> </a:t>
            </a:r>
            <a:r>
              <a:rPr lang="en-US" i="1" dirty="0" err="1"/>
              <a:t>dengan</a:t>
            </a:r>
            <a:r>
              <a:rPr lang="en-US" i="1" dirty="0"/>
              <a:t> </a:t>
            </a:r>
            <a:r>
              <a:rPr lang="en-US" i="1" dirty="0" err="1"/>
              <a:t>informasi</a:t>
            </a:r>
            <a:r>
              <a:rPr lang="en-US" i="1" dirty="0"/>
              <a:t>, </a:t>
            </a:r>
            <a:r>
              <a:rPr lang="en-US" i="1" dirty="0" err="1"/>
              <a:t>bukan</a:t>
            </a:r>
            <a:r>
              <a:rPr lang="en-US" i="1" dirty="0"/>
              <a:t> </a:t>
            </a:r>
            <a:r>
              <a:rPr lang="en-US" i="1" dirty="0" err="1"/>
              <a:t>menghasilkan</a:t>
            </a:r>
            <a:r>
              <a:rPr lang="en-US" i="1" dirty="0"/>
              <a:t> </a:t>
            </a:r>
            <a:r>
              <a:rPr lang="en-US" i="1" dirty="0" err="1"/>
              <a:t>barang</a:t>
            </a:r>
            <a:r>
              <a:rPr lang="en-US" i="1" dirty="0"/>
              <a:t>.”</a:t>
            </a:r>
            <a:endParaRPr lang="id-ID" dirty="0"/>
          </a:p>
          <a:p>
            <a:pPr>
              <a:buNone/>
            </a:pPr>
            <a:r>
              <a:rPr lang="en-US" dirty="0"/>
              <a:t> </a:t>
            </a:r>
            <a:endParaRPr lang="id-ID" dirty="0"/>
          </a:p>
          <a:p>
            <a:pPr>
              <a:buNone/>
            </a:pPr>
            <a:r>
              <a:rPr lang="en-US" dirty="0"/>
              <a:t>	</a:t>
            </a:r>
            <a:r>
              <a:rPr lang="id-ID" dirty="0" smtClean="0"/>
              <a:t>			</a:t>
            </a:r>
            <a:r>
              <a:rPr lang="en-US" dirty="0" smtClean="0"/>
              <a:t>John </a:t>
            </a:r>
            <a:r>
              <a:rPr lang="en-US" dirty="0" err="1"/>
              <a:t>Naisbitt</a:t>
            </a:r>
            <a:r>
              <a:rPr lang="en-US" dirty="0"/>
              <a:t>, “Megatrends”, 1983 </a:t>
            </a:r>
            <a:endParaRPr lang="id-ID" dirty="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7</a:t>
            </a:fld>
            <a:endParaRPr lang="id-ID"/>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lstStyle/>
          <a:p>
            <a:r>
              <a:rPr lang="en-US" dirty="0" smtClean="0"/>
              <a:t>Di </a:t>
            </a:r>
            <a:r>
              <a:rPr lang="en-US" dirty="0" err="1" smtClean="0"/>
              <a:t>negara</a:t>
            </a:r>
            <a:r>
              <a:rPr lang="en-US" dirty="0" smtClean="0"/>
              <a:t> </a:t>
            </a:r>
            <a:r>
              <a:rPr lang="en-US" dirty="0" err="1" smtClean="0"/>
              <a:t>maju</a:t>
            </a:r>
            <a:r>
              <a:rPr lang="en-US" dirty="0" smtClean="0"/>
              <a:t> </a:t>
            </a:r>
            <a:r>
              <a:rPr lang="en-US" dirty="0" err="1" smtClean="0"/>
              <a:t>sisa-sisa</a:t>
            </a:r>
            <a:r>
              <a:rPr lang="en-US" dirty="0" smtClean="0"/>
              <a:t> </a:t>
            </a:r>
            <a:r>
              <a:rPr lang="en-US" dirty="0" err="1" smtClean="0"/>
              <a:t>dari</a:t>
            </a:r>
            <a:r>
              <a:rPr lang="en-US" dirty="0" smtClean="0"/>
              <a:t> </a:t>
            </a:r>
            <a:r>
              <a:rPr lang="en-US" dirty="0" err="1" smtClean="0"/>
              <a:t>masyarakat</a:t>
            </a:r>
            <a:r>
              <a:rPr lang="id-ID" dirty="0" smtClean="0"/>
              <a:t> </a:t>
            </a:r>
            <a:r>
              <a:rPr lang="en-US" dirty="0" err="1" smtClean="0"/>
              <a:t>agraris</a:t>
            </a:r>
            <a:r>
              <a:rPr lang="en-US" dirty="0" smtClean="0"/>
              <a:t> </a:t>
            </a:r>
            <a:r>
              <a:rPr lang="en-US" dirty="0" err="1" smtClean="0"/>
              <a:t>dan</a:t>
            </a:r>
            <a:r>
              <a:rPr lang="en-US" dirty="0" smtClean="0"/>
              <a:t> </a:t>
            </a:r>
            <a:r>
              <a:rPr lang="en-US" dirty="0" err="1" smtClean="0"/>
              <a:t>industri</a:t>
            </a:r>
            <a:r>
              <a:rPr lang="en-US" dirty="0" smtClean="0"/>
              <a:t> </a:t>
            </a:r>
            <a:r>
              <a:rPr lang="en-US" dirty="0" err="1" smtClean="0"/>
              <a:t>masih</a:t>
            </a:r>
            <a:r>
              <a:rPr lang="en-US" dirty="0" smtClean="0"/>
              <a:t> </a:t>
            </a:r>
            <a:r>
              <a:rPr lang="en-US" dirty="0" err="1" smtClean="0"/>
              <a:t>terasa</a:t>
            </a:r>
            <a:r>
              <a:rPr lang="en-US" dirty="0" smtClean="0"/>
              <a:t> </a:t>
            </a:r>
            <a:r>
              <a:rPr lang="en-US" dirty="0" err="1" smtClean="0"/>
              <a:t>kuat</a:t>
            </a:r>
            <a:r>
              <a:rPr lang="en-US" dirty="0" smtClean="0"/>
              <a:t>.</a:t>
            </a:r>
            <a:endParaRPr lang="id-ID" dirty="0" smtClean="0"/>
          </a:p>
          <a:p>
            <a:endParaRPr lang="id-ID" dirty="0" smtClean="0"/>
          </a:p>
          <a:p>
            <a:r>
              <a:rPr lang="en-US" dirty="0" err="1" smtClean="0"/>
              <a:t>Masyarakat</a:t>
            </a:r>
            <a:r>
              <a:rPr lang="en-US" dirty="0" smtClean="0"/>
              <a:t> </a:t>
            </a:r>
            <a:r>
              <a:rPr lang="en-US" dirty="0" err="1" smtClean="0"/>
              <a:t>pada</a:t>
            </a:r>
            <a:r>
              <a:rPr lang="en-US" dirty="0" smtClean="0"/>
              <a:t> </a:t>
            </a:r>
            <a:r>
              <a:rPr lang="en-US" dirty="0" err="1" smtClean="0"/>
              <a:t>umumnya</a:t>
            </a:r>
            <a:r>
              <a:rPr lang="en-US" dirty="0" smtClean="0"/>
              <a:t> </a:t>
            </a:r>
            <a:r>
              <a:rPr lang="en-US" dirty="0" err="1" smtClean="0"/>
              <a:t>masih</a:t>
            </a:r>
            <a:r>
              <a:rPr lang="en-US" dirty="0" smtClean="0"/>
              <a:t> </a:t>
            </a:r>
            <a:r>
              <a:rPr lang="en-US" dirty="0" err="1" smtClean="0"/>
              <a:t>masyarakat</a:t>
            </a:r>
            <a:r>
              <a:rPr lang="en-US" dirty="0" smtClean="0"/>
              <a:t> </a:t>
            </a:r>
            <a:r>
              <a:rPr lang="en-US" dirty="0" err="1" smtClean="0"/>
              <a:t>campuran</a:t>
            </a:r>
            <a:r>
              <a:rPr lang="en-US" dirty="0" smtClean="0"/>
              <a:t>, </a:t>
            </a:r>
            <a:r>
              <a:rPr lang="en-US" dirty="0" err="1" smtClean="0"/>
              <a:t>karena</a:t>
            </a:r>
            <a:r>
              <a:rPr lang="en-US" dirty="0" smtClean="0"/>
              <a:t> </a:t>
            </a:r>
            <a:r>
              <a:rPr lang="en-US" dirty="0" err="1" smtClean="0"/>
              <a:t>masih</a:t>
            </a:r>
            <a:r>
              <a:rPr lang="en-US" dirty="0" smtClean="0"/>
              <a:t> </a:t>
            </a:r>
            <a:r>
              <a:rPr lang="en-US" dirty="0" err="1" smtClean="0"/>
              <a:t>dalam</a:t>
            </a:r>
            <a:r>
              <a:rPr lang="en-US" dirty="0" smtClean="0"/>
              <a:t> </a:t>
            </a:r>
            <a:r>
              <a:rPr lang="en-US" dirty="0" err="1" smtClean="0"/>
              <a:t>masa</a:t>
            </a:r>
            <a:r>
              <a:rPr lang="en-US" dirty="0" smtClean="0"/>
              <a:t> </a:t>
            </a:r>
            <a:r>
              <a:rPr lang="en-US" dirty="0" err="1" smtClean="0"/>
              <a:t>peralihan</a:t>
            </a:r>
            <a:r>
              <a:rPr lang="en-US" dirty="0" smtClean="0"/>
              <a:t>.</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8</a:t>
            </a:fld>
            <a:endParaRPr lang="id-ID"/>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normAutofit fontScale="85000" lnSpcReduction="20000"/>
          </a:bodyPr>
          <a:lstStyle/>
          <a:p>
            <a:r>
              <a:rPr lang="en-US" dirty="0" err="1" smtClean="0"/>
              <a:t>Begitu</a:t>
            </a:r>
            <a:r>
              <a:rPr lang="en-US" dirty="0" smtClean="0"/>
              <a:t> pula </a:t>
            </a:r>
            <a:r>
              <a:rPr lang="en-US" dirty="0" err="1" smtClean="0"/>
              <a:t>dengan</a:t>
            </a:r>
            <a:r>
              <a:rPr lang="en-US" dirty="0" smtClean="0"/>
              <a:t> Indonesia, </a:t>
            </a:r>
            <a:r>
              <a:rPr lang="id-ID" dirty="0" err="1" smtClean="0"/>
              <a:t>w</a:t>
            </a:r>
            <a:r>
              <a:rPr lang="en-US" dirty="0" err="1" smtClean="0"/>
              <a:t>alaupun</a:t>
            </a:r>
            <a:r>
              <a:rPr lang="en-US" dirty="0" smtClean="0"/>
              <a:t> </a:t>
            </a:r>
            <a:r>
              <a:rPr lang="en-US" dirty="0" err="1" smtClean="0"/>
              <a:t>pengaruh</a:t>
            </a:r>
            <a:r>
              <a:rPr lang="en-US" dirty="0" smtClean="0"/>
              <a:t> </a:t>
            </a:r>
            <a:r>
              <a:rPr lang="en-US" dirty="0" err="1" smtClean="0"/>
              <a:t>masyarakat</a:t>
            </a:r>
            <a:r>
              <a:rPr lang="en-US" dirty="0" smtClean="0"/>
              <a:t> </a:t>
            </a:r>
            <a:r>
              <a:rPr lang="en-US" dirty="0" err="1" smtClean="0"/>
              <a:t>agraris</a:t>
            </a:r>
            <a:r>
              <a:rPr lang="en-US" dirty="0" smtClean="0"/>
              <a:t> </a:t>
            </a:r>
            <a:r>
              <a:rPr lang="en-US" dirty="0" err="1" smtClean="0"/>
              <a:t>masih</a:t>
            </a:r>
            <a:r>
              <a:rPr lang="en-US" dirty="0" smtClean="0"/>
              <a:t> </a:t>
            </a:r>
            <a:r>
              <a:rPr lang="en-US" dirty="0" err="1" smtClean="0"/>
              <a:t>sangat</a:t>
            </a:r>
            <a:r>
              <a:rPr lang="en-US" dirty="0" smtClean="0"/>
              <a:t> </a:t>
            </a:r>
            <a:r>
              <a:rPr lang="en-US" dirty="0" err="1" smtClean="0"/>
              <a:t>kuat</a:t>
            </a:r>
            <a:r>
              <a:rPr lang="en-US" dirty="0" smtClean="0"/>
              <a:t>, </a:t>
            </a:r>
            <a:r>
              <a:rPr lang="en-US" dirty="0" err="1" smtClean="0"/>
              <a:t>akan</a:t>
            </a:r>
            <a:r>
              <a:rPr lang="en-US" dirty="0" smtClean="0"/>
              <a:t> </a:t>
            </a:r>
            <a:r>
              <a:rPr lang="en-US" dirty="0" err="1" smtClean="0"/>
              <a:t>tetapi</a:t>
            </a:r>
            <a:r>
              <a:rPr lang="en-US" dirty="0" smtClean="0"/>
              <a:t> </a:t>
            </a:r>
            <a:r>
              <a:rPr lang="en-US" dirty="0" err="1" smtClean="0"/>
              <a:t>kelas</a:t>
            </a:r>
            <a:r>
              <a:rPr lang="en-US" dirty="0" smtClean="0"/>
              <a:t> </a:t>
            </a:r>
            <a:r>
              <a:rPr lang="en-US" dirty="0" err="1" smtClean="0"/>
              <a:t>baru</a:t>
            </a:r>
            <a:r>
              <a:rPr lang="en-US" dirty="0" smtClean="0"/>
              <a:t> </a:t>
            </a:r>
            <a:r>
              <a:rPr lang="en-US" dirty="0" err="1" smtClean="0"/>
              <a:t>dalam</a:t>
            </a:r>
            <a:r>
              <a:rPr lang="en-US" dirty="0" smtClean="0"/>
              <a:t> </a:t>
            </a:r>
            <a:r>
              <a:rPr lang="en-US" dirty="0" err="1" smtClean="0"/>
              <a:t>masyarakat</a:t>
            </a:r>
            <a:r>
              <a:rPr lang="en-US" dirty="0" smtClean="0"/>
              <a:t> (</a:t>
            </a:r>
            <a:r>
              <a:rPr lang="en-US" dirty="0" err="1" smtClean="0"/>
              <a:t>Kelas</a:t>
            </a:r>
            <a:r>
              <a:rPr lang="en-US" dirty="0" smtClean="0"/>
              <a:t> </a:t>
            </a:r>
            <a:r>
              <a:rPr lang="en-US" dirty="0" err="1" smtClean="0"/>
              <a:t>Profesional</a:t>
            </a:r>
            <a:r>
              <a:rPr lang="en-US" dirty="0" smtClean="0"/>
              <a:t> </a:t>
            </a:r>
            <a:r>
              <a:rPr lang="en-US" dirty="0" err="1" smtClean="0"/>
              <a:t>dan</a:t>
            </a:r>
            <a:r>
              <a:rPr lang="en-US" dirty="0" smtClean="0"/>
              <a:t> </a:t>
            </a:r>
            <a:r>
              <a:rPr lang="en-US" dirty="0" err="1" smtClean="0"/>
              <a:t>Ahli</a:t>
            </a:r>
            <a:r>
              <a:rPr lang="en-US" dirty="0" smtClean="0"/>
              <a:t>) </a:t>
            </a:r>
            <a:r>
              <a:rPr lang="en-US" dirty="0" err="1" smtClean="0"/>
              <a:t>mulai</a:t>
            </a:r>
            <a:r>
              <a:rPr lang="en-US" dirty="0" smtClean="0"/>
              <a:t> </a:t>
            </a:r>
            <a:r>
              <a:rPr lang="en-US" dirty="0" err="1" smtClean="0"/>
              <a:t>muncul</a:t>
            </a:r>
            <a:r>
              <a:rPr lang="en-US" dirty="0" smtClean="0"/>
              <a:t> </a:t>
            </a:r>
            <a:r>
              <a:rPr lang="en-US" dirty="0" err="1" smtClean="0"/>
              <a:t>dan</a:t>
            </a:r>
            <a:r>
              <a:rPr lang="en-US" dirty="0" smtClean="0"/>
              <a:t> </a:t>
            </a:r>
            <a:r>
              <a:rPr lang="en-US" dirty="0" err="1" smtClean="0"/>
              <a:t>berpengaruh</a:t>
            </a:r>
            <a:r>
              <a:rPr lang="en-US" dirty="0" smtClean="0"/>
              <a:t> </a:t>
            </a:r>
            <a:r>
              <a:rPr lang="en-US" dirty="0" err="1" smtClean="0"/>
              <a:t>dalam</a:t>
            </a:r>
            <a:r>
              <a:rPr lang="en-US" dirty="0" smtClean="0"/>
              <a:t> </a:t>
            </a:r>
            <a:r>
              <a:rPr lang="en-US" dirty="0" err="1" smtClean="0"/>
              <a:t>masyarakat</a:t>
            </a:r>
            <a:r>
              <a:rPr lang="en-US" dirty="0" smtClean="0"/>
              <a:t>. </a:t>
            </a:r>
            <a:endParaRPr lang="id-ID" dirty="0" smtClean="0"/>
          </a:p>
          <a:p>
            <a:endParaRPr lang="id-ID" dirty="0" smtClean="0"/>
          </a:p>
          <a:p>
            <a:r>
              <a:rPr lang="en-US" dirty="0" err="1" smtClean="0"/>
              <a:t>Walau</a:t>
            </a:r>
            <a:r>
              <a:rPr lang="en-US" dirty="0" smtClean="0"/>
              <a:t> </a:t>
            </a:r>
            <a:r>
              <a:rPr lang="en-US" dirty="0" err="1" smtClean="0"/>
              <a:t>jumlahnya</a:t>
            </a:r>
            <a:r>
              <a:rPr lang="en-US" dirty="0" smtClean="0"/>
              <a:t> </a:t>
            </a:r>
            <a:r>
              <a:rPr lang="en-US" dirty="0" err="1" smtClean="0"/>
              <a:t>belum</a:t>
            </a:r>
            <a:r>
              <a:rPr lang="en-US" dirty="0" smtClean="0"/>
              <a:t> </a:t>
            </a:r>
            <a:r>
              <a:rPr lang="en-US" dirty="0" err="1" smtClean="0"/>
              <a:t>banyak</a:t>
            </a:r>
            <a:r>
              <a:rPr lang="en-US" dirty="0" smtClean="0"/>
              <a:t> (</a:t>
            </a:r>
            <a:r>
              <a:rPr lang="en-US" dirty="0" err="1" smtClean="0"/>
              <a:t>Kelas</a:t>
            </a:r>
            <a:r>
              <a:rPr lang="en-US" dirty="0" smtClean="0"/>
              <a:t> </a:t>
            </a:r>
            <a:r>
              <a:rPr lang="en-US" dirty="0" err="1" smtClean="0"/>
              <a:t>Profesional</a:t>
            </a:r>
            <a:r>
              <a:rPr lang="en-US" dirty="0" smtClean="0"/>
              <a:t> </a:t>
            </a:r>
            <a:r>
              <a:rPr lang="en-US" dirty="0" err="1" smtClean="0"/>
              <a:t>dan</a:t>
            </a:r>
            <a:r>
              <a:rPr lang="en-US" dirty="0" smtClean="0"/>
              <a:t> </a:t>
            </a:r>
            <a:r>
              <a:rPr lang="en-US" dirty="0" err="1" smtClean="0"/>
              <a:t>Ahli</a:t>
            </a:r>
            <a:r>
              <a:rPr lang="en-US" dirty="0" smtClean="0"/>
              <a:t>) </a:t>
            </a:r>
            <a:r>
              <a:rPr lang="en-US" dirty="0" err="1" smtClean="0"/>
              <a:t>perannya</a:t>
            </a:r>
            <a:r>
              <a:rPr lang="en-US" dirty="0" smtClean="0"/>
              <a:t> </a:t>
            </a:r>
            <a:r>
              <a:rPr lang="en-US" dirty="0" err="1" smtClean="0"/>
              <a:t>semakin</a:t>
            </a:r>
            <a:r>
              <a:rPr lang="en-US" dirty="0" smtClean="0"/>
              <a:t> </a:t>
            </a:r>
            <a:r>
              <a:rPr lang="en-US" dirty="0" err="1" smtClean="0"/>
              <a:t>terasa</a:t>
            </a:r>
            <a:r>
              <a:rPr lang="en-US" dirty="0" smtClean="0"/>
              <a:t> </a:t>
            </a:r>
            <a:r>
              <a:rPr lang="en-US" dirty="0" err="1" smtClean="0"/>
              <a:t>di</a:t>
            </a:r>
            <a:r>
              <a:rPr lang="id-ID" dirty="0" smtClean="0"/>
              <a:t> </a:t>
            </a:r>
            <a:r>
              <a:rPr lang="en-US" dirty="0" err="1" smtClean="0"/>
              <a:t>masyarakat</a:t>
            </a:r>
            <a:r>
              <a:rPr lang="en-US" dirty="0" smtClean="0"/>
              <a:t>, </a:t>
            </a:r>
            <a:r>
              <a:rPr lang="en-US" dirty="0" err="1" smtClean="0"/>
              <a:t>karena</a:t>
            </a:r>
            <a:r>
              <a:rPr lang="en-US" dirty="0" smtClean="0"/>
              <a:t> </a:t>
            </a:r>
            <a:r>
              <a:rPr lang="en-US" dirty="0" err="1" smtClean="0"/>
              <a:t>mereka</a:t>
            </a:r>
            <a:r>
              <a:rPr lang="en-US" dirty="0" smtClean="0"/>
              <a:t> </a:t>
            </a:r>
            <a:r>
              <a:rPr lang="en-US" dirty="0" err="1" smtClean="0"/>
              <a:t>mengumpulkan</a:t>
            </a:r>
            <a:r>
              <a:rPr lang="en-US" dirty="0" smtClean="0"/>
              <a:t>, </a:t>
            </a:r>
            <a:r>
              <a:rPr lang="en-US" dirty="0" err="1" smtClean="0"/>
              <a:t>mengolah</a:t>
            </a:r>
            <a:r>
              <a:rPr lang="en-US" dirty="0" smtClean="0"/>
              <a:t>, </a:t>
            </a:r>
            <a:r>
              <a:rPr lang="en-US" dirty="0" err="1" smtClean="0"/>
              <a:t>dan</a:t>
            </a:r>
            <a:r>
              <a:rPr lang="en-US" dirty="0" smtClean="0"/>
              <a:t> </a:t>
            </a:r>
            <a:r>
              <a:rPr lang="en-US" dirty="0" err="1" smtClean="0"/>
              <a:t>memanfaatkan</a:t>
            </a:r>
            <a:r>
              <a:rPr lang="en-US" dirty="0" smtClean="0"/>
              <a:t> </a:t>
            </a:r>
            <a:r>
              <a:rPr lang="en-US" dirty="0" err="1" smtClean="0"/>
              <a:t>informasi</a:t>
            </a:r>
            <a:r>
              <a:rPr lang="en-US" dirty="0" smtClean="0"/>
              <a:t> </a:t>
            </a:r>
            <a:r>
              <a:rPr lang="en-US" dirty="0" err="1" smtClean="0"/>
              <a:t>untuk</a:t>
            </a:r>
            <a:r>
              <a:rPr lang="en-US" dirty="0" smtClean="0"/>
              <a:t> </a:t>
            </a:r>
            <a:r>
              <a:rPr lang="en-US" dirty="0" err="1" smtClean="0"/>
              <a:t>mendukung</a:t>
            </a:r>
            <a:r>
              <a:rPr lang="en-US" dirty="0" smtClean="0"/>
              <a:t> </a:t>
            </a:r>
            <a:r>
              <a:rPr lang="en-US" dirty="0" err="1" smtClean="0"/>
              <a:t>proses</a:t>
            </a:r>
            <a:r>
              <a:rPr lang="en-US" dirty="0" smtClean="0"/>
              <a:t> </a:t>
            </a:r>
            <a:r>
              <a:rPr lang="en-US" dirty="0" err="1" smtClean="0"/>
              <a:t>pengambilan</a:t>
            </a:r>
            <a:r>
              <a:rPr lang="en-US" dirty="0" smtClean="0"/>
              <a:t> </a:t>
            </a:r>
            <a:r>
              <a:rPr lang="en-US" dirty="0" err="1" smtClean="0"/>
              <a:t>keputusan</a:t>
            </a:r>
            <a:r>
              <a:rPr lang="en-US" dirty="0" smtClean="0"/>
              <a:t> </a:t>
            </a:r>
            <a:r>
              <a:rPr lang="en-US" dirty="0" err="1" smtClean="0"/>
              <a:t>dalam</a:t>
            </a:r>
            <a:r>
              <a:rPr lang="en-US" dirty="0" smtClean="0"/>
              <a:t> </a:t>
            </a:r>
            <a:r>
              <a:rPr lang="en-US" dirty="0" err="1" smtClean="0"/>
              <a:t>menjalankan</a:t>
            </a:r>
            <a:r>
              <a:rPr lang="en-US" dirty="0" smtClean="0"/>
              <a:t> </a:t>
            </a:r>
            <a:r>
              <a:rPr lang="en-US" dirty="0" err="1" smtClean="0"/>
              <a:t>tugas</a:t>
            </a:r>
            <a:r>
              <a:rPr lang="en-US" dirty="0" smtClean="0"/>
              <a:t> </a:t>
            </a:r>
            <a:r>
              <a:rPr lang="en-US" dirty="0" err="1" smtClean="0"/>
              <a:t>mereka</a:t>
            </a:r>
            <a:r>
              <a:rPr lang="en-US" dirty="0" smtClean="0"/>
              <a:t> </a:t>
            </a:r>
            <a:r>
              <a:rPr lang="en-US" dirty="0" err="1" smtClean="0"/>
              <a:t>sehari-hari</a:t>
            </a:r>
            <a:r>
              <a:rPr lang="en-US" dirty="0" smtClean="0"/>
              <a:t>, </a:t>
            </a:r>
            <a:r>
              <a:rPr lang="en-US" dirty="0" err="1" smtClean="0"/>
              <a:t>hal</a:t>
            </a:r>
            <a:r>
              <a:rPr lang="en-US" dirty="0" smtClean="0"/>
              <a:t> </a:t>
            </a:r>
            <a:r>
              <a:rPr lang="en-US" dirty="0" err="1" smtClean="0"/>
              <a:t>tersebut</a:t>
            </a:r>
            <a:r>
              <a:rPr lang="en-US" dirty="0" smtClean="0"/>
              <a:t> </a:t>
            </a:r>
            <a:r>
              <a:rPr lang="en-US" dirty="0" err="1" smtClean="0"/>
              <a:t>merupakan</a:t>
            </a:r>
            <a:r>
              <a:rPr lang="en-US" dirty="0" smtClean="0"/>
              <a:t> </a:t>
            </a:r>
            <a:r>
              <a:rPr lang="en-US" dirty="0" err="1" smtClean="0"/>
              <a:t>aktifitas</a:t>
            </a:r>
            <a:r>
              <a:rPr lang="en-US" dirty="0" smtClean="0"/>
              <a:t> </a:t>
            </a:r>
            <a:r>
              <a:rPr lang="en-US" dirty="0" err="1" smtClean="0"/>
              <a:t>utama</a:t>
            </a:r>
            <a:r>
              <a:rPr lang="en-US" dirty="0" smtClean="0"/>
              <a:t> </a:t>
            </a:r>
            <a:r>
              <a:rPr lang="en-US" dirty="0" err="1" smtClean="0"/>
              <a:t>masyarakat</a:t>
            </a:r>
            <a:r>
              <a:rPr lang="en-US" dirty="0" smtClean="0"/>
              <a:t> </a:t>
            </a:r>
            <a:r>
              <a:rPr lang="en-US" dirty="0" err="1" smtClean="0"/>
              <a:t>informasi</a:t>
            </a:r>
            <a:r>
              <a:rPr lang="en-US" dirty="0" smtClean="0"/>
              <a:t>.</a:t>
            </a:r>
            <a:endParaRPr lang="id-ID" dirty="0" smtClean="0"/>
          </a:p>
          <a:p>
            <a:endParaRPr lang="id-ID" dirty="0"/>
          </a:p>
        </p:txBody>
      </p:sp>
      <p:sp>
        <p:nvSpPr>
          <p:cNvPr id="4" name="Slide Number Placeholder 3"/>
          <p:cNvSpPr>
            <a:spLocks noGrp="1"/>
          </p:cNvSpPr>
          <p:nvPr>
            <p:ph type="sldNum" sz="quarter" idx="12"/>
          </p:nvPr>
        </p:nvSpPr>
        <p:spPr/>
        <p:txBody>
          <a:bodyPr/>
          <a:lstStyle/>
          <a:p>
            <a:fld id="{D8405C05-C5A1-46A4-9042-7515D6AC77F3}" type="slidenum">
              <a:rPr lang="id-ID" smtClean="0"/>
              <a:pPr/>
              <a:t>9</a:t>
            </a:fld>
            <a:endParaRPr lang="id-I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1272</Words>
  <Application>Microsoft Office PowerPoint</Application>
  <PresentationFormat>On-screen Show (4:3)</PresentationFormat>
  <Paragraphs>210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Masyarakat Informasi</vt:lpstr>
      <vt:lpstr>Definisi Masyarakat Informasi</vt:lpstr>
      <vt:lpstr>Pendahuluan</vt:lpstr>
      <vt:lpstr>Pendahuluan</vt:lpstr>
      <vt:lpstr>Pendahuluan</vt:lpstr>
      <vt:lpstr>Pendahuluan</vt:lpstr>
      <vt:lpstr>PowerPoint Presentation</vt:lpstr>
      <vt:lpstr>Pendahuluan</vt:lpstr>
      <vt:lpstr>Pendahuluan</vt:lpstr>
      <vt:lpstr>Perkembangan Masyarakat</vt:lpstr>
      <vt:lpstr>Perbedaan Masyarakat Agraris, Masyarakat Industri, dan Masyarakat Informasi </vt:lpstr>
      <vt:lpstr>Perbedaan Masyarakat Agraris, Masyarakat Industri, dan Masyarakat Informasi </vt:lpstr>
      <vt:lpstr>Komputer dan Masyarakat Informasi</vt:lpstr>
      <vt:lpstr>Komputer dan Masyarakat Informasi</vt:lpstr>
      <vt:lpstr>Ciri Era Informasi</vt:lpstr>
      <vt:lpstr>Ciri Era Informasi</vt:lpstr>
      <vt:lpstr>Internet dan Masyarakat Informasi</vt:lpstr>
      <vt:lpstr>Internet dan Masyarakat Informasi</vt:lpstr>
      <vt:lpstr>Internet dan Masyarakat Informasi</vt:lpstr>
      <vt:lpstr>Internet dan Masyarakat Informasi</vt:lpstr>
      <vt:lpstr>Layanan Elektronik (e-Services)</vt:lpstr>
      <vt:lpstr>Layanan Elektronik (e-services)</vt:lpstr>
      <vt:lpstr>Sejarah Layanan Elektronik (1970 - 1990)</vt:lpstr>
      <vt:lpstr>Sejarah Layanan Elektronik (1970 - 1990)</vt:lpstr>
      <vt:lpstr>Sejarah Layanan Elektronik (1990 - 2000)</vt:lpstr>
      <vt:lpstr>Sejarah Layanan Elektronik  (1990 - 2000)</vt:lpstr>
      <vt:lpstr>Dampak Positif Era Informasi</vt:lpstr>
      <vt:lpstr>Dampak Positif Era Informasi</vt:lpstr>
      <vt:lpstr>Dampak Negatif Era Informasi</vt:lpstr>
      <vt:lpstr>Dampak Negatif Era Informasi</vt:lpstr>
      <vt:lpstr>Kesimpulan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 7</dc:creator>
  <cp:lastModifiedBy>Nadiyasari Agitha</cp:lastModifiedBy>
  <cp:revision>107</cp:revision>
  <dcterms:created xsi:type="dcterms:W3CDTF">2013-10-29T06:33:50Z</dcterms:created>
  <dcterms:modified xsi:type="dcterms:W3CDTF">2016-10-20T23:53:59Z</dcterms:modified>
</cp:coreProperties>
</file>