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15"/>
  </p:notesMasterIdLst>
  <p:sldIdLst>
    <p:sldId id="256" r:id="rId13"/>
    <p:sldId id="25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4025343"/>
            <a:ext cx="9837530" cy="1013791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4684455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/>
              <a:t>2022 </a:t>
            </a:r>
            <a:r>
              <a:rPr lang="en-GB" sz="3200" dirty="0" err="1"/>
              <a:t>tavasz</a:t>
            </a:r>
            <a:endParaRPr lang="en-US" sz="32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5317433"/>
            <a:ext cx="3897312" cy="814388"/>
          </a:xfrm>
        </p:spPr>
        <p:txBody>
          <a:bodyPr/>
          <a:lstStyle/>
          <a:p>
            <a:pPr algn="l"/>
            <a:r>
              <a:rPr lang="en-GB" b="1" dirty="0" err="1"/>
              <a:t>Juhos</a:t>
            </a:r>
            <a:r>
              <a:rPr lang="en-GB" b="1" dirty="0"/>
              <a:t> </a:t>
            </a:r>
            <a:r>
              <a:rPr lang="en-GB" b="1" dirty="0" err="1"/>
              <a:t>István</a:t>
            </a:r>
            <a:endParaRPr lang="en-GB" b="1" dirty="0"/>
          </a:p>
          <a:p>
            <a:pPr algn="l"/>
            <a:r>
              <a:rPr lang="en-GB" dirty="0"/>
              <a:t>stewemetal@gmail.com </a:t>
            </a:r>
          </a:p>
          <a:p>
            <a:pPr algn="l"/>
            <a:r>
              <a:rPr lang="en-GB" dirty="0"/>
              <a:t>@</a:t>
            </a:r>
            <a:r>
              <a:rPr lang="en-GB" dirty="0" err="1"/>
              <a:t>stewemetal</a:t>
            </a:r>
            <a:endParaRPr lang="en-GB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6320489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8654774" cy="527050"/>
          </a:xfrm>
        </p:spPr>
        <p:txBody>
          <a:bodyPr/>
          <a:lstStyle/>
          <a:p>
            <a:pPr algn="l"/>
            <a:r>
              <a:rPr lang="en-US" dirty="0"/>
              <a:t>3. chapter – Essential Flutter Widgets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Android Studio run config setup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App Widgets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WidgetsApp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MaterialApp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CupertinoApp</a:t>
            </a:r>
            <a:endParaRPr lang="en-GB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Common UI widgets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UI elements and layouts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Props1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958</TotalTime>
  <Words>38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28</cp:revision>
  <dcterms:created xsi:type="dcterms:W3CDTF">2020-09-07T00:46:43Z</dcterms:created>
  <dcterms:modified xsi:type="dcterms:W3CDTF">2022-02-28T10:40:48Z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