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7B2D-B2BB-484A-AA40-83EA6EB3522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D46D-2E02-4CF8-9DF5-6A10BA9D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9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7B2D-B2BB-484A-AA40-83EA6EB3522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D46D-2E02-4CF8-9DF5-6A10BA9D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7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7B2D-B2BB-484A-AA40-83EA6EB3522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D46D-2E02-4CF8-9DF5-6A10BA9D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82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7B2D-B2BB-484A-AA40-83EA6EB3522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D46D-2E02-4CF8-9DF5-6A10BA9D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7B2D-B2BB-484A-AA40-83EA6EB3522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D46D-2E02-4CF8-9DF5-6A10BA9D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5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7B2D-B2BB-484A-AA40-83EA6EB3522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D46D-2E02-4CF8-9DF5-6A10BA9D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6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7B2D-B2BB-484A-AA40-83EA6EB3522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D46D-2E02-4CF8-9DF5-6A10BA9D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1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7B2D-B2BB-484A-AA40-83EA6EB3522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D46D-2E02-4CF8-9DF5-6A10BA9D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7B2D-B2BB-484A-AA40-83EA6EB3522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D46D-2E02-4CF8-9DF5-6A10BA9D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7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7B2D-B2BB-484A-AA40-83EA6EB3522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D46D-2E02-4CF8-9DF5-6A10BA9D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3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7B2D-B2BB-484A-AA40-83EA6EB3522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D46D-2E02-4CF8-9DF5-6A10BA9D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B7B2D-B2BB-484A-AA40-83EA6EB35229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D46D-2E02-4CF8-9DF5-6A10BA9D4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1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218225" y="233985"/>
            <a:ext cx="1238988" cy="897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주문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218225" y="1242458"/>
            <a:ext cx="1238988" cy="897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신청자격확인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218225" y="2247768"/>
            <a:ext cx="1238988" cy="897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반납처리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381440" y="838199"/>
            <a:ext cx="1226293" cy="1790477"/>
            <a:chOff x="3608175" y="601362"/>
            <a:chExt cx="2199498" cy="3890319"/>
          </a:xfrm>
        </p:grpSpPr>
        <p:sp>
          <p:nvSpPr>
            <p:cNvPr id="5" name="타원 4"/>
            <p:cNvSpPr/>
            <p:nvPr/>
          </p:nvSpPr>
          <p:spPr>
            <a:xfrm>
              <a:off x="4172464" y="601362"/>
              <a:ext cx="1013254" cy="1013254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 flipV="1">
              <a:off x="3608175" y="1985089"/>
              <a:ext cx="217478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679091" y="1614616"/>
              <a:ext cx="0" cy="1814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3608175" y="3429000"/>
              <a:ext cx="1033849" cy="10626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4679091" y="3429000"/>
              <a:ext cx="1128582" cy="10626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/>
          <p:cNvCxnSpPr>
            <a:endCxn id="2" idx="2"/>
          </p:cNvCxnSpPr>
          <p:nvPr/>
        </p:nvCxnSpPr>
        <p:spPr>
          <a:xfrm flipV="1">
            <a:off x="2762892" y="682550"/>
            <a:ext cx="2455333" cy="92303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3" idx="2"/>
          </p:cNvCxnSpPr>
          <p:nvPr/>
        </p:nvCxnSpPr>
        <p:spPr>
          <a:xfrm>
            <a:off x="2771961" y="1616575"/>
            <a:ext cx="2446264" cy="7444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28" idx="2"/>
          </p:cNvCxnSpPr>
          <p:nvPr/>
        </p:nvCxnSpPr>
        <p:spPr>
          <a:xfrm>
            <a:off x="2771961" y="1647933"/>
            <a:ext cx="2480131" cy="205371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90133" y="287020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28" name="타원 27"/>
          <p:cNvSpPr/>
          <p:nvPr/>
        </p:nvSpPr>
        <p:spPr>
          <a:xfrm>
            <a:off x="5252092" y="3253078"/>
            <a:ext cx="1238988" cy="897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회원조회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252092" y="4271470"/>
            <a:ext cx="1238988" cy="897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대여 자격 조회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549151" y="246936"/>
            <a:ext cx="1885308" cy="897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도서주문 현황등록</a:t>
            </a:r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2783559" y="1628775"/>
            <a:ext cx="2455333" cy="10200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30" idx="2"/>
          </p:cNvCxnSpPr>
          <p:nvPr/>
        </p:nvCxnSpPr>
        <p:spPr>
          <a:xfrm>
            <a:off x="2762892" y="1616575"/>
            <a:ext cx="2489200" cy="31034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7549151" y="1516503"/>
            <a:ext cx="1885308" cy="897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주문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cxnSp>
        <p:nvCxnSpPr>
          <p:cNvPr id="41" name="직선 연결선 40"/>
          <p:cNvCxnSpPr>
            <a:endCxn id="31" idx="2"/>
          </p:cNvCxnSpPr>
          <p:nvPr/>
        </p:nvCxnSpPr>
        <p:spPr>
          <a:xfrm flipV="1">
            <a:off x="6457213" y="695501"/>
            <a:ext cx="1091938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endCxn id="40" idx="0"/>
          </p:cNvCxnSpPr>
          <p:nvPr/>
        </p:nvCxnSpPr>
        <p:spPr>
          <a:xfrm>
            <a:off x="8491805" y="1144066"/>
            <a:ext cx="0" cy="37243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31" idx="2"/>
          </p:cNvCxnSpPr>
          <p:nvPr/>
        </p:nvCxnSpPr>
        <p:spPr>
          <a:xfrm flipV="1">
            <a:off x="6448069" y="695501"/>
            <a:ext cx="1101082" cy="10117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221079" y="304463"/>
            <a:ext cx="1968844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도서 조회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221079" y="1889646"/>
            <a:ext cx="1968844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대여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221079" y="3575678"/>
            <a:ext cx="1968844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신청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381440" y="838199"/>
            <a:ext cx="1226293" cy="1790477"/>
            <a:chOff x="3608175" y="601362"/>
            <a:chExt cx="2199498" cy="3890319"/>
          </a:xfrm>
        </p:grpSpPr>
        <p:sp>
          <p:nvSpPr>
            <p:cNvPr id="5" name="타원 4"/>
            <p:cNvSpPr/>
            <p:nvPr/>
          </p:nvSpPr>
          <p:spPr>
            <a:xfrm>
              <a:off x="4172464" y="601362"/>
              <a:ext cx="1013254" cy="1013254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 flipV="1">
              <a:off x="3608175" y="1985089"/>
              <a:ext cx="217478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679091" y="1614616"/>
              <a:ext cx="0" cy="1814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3608175" y="3429000"/>
              <a:ext cx="1033849" cy="10626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4679091" y="3429000"/>
              <a:ext cx="1128582" cy="10626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/>
          <p:cNvCxnSpPr>
            <a:endCxn id="2" idx="2"/>
          </p:cNvCxnSpPr>
          <p:nvPr/>
        </p:nvCxnSpPr>
        <p:spPr>
          <a:xfrm flipV="1">
            <a:off x="2768600" y="914063"/>
            <a:ext cx="2452479" cy="54220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765746" y="1555862"/>
            <a:ext cx="2455333" cy="10200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765746" y="1636337"/>
            <a:ext cx="2455333" cy="231759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90133" y="287020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12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2</cp:revision>
  <dcterms:created xsi:type="dcterms:W3CDTF">2021-04-29T01:29:54Z</dcterms:created>
  <dcterms:modified xsi:type="dcterms:W3CDTF">2021-04-29T01:33:10Z</dcterms:modified>
</cp:coreProperties>
</file>