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45695D-A74C-413A-A103-B41541E7A5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827EA53-7AF0-46AF-87D5-C55639B887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C1C5A3F-0549-41D3-88C6-78559613E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D4ABA-079A-4690-9E0C-4B3B8DE2C7E2}" type="datetimeFigureOut">
              <a:rPr lang="fr-FR" smtClean="0"/>
              <a:t>01/08/2021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D287BC0-4CE3-4FD0-A00C-AE12C0193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3A78256-FE1A-4C32-89CE-7047FE919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E6DA7-D41B-436B-BB34-310971B771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8442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7C4887-04FD-4B7B-B4C5-1CCA275F8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D212C1C-FA62-473E-942D-BBB2FF33A3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2C7B7DE-E152-4A4F-ADC9-5B67190C1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D4ABA-079A-4690-9E0C-4B3B8DE2C7E2}" type="datetimeFigureOut">
              <a:rPr lang="fr-FR" smtClean="0"/>
              <a:t>01/08/2021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3A0F6A8-0747-4919-9024-623389584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0DC54A4-E481-4446-B4D9-22897B690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E6DA7-D41B-436B-BB34-310971B771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345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0A51F3C-D5FD-4552-8EE2-33E66E66F0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B993178-135A-4D6D-989D-9B413DE4BA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54FE835-8809-4ED1-B4E2-3E6FAAD01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D4ABA-079A-4690-9E0C-4B3B8DE2C7E2}" type="datetimeFigureOut">
              <a:rPr lang="fr-FR" smtClean="0"/>
              <a:t>01/08/2021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B2C7A6E-891B-4F67-9398-AE22B8D65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0935B58-3AAB-4C0D-88B1-6AEE2E942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E6DA7-D41B-436B-BB34-310971B771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7634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871627-D8F3-4591-8DD9-F1EA5A40A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D3746F4-BE2F-443A-8F65-1EB49312E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65A95E8-57D7-4932-B8A2-94D957870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D4ABA-079A-4690-9E0C-4B3B8DE2C7E2}" type="datetimeFigureOut">
              <a:rPr lang="fr-FR" smtClean="0"/>
              <a:t>01/08/2021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0FF6921-42D6-482A-A8B6-88FA3FE22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0E4B2B-416C-4F03-8F4E-BA0DAC1C2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E6DA7-D41B-436B-BB34-310971B771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3314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0604DB-9A5E-433E-8E70-B8C779D07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5D584DB-9C3C-46EE-B23E-24CAE15C6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543D419-8CB2-4408-8FF3-0410B254E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D4ABA-079A-4690-9E0C-4B3B8DE2C7E2}" type="datetimeFigureOut">
              <a:rPr lang="fr-FR" smtClean="0"/>
              <a:t>01/08/2021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F358F94-913A-4ECD-B5E9-C1FC10062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77A877B-A008-4C99-8001-328A867B7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E6DA7-D41B-436B-BB34-310971B771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9967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327F8D-C824-4A88-9D71-8DBB26061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C7CBCD-D104-4507-93D2-A6E54FF443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D2D2B43-F99F-4CBF-A07B-4231AF5212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7032AE0-E931-45DB-9503-4F64ACEE7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D4ABA-079A-4690-9E0C-4B3B8DE2C7E2}" type="datetimeFigureOut">
              <a:rPr lang="fr-FR" smtClean="0"/>
              <a:t>01/08/2021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CF69FFD-4300-4380-9913-5F1D8A215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CAC5AFD-6C73-4C0E-B98B-208F2DC4C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E6DA7-D41B-436B-BB34-310971B771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8013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1DEF6B-702C-4B1C-93AC-9F4A56C69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EDB6DB3-9DEE-4F88-B188-2B5E7C0012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69F5471-C640-4F10-9C2E-72E865E790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5E03785-A1C7-497B-96F2-4503BD7D4B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0F6B743-57E8-4C12-8690-EAE10DF164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3C5154B-349E-4EEE-9E41-A0AEF048C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D4ABA-079A-4690-9E0C-4B3B8DE2C7E2}" type="datetimeFigureOut">
              <a:rPr lang="fr-FR" smtClean="0"/>
              <a:t>01/08/2021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CA38FC6-3B1D-4F34-808F-7D6B7E1E7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D8422ED-0A00-4AAC-AB5A-E31FFD3C5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E6DA7-D41B-436B-BB34-310971B771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1895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65A3D7-C47A-4228-A0F0-167006820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C9A106C-F236-4D92-A479-D1D937E1C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D4ABA-079A-4690-9E0C-4B3B8DE2C7E2}" type="datetimeFigureOut">
              <a:rPr lang="fr-FR" smtClean="0"/>
              <a:t>01/08/2021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EFD8C74-FDB0-4815-ABBB-7CCEAB9D2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AC6E705-CFA1-4E78-AED7-B9FCE1BF5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E6DA7-D41B-436B-BB34-310971B771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2256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764F0C4-5B48-41CA-82FD-5BF3C229F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D4ABA-079A-4690-9E0C-4B3B8DE2C7E2}" type="datetimeFigureOut">
              <a:rPr lang="fr-FR" smtClean="0"/>
              <a:t>01/08/2021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685E4D0-27D2-4C6C-BCDA-1954530DD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E65CAB0-42D7-43A8-A29B-18D13F48F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E6DA7-D41B-436B-BB34-310971B771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1634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B63D20-2A76-4013-82BF-AB346FF90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E0567F-0DB3-4E7C-8842-2A37D2AB0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90469D2-A6DE-438B-811B-A466A43B8C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0F028E1-C035-4425-A860-8FFC573F5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D4ABA-079A-4690-9E0C-4B3B8DE2C7E2}" type="datetimeFigureOut">
              <a:rPr lang="fr-FR" smtClean="0"/>
              <a:t>01/08/2021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700F51B-CEC6-46B3-AF29-2ED0ECC0C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605AED1-0FC9-40BB-B13A-8854AB12B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E6DA7-D41B-436B-BB34-310971B771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501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36FFDB-A801-4BB7-A68D-3809ACAE8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BC8AD68-A45B-492E-AA91-B47AA7042D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A1878DD-E5EC-4926-9E35-AFF94944C0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E66F707-ABE9-427B-972C-B44EC984D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D4ABA-079A-4690-9E0C-4B3B8DE2C7E2}" type="datetimeFigureOut">
              <a:rPr lang="fr-FR" smtClean="0"/>
              <a:t>01/08/2021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610BAC4-A087-4AAF-A51C-ED63CC380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4A2F886-70BC-49F7-A2AE-11A4E50E0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E6DA7-D41B-436B-BB34-310971B771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8149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0E9D354-5D6F-4A4C-92A7-5EF17C220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BDA8B36-3734-48E0-9C27-03D54D52BB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30D02FD-56C9-4623-81C7-1CE80A2E37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D4ABA-079A-4690-9E0C-4B3B8DE2C7E2}" type="datetimeFigureOut">
              <a:rPr lang="fr-FR" smtClean="0"/>
              <a:t>01/08/2021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20B36B2-8CFE-43E1-A349-15B9970731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1879A72-949F-403F-BA0E-86942E3612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E6DA7-D41B-436B-BB34-310971B771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1328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F5BE9F-6CBF-424E-9DBC-B96045A2D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Carte Robot Teensy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4E7B54-8518-4718-A86D-4A52DFAF3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Déplacement autonome (Pas à pas et codeurs rotatifs) </a:t>
            </a:r>
            <a:r>
              <a:rPr lang="fr-FR" dirty="0">
                <a:solidFill>
                  <a:srgbClr val="FF0000"/>
                </a:solidFill>
              </a:rPr>
              <a:t>PWM (2)</a:t>
            </a:r>
            <a:endParaRPr lang="fr-FR" dirty="0"/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Détection d’obstacle (Lidar) </a:t>
            </a:r>
            <a:r>
              <a:rPr lang="fr-FR" dirty="0">
                <a:solidFill>
                  <a:srgbClr val="FF0000"/>
                </a:solidFill>
              </a:rPr>
              <a:t>Serial (1)</a:t>
            </a:r>
            <a:endParaRPr lang="fr-FR" dirty="0"/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Recalage du robot (Microswitch)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Tirette de démarrage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Communication sans-fil (nRF24L01) </a:t>
            </a:r>
            <a:r>
              <a:rPr lang="fr-FR" dirty="0">
                <a:solidFill>
                  <a:srgbClr val="FF0000"/>
                </a:solidFill>
              </a:rPr>
              <a:t>SPI (1)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Mesure tension batterie </a:t>
            </a:r>
            <a:r>
              <a:rPr lang="fr-FR" dirty="0">
                <a:solidFill>
                  <a:srgbClr val="FF0000"/>
                </a:solidFill>
              </a:rPr>
              <a:t>Analog (1)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Interface Homme-Machine </a:t>
            </a:r>
            <a:r>
              <a:rPr lang="fr-FR" dirty="0">
                <a:solidFill>
                  <a:srgbClr val="FF0000"/>
                </a:solidFill>
              </a:rPr>
              <a:t>Serial (1) ou I²C (1)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Changement de côté (Switch)</a:t>
            </a:r>
          </a:p>
        </p:txBody>
      </p:sp>
    </p:spTree>
    <p:extLst>
      <p:ext uri="{BB962C8B-B14F-4D97-AF65-F5344CB8AC3E}">
        <p14:creationId xmlns:p14="http://schemas.microsoft.com/office/powerpoint/2010/main" val="1675554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04106D6-0D73-46CC-81CA-C9F3B51B5B87}"/>
              </a:ext>
            </a:extLst>
          </p:cNvPr>
          <p:cNvSpPr/>
          <p:nvPr/>
        </p:nvSpPr>
        <p:spPr>
          <a:xfrm>
            <a:off x="1199456" y="1052736"/>
            <a:ext cx="648072" cy="5760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BAT1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522F40-5497-48D0-AF5E-F04F2505F722}"/>
              </a:ext>
            </a:extLst>
          </p:cNvPr>
          <p:cNvSpPr/>
          <p:nvPr/>
        </p:nvSpPr>
        <p:spPr>
          <a:xfrm>
            <a:off x="2135560" y="1052736"/>
            <a:ext cx="648072" cy="5760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BAT2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1CC557E6-1951-4C4B-99F1-81D92A88E2EC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1847528" y="1340768"/>
            <a:ext cx="288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ED053835-1400-43C0-9C9D-58A9A25939CE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911424" y="1340768"/>
            <a:ext cx="288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915814A3-3B61-4BFD-924E-7E64B6319DDD}"/>
              </a:ext>
            </a:extLst>
          </p:cNvPr>
          <p:cNvSpPr txBox="1"/>
          <p:nvPr/>
        </p:nvSpPr>
        <p:spPr>
          <a:xfrm>
            <a:off x="335360" y="1196752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GND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6E9E0EA-6F81-408C-A33E-1EC83B5F0A9E}"/>
              </a:ext>
            </a:extLst>
          </p:cNvPr>
          <p:cNvSpPr/>
          <p:nvPr/>
        </p:nvSpPr>
        <p:spPr>
          <a:xfrm>
            <a:off x="3071664" y="1196752"/>
            <a:ext cx="792088" cy="2880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/>
              <a:t>ON/OFF</a:t>
            </a: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EB1C5732-C3A8-4AAD-B7BE-464D8E27EBB3}"/>
              </a:ext>
            </a:extLst>
          </p:cNvPr>
          <p:cNvCxnSpPr>
            <a:cxnSpLocks/>
            <a:stCxn id="5" idx="3"/>
            <a:endCxn id="14" idx="1"/>
          </p:cNvCxnSpPr>
          <p:nvPr/>
        </p:nvCxnSpPr>
        <p:spPr>
          <a:xfrm>
            <a:off x="2783632" y="1340768"/>
            <a:ext cx="288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E25C1704-D3F0-49B5-9040-BE36DEB749EA}"/>
              </a:ext>
            </a:extLst>
          </p:cNvPr>
          <p:cNvSpPr/>
          <p:nvPr/>
        </p:nvSpPr>
        <p:spPr>
          <a:xfrm>
            <a:off x="5663952" y="1196752"/>
            <a:ext cx="792088" cy="2880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/>
              <a:t>ARU</a:t>
            </a:r>
          </a:p>
        </p:txBody>
      </p: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99037B39-B794-4E6D-90AD-5E14566D4637}"/>
              </a:ext>
            </a:extLst>
          </p:cNvPr>
          <p:cNvCxnSpPr>
            <a:cxnSpLocks/>
            <a:stCxn id="14" idx="3"/>
            <a:endCxn id="25" idx="1"/>
          </p:cNvCxnSpPr>
          <p:nvPr/>
        </p:nvCxnSpPr>
        <p:spPr>
          <a:xfrm>
            <a:off x="3863752" y="1340768"/>
            <a:ext cx="1800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6F0E943C-C5FD-4FA3-B2A6-21612DCF189C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6456040" y="1340768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ZoneTexte 34">
            <a:extLst>
              <a:ext uri="{FF2B5EF4-FFF2-40B4-BE49-F238E27FC236}">
                <a16:creationId xmlns:a16="http://schemas.microsoft.com/office/drawing/2014/main" id="{8EA5E753-9FF2-4762-80FA-86FD1E03FAD3}"/>
              </a:ext>
            </a:extLst>
          </p:cNvPr>
          <p:cNvSpPr txBox="1"/>
          <p:nvPr/>
        </p:nvSpPr>
        <p:spPr>
          <a:xfrm>
            <a:off x="6816080" y="1196752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15V</a:t>
            </a:r>
          </a:p>
        </p:txBody>
      </p:sp>
      <p:pic>
        <p:nvPicPr>
          <p:cNvPr id="40" name="Image 39">
            <a:extLst>
              <a:ext uri="{FF2B5EF4-FFF2-40B4-BE49-F238E27FC236}">
                <a16:creationId xmlns:a16="http://schemas.microsoft.com/office/drawing/2014/main" id="{6695CB18-D78D-4AF5-B271-560A0A24B5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41" t="12188" r="10309" b="12300"/>
          <a:stretch/>
        </p:blipFill>
        <p:spPr>
          <a:xfrm flipH="1">
            <a:off x="1631504" y="620688"/>
            <a:ext cx="648953" cy="347820"/>
          </a:xfrm>
          <a:prstGeom prst="rect">
            <a:avLst/>
          </a:prstGeom>
        </p:spPr>
      </p:pic>
      <p:sp>
        <p:nvSpPr>
          <p:cNvPr id="41" name="ZoneTexte 40">
            <a:extLst>
              <a:ext uri="{FF2B5EF4-FFF2-40B4-BE49-F238E27FC236}">
                <a16:creationId xmlns:a16="http://schemas.microsoft.com/office/drawing/2014/main" id="{001129B9-2B52-4A2C-86E2-B6EFBF514FCB}"/>
              </a:ext>
            </a:extLst>
          </p:cNvPr>
          <p:cNvSpPr txBox="1"/>
          <p:nvPr/>
        </p:nvSpPr>
        <p:spPr>
          <a:xfrm>
            <a:off x="839416" y="360040"/>
            <a:ext cx="2232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Diode de protection</a:t>
            </a:r>
          </a:p>
        </p:txBody>
      </p: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46CC7C9A-957B-4497-950F-C2CC6D77CC7E}"/>
              </a:ext>
            </a:extLst>
          </p:cNvPr>
          <p:cNvCxnSpPr>
            <a:cxnSpLocks/>
            <a:stCxn id="14" idx="2"/>
            <a:endCxn id="47" idx="0"/>
          </p:cNvCxnSpPr>
          <p:nvPr/>
        </p:nvCxnSpPr>
        <p:spPr>
          <a:xfrm>
            <a:off x="3467708" y="1484784"/>
            <a:ext cx="0" cy="833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6D968B47-B307-4851-972E-DD0BED9A27C2}"/>
              </a:ext>
            </a:extLst>
          </p:cNvPr>
          <p:cNvSpPr/>
          <p:nvPr/>
        </p:nvSpPr>
        <p:spPr>
          <a:xfrm>
            <a:off x="2938811" y="2318366"/>
            <a:ext cx="1057793" cy="5760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/>
              <a:t>Régulateur</a:t>
            </a:r>
          </a:p>
          <a:p>
            <a:pPr algn="ctr"/>
            <a:r>
              <a:rPr lang="fr-FR" sz="1400" b="1" dirty="0"/>
              <a:t>5V 1A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677BF77A-35C4-46D7-81C2-3D08A8EEB3D6}"/>
              </a:ext>
            </a:extLst>
          </p:cNvPr>
          <p:cNvSpPr txBox="1"/>
          <p:nvPr/>
        </p:nvSpPr>
        <p:spPr>
          <a:xfrm>
            <a:off x="2351584" y="3284984"/>
            <a:ext cx="2232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Alimentation de la Teensy</a:t>
            </a:r>
          </a:p>
        </p:txBody>
      </p: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09EEE3C8-CFCC-43D7-A970-B3C3CB130A47}"/>
              </a:ext>
            </a:extLst>
          </p:cNvPr>
          <p:cNvCxnSpPr>
            <a:cxnSpLocks/>
            <a:stCxn id="47" idx="2"/>
            <a:endCxn id="54" idx="0"/>
          </p:cNvCxnSpPr>
          <p:nvPr/>
        </p:nvCxnSpPr>
        <p:spPr>
          <a:xfrm>
            <a:off x="3467708" y="2894430"/>
            <a:ext cx="0" cy="390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Ellipse 90">
            <a:extLst>
              <a:ext uri="{FF2B5EF4-FFF2-40B4-BE49-F238E27FC236}">
                <a16:creationId xmlns:a16="http://schemas.microsoft.com/office/drawing/2014/main" id="{3A7D2F06-B06B-402D-8640-17B76B6D47A5}"/>
              </a:ext>
            </a:extLst>
          </p:cNvPr>
          <p:cNvSpPr/>
          <p:nvPr/>
        </p:nvSpPr>
        <p:spPr>
          <a:xfrm>
            <a:off x="3647728" y="2996952"/>
            <a:ext cx="180000" cy="180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0176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15B4CD-B74D-46F5-8239-FDD50D545AE9}"/>
              </a:ext>
            </a:extLst>
          </p:cNvPr>
          <p:cNvSpPr/>
          <p:nvPr/>
        </p:nvSpPr>
        <p:spPr>
          <a:xfrm>
            <a:off x="5411924" y="1412776"/>
            <a:ext cx="1368152" cy="4032448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Teensy 3.6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4B86F1-9B0C-4427-BF2B-1F3227C86AF7}"/>
              </a:ext>
            </a:extLst>
          </p:cNvPr>
          <p:cNvSpPr/>
          <p:nvPr/>
        </p:nvSpPr>
        <p:spPr>
          <a:xfrm>
            <a:off x="7392144" y="3573016"/>
            <a:ext cx="1368152" cy="864096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DRV8825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7FB330-5E07-433C-90B2-20A35966F50D}"/>
              </a:ext>
            </a:extLst>
          </p:cNvPr>
          <p:cNvSpPr/>
          <p:nvPr/>
        </p:nvSpPr>
        <p:spPr>
          <a:xfrm rot="16200000">
            <a:off x="8868308" y="4329100"/>
            <a:ext cx="1368152" cy="864096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DRV8825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8184A4-19A9-4874-BD25-FC98ECCF46E4}"/>
              </a:ext>
            </a:extLst>
          </p:cNvPr>
          <p:cNvSpPr/>
          <p:nvPr/>
        </p:nvSpPr>
        <p:spPr>
          <a:xfrm>
            <a:off x="7320136" y="764704"/>
            <a:ext cx="2736304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Alimentation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2461CB-1E1C-4155-B4E8-1ACC403B82A1}"/>
              </a:ext>
            </a:extLst>
          </p:cNvPr>
          <p:cNvSpPr/>
          <p:nvPr/>
        </p:nvSpPr>
        <p:spPr>
          <a:xfrm rot="16200000">
            <a:off x="3971764" y="4401108"/>
            <a:ext cx="1188132" cy="39604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Conn. IHM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BD9B13-B657-4645-9C9E-6139B78B0DA6}"/>
              </a:ext>
            </a:extLst>
          </p:cNvPr>
          <p:cNvSpPr/>
          <p:nvPr/>
        </p:nvSpPr>
        <p:spPr>
          <a:xfrm>
            <a:off x="4295800" y="764704"/>
            <a:ext cx="1260140" cy="39604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Conn. Lidar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3A58BD-10C2-46CB-B716-A698431FF782}"/>
              </a:ext>
            </a:extLst>
          </p:cNvPr>
          <p:cNvSpPr/>
          <p:nvPr/>
        </p:nvSpPr>
        <p:spPr>
          <a:xfrm>
            <a:off x="4799856" y="1844824"/>
            <a:ext cx="2664296" cy="129614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Conn. Shield</a:t>
            </a:r>
          </a:p>
          <a:p>
            <a:pPr algn="ctr"/>
            <a:r>
              <a:rPr lang="fr-FR" dirty="0"/>
              <a:t>actionneurs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1105F4-FDB8-48AF-909B-3A33518FAFA8}"/>
              </a:ext>
            </a:extLst>
          </p:cNvPr>
          <p:cNvSpPr/>
          <p:nvPr/>
        </p:nvSpPr>
        <p:spPr>
          <a:xfrm>
            <a:off x="5159896" y="5589240"/>
            <a:ext cx="1800200" cy="39604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Conn. Codeurs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5D4B9C-F992-4BEA-8D0C-3554B067FF1E}"/>
              </a:ext>
            </a:extLst>
          </p:cNvPr>
          <p:cNvSpPr/>
          <p:nvPr/>
        </p:nvSpPr>
        <p:spPr>
          <a:xfrm rot="16200000">
            <a:off x="9516380" y="3897052"/>
            <a:ext cx="1620180" cy="39604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Conn. Moteurs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0AE9AD-ACE1-4C58-BB36-9B73EF1A8FEC}"/>
              </a:ext>
            </a:extLst>
          </p:cNvPr>
          <p:cNvSpPr/>
          <p:nvPr/>
        </p:nvSpPr>
        <p:spPr>
          <a:xfrm>
            <a:off x="8544272" y="1916832"/>
            <a:ext cx="1944216" cy="39604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Conn. Tirette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91EC577-F34D-416B-BC2A-B6C7CF9FDECE}"/>
              </a:ext>
            </a:extLst>
          </p:cNvPr>
          <p:cNvSpPr/>
          <p:nvPr/>
        </p:nvSpPr>
        <p:spPr>
          <a:xfrm>
            <a:off x="8544272" y="2420888"/>
            <a:ext cx="1944216" cy="39604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Conn. Microswitch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A8227D0-6B2A-4D86-8374-83514548ECB1}"/>
              </a:ext>
            </a:extLst>
          </p:cNvPr>
          <p:cNvSpPr/>
          <p:nvPr/>
        </p:nvSpPr>
        <p:spPr>
          <a:xfrm rot="5400000">
            <a:off x="3845750" y="3014954"/>
            <a:ext cx="1188132" cy="5760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Conn. </a:t>
            </a:r>
            <a:r>
              <a:rPr lang="fr-FR" dirty="0" err="1"/>
              <a:t>nRF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5076083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116</Words>
  <Application>Microsoft Office PowerPoint</Application>
  <PresentationFormat>Grand écran</PresentationFormat>
  <Paragraphs>32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</vt:lpstr>
      <vt:lpstr>Thème Office</vt:lpstr>
      <vt:lpstr>Carte Robot Teensy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Arnaud CHOBERT</dc:creator>
  <cp:lastModifiedBy>Arnaud CHOBERT</cp:lastModifiedBy>
  <cp:revision>63</cp:revision>
  <dcterms:created xsi:type="dcterms:W3CDTF">2021-07-25T14:15:00Z</dcterms:created>
  <dcterms:modified xsi:type="dcterms:W3CDTF">2021-08-01T10:14:45Z</dcterms:modified>
</cp:coreProperties>
</file>