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5695D-A74C-413A-A103-B41541E7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27EA53-7AF0-46AF-87D5-C55639B8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C5A3F-0549-41D3-88C6-7855961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87BC0-4CE3-4FD0-A00C-AE12C019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78256-FE1A-4C32-89CE-7047FE91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4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887-04FD-4B7B-B4C5-1CCA275F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212C1C-FA62-473E-942D-BBB2FF33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7B7DE-E152-4A4F-ADC9-5B67190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A0F6A8-0747-4919-9024-6233895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C54A4-E481-4446-B4D9-22897B6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4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51F3C-D5FD-4552-8EE2-33E66E66F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993178-135A-4D6D-989D-9B413DE4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FE835-8809-4ED1-B4E2-3E6FAAD0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C7A6E-891B-4F67-9398-AE22B8D6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35B58-3AAB-4C0D-88B1-6AEE2E9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6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71627-D8F3-4591-8DD9-F1EA5A40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746F4-BE2F-443A-8F65-1EB49312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A95E8-57D7-4932-B8A2-94D95787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F6921-42D6-482A-A8B6-88FA3FE2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E4B2B-416C-4F03-8F4E-BA0DAC1C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604DB-9A5E-433E-8E70-B8C779D0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584DB-9C3C-46EE-B23E-24CAE15C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3D419-8CB2-4408-8FF3-0410B254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58F94-913A-4ECD-B5E9-C1FC1006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A877B-A008-4C99-8001-328A867B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9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27F8D-C824-4A88-9D71-8DBB2606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7CBCD-D104-4507-93D2-A6E54FF44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D2B43-F99F-4CBF-A07B-4231AF52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032AE0-E931-45DB-9503-4F64ACEE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F69FFD-4300-4380-9913-5F1D8A21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C5AFD-6C73-4C0E-B98B-208F2DC4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DEF6B-702C-4B1C-93AC-9F4A56C6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B6DB3-9DEE-4F88-B188-2B5E7C00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9F5471-C640-4F10-9C2E-72E865E7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E03785-A1C7-497B-96F2-4503BD7D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F6B743-57E8-4C12-8690-EAE10DF16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C5154B-349E-4EEE-9E41-A0AEF04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A38FC6-3B1D-4F34-808F-7D6B7E1E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8422ED-0A00-4AAC-AB5A-E31FFD3C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8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5A3D7-C47A-4228-A0F0-1670068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9A106C-F236-4D92-A479-D1D937E1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D8C74-FDB0-4815-ABBB-7CCEAB9D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C6E705-CFA1-4E78-AED7-B9FCE1BF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2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64F0C4-5B48-41CA-82FD-5BF3C2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85E4D0-27D2-4C6C-BCDA-1954530D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5CAB0-42D7-43A8-A29B-18D13F48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63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63D20-2A76-4013-82BF-AB346FF9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0567F-0DB3-4E7C-8842-2A37D2AB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469D2-A6DE-438B-811B-A466A43B8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028E1-C035-4425-A860-8FFC573F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00F51B-CEC6-46B3-AF29-2ED0ECC0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05AED1-0FC9-40BB-B13A-8854AB12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6FFDB-A801-4BB7-A68D-3809ACA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C8AD68-A45B-492E-AA91-B47AA7042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1878DD-E5EC-4926-9E35-AFF94944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66F707-ABE9-427B-972C-B44EC98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10BAC4-A087-4AAF-A51C-ED63CC3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2F886-70BC-49F7-A2AE-11A4E50E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14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E9D354-5D6F-4A4C-92A7-5EF17C22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DA8B36-3734-48E0-9C27-03D54D52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D02FD-56C9-4623-81C7-1CE80A2E3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4ABA-079A-4690-9E0C-4B3B8DE2C7E2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B36B2-8CFE-43E1-A349-15B997073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79A72-949F-403F-BA0E-86942E36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106D6-0D73-46CC-81CA-C9F3B51B5B87}"/>
              </a:ext>
            </a:extLst>
          </p:cNvPr>
          <p:cNvSpPr/>
          <p:nvPr/>
        </p:nvSpPr>
        <p:spPr>
          <a:xfrm>
            <a:off x="2063552" y="1268760"/>
            <a:ext cx="64807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22F40-5497-48D0-AF5E-F04F2505F722}"/>
              </a:ext>
            </a:extLst>
          </p:cNvPr>
          <p:cNvSpPr/>
          <p:nvPr/>
        </p:nvSpPr>
        <p:spPr>
          <a:xfrm>
            <a:off x="2999656" y="1268760"/>
            <a:ext cx="64807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BAT2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C557E6-1951-4C4B-99F1-81D92A88E2E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11624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D053835-1400-43C0-9C9D-58A9A25939C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75520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15814A3-3B61-4BFD-924E-7E64B6319DDD}"/>
              </a:ext>
            </a:extLst>
          </p:cNvPr>
          <p:cNvSpPr txBox="1"/>
          <p:nvPr/>
        </p:nvSpPr>
        <p:spPr>
          <a:xfrm>
            <a:off x="1199456" y="14127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9E0EA-6F81-408C-A33E-1EC83B5F0A9E}"/>
              </a:ext>
            </a:extLst>
          </p:cNvPr>
          <p:cNvSpPr/>
          <p:nvPr/>
        </p:nvSpPr>
        <p:spPr>
          <a:xfrm>
            <a:off x="3935760" y="1412776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ON/OFF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1C5732-C3A8-4AAD-B7BE-464D8E27EBB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647728" y="15567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C1704-D3F0-49B5-9040-BE36DEB749EA}"/>
              </a:ext>
            </a:extLst>
          </p:cNvPr>
          <p:cNvSpPr/>
          <p:nvPr/>
        </p:nvSpPr>
        <p:spPr>
          <a:xfrm>
            <a:off x="6528048" y="1412776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ARU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9037B39-B794-4E6D-90AD-5E14566D463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727848" y="155679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0E943C-C5FD-4FA3-B2A6-21612DCF189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320136" y="15567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5E753-9FF2-4762-80FA-86FD1E03FAD3}"/>
              </a:ext>
            </a:extLst>
          </p:cNvPr>
          <p:cNvSpPr txBox="1"/>
          <p:nvPr/>
        </p:nvSpPr>
        <p:spPr>
          <a:xfrm>
            <a:off x="7680176" y="14127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15V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695CB18-D78D-4AF5-B271-560A0A24B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t="12188" r="10309" b="12300"/>
          <a:stretch/>
        </p:blipFill>
        <p:spPr>
          <a:xfrm flipH="1">
            <a:off x="2495600" y="836712"/>
            <a:ext cx="648953" cy="34782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001129B9-2B52-4A2C-86E2-B6EFBF514FCB}"/>
              </a:ext>
            </a:extLst>
          </p:cNvPr>
          <p:cNvSpPr txBox="1"/>
          <p:nvPr/>
        </p:nvSpPr>
        <p:spPr>
          <a:xfrm>
            <a:off x="1703512" y="57606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Diode de protection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6CC7C9A-957B-4497-950F-C2CC6D77CC7E}"/>
              </a:ext>
            </a:extLst>
          </p:cNvPr>
          <p:cNvCxnSpPr>
            <a:cxnSpLocks/>
            <a:stCxn id="14" idx="2"/>
            <a:endCxn id="47" idx="0"/>
          </p:cNvCxnSpPr>
          <p:nvPr/>
        </p:nvCxnSpPr>
        <p:spPr>
          <a:xfrm>
            <a:off x="4331804" y="1700808"/>
            <a:ext cx="0" cy="8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968B47-B307-4851-972E-DD0BED9A27C2}"/>
              </a:ext>
            </a:extLst>
          </p:cNvPr>
          <p:cNvSpPr/>
          <p:nvPr/>
        </p:nvSpPr>
        <p:spPr>
          <a:xfrm>
            <a:off x="3802907" y="2534390"/>
            <a:ext cx="1057793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Régulateur</a:t>
            </a:r>
          </a:p>
          <a:p>
            <a:pPr algn="ctr"/>
            <a:r>
              <a:rPr lang="fr-FR" sz="1400" b="1" dirty="0"/>
              <a:t>5V 1A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77BF77A-35C4-46D7-81C2-3D08A8EEB3D6}"/>
              </a:ext>
            </a:extLst>
          </p:cNvPr>
          <p:cNvSpPr txBox="1"/>
          <p:nvPr/>
        </p:nvSpPr>
        <p:spPr>
          <a:xfrm>
            <a:off x="3215680" y="350100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Alimentation de la Teensy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9EEE3C8-CFCC-43D7-A970-B3C3CB130A47}"/>
              </a:ext>
            </a:extLst>
          </p:cNvPr>
          <p:cNvCxnSpPr>
            <a:cxnSpLocks/>
            <a:stCxn id="47" idx="2"/>
            <a:endCxn id="54" idx="0"/>
          </p:cNvCxnSpPr>
          <p:nvPr/>
        </p:nvCxnSpPr>
        <p:spPr>
          <a:xfrm>
            <a:off x="4331804" y="3110454"/>
            <a:ext cx="0" cy="39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4EA6977-DAB6-49F3-A975-3A93726957B1}"/>
              </a:ext>
            </a:extLst>
          </p:cNvPr>
          <p:cNvSpPr/>
          <p:nvPr/>
        </p:nvSpPr>
        <p:spPr>
          <a:xfrm>
            <a:off x="6384032" y="2204864"/>
            <a:ext cx="1080120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Régulateur</a:t>
            </a:r>
          </a:p>
          <a:p>
            <a:pPr algn="ctr"/>
            <a:r>
              <a:rPr lang="fr-FR" sz="1400" b="1" dirty="0"/>
              <a:t>6,5V 1A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A56747-5DA4-4D72-A521-783AC450D912}"/>
              </a:ext>
            </a:extLst>
          </p:cNvPr>
          <p:cNvCxnSpPr>
            <a:cxnSpLocks/>
            <a:stCxn id="25" idx="2"/>
            <a:endCxn id="70" idx="0"/>
          </p:cNvCxnSpPr>
          <p:nvPr/>
        </p:nvCxnSpPr>
        <p:spPr>
          <a:xfrm>
            <a:off x="6924092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00AA41E-8F05-478B-A30E-3FA011FCD618}"/>
              </a:ext>
            </a:extLst>
          </p:cNvPr>
          <p:cNvSpPr/>
          <p:nvPr/>
        </p:nvSpPr>
        <p:spPr>
          <a:xfrm>
            <a:off x="6384032" y="2852936"/>
            <a:ext cx="1080120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Régulateur</a:t>
            </a:r>
          </a:p>
          <a:p>
            <a:pPr algn="ctr"/>
            <a:r>
              <a:rPr lang="fr-FR" sz="1400" b="1" dirty="0"/>
              <a:t>9V 1A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F09DB0CD-18BA-41ED-8C04-52FA2005DD28}"/>
              </a:ext>
            </a:extLst>
          </p:cNvPr>
          <p:cNvSpPr txBox="1"/>
          <p:nvPr/>
        </p:nvSpPr>
        <p:spPr>
          <a:xfrm>
            <a:off x="7464152" y="234888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XL-320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6C7B24-F88E-4DC1-B112-0D743F0D7DF1}"/>
              </a:ext>
            </a:extLst>
          </p:cNvPr>
          <p:cNvSpPr txBox="1"/>
          <p:nvPr/>
        </p:nvSpPr>
        <p:spPr>
          <a:xfrm>
            <a:off x="7464152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AX-12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AB2B01-36CB-4310-AC41-E468DC894A4B}"/>
              </a:ext>
            </a:extLst>
          </p:cNvPr>
          <p:cNvSpPr/>
          <p:nvPr/>
        </p:nvSpPr>
        <p:spPr>
          <a:xfrm>
            <a:off x="4871864" y="119675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EE630B52-3ADA-49B1-854D-3C07B621745F}"/>
              </a:ext>
            </a:extLst>
          </p:cNvPr>
          <p:cNvSpPr/>
          <p:nvPr/>
        </p:nvSpPr>
        <p:spPr>
          <a:xfrm>
            <a:off x="7536160" y="2204864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FEA65E8-A40B-4EA0-94FE-F191408E9ECA}"/>
              </a:ext>
            </a:extLst>
          </p:cNvPr>
          <p:cNvSpPr/>
          <p:nvPr/>
        </p:nvSpPr>
        <p:spPr>
          <a:xfrm>
            <a:off x="7536160" y="2852936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DD8946EB-3268-436E-B527-719680E64E19}"/>
              </a:ext>
            </a:extLst>
          </p:cNvPr>
          <p:cNvSpPr/>
          <p:nvPr/>
        </p:nvSpPr>
        <p:spPr>
          <a:xfrm>
            <a:off x="7392144" y="119675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3A7D2F06-B06B-402D-8640-17B76B6D47A5}"/>
              </a:ext>
            </a:extLst>
          </p:cNvPr>
          <p:cNvSpPr/>
          <p:nvPr/>
        </p:nvSpPr>
        <p:spPr>
          <a:xfrm>
            <a:off x="4511824" y="3212976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76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CHOBERT</dc:creator>
  <cp:lastModifiedBy>Arnaud CHOBERT</cp:lastModifiedBy>
  <cp:revision>31</cp:revision>
  <dcterms:created xsi:type="dcterms:W3CDTF">2021-07-25T14:15:00Z</dcterms:created>
  <dcterms:modified xsi:type="dcterms:W3CDTF">2021-07-25T14:38:41Z</dcterms:modified>
</cp:coreProperties>
</file>