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0E736A-D8A0-482F-92FB-57F513AA0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C456199-81C6-44A1-99F4-053C48D84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C42865-7701-4B9B-9523-05913ED8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0D79-1804-44FE-BD8D-9505BADAC59F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14464F-E44A-49C5-8776-E26631EE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AB1E6D-D309-4747-ABED-8506CCB4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F432-60DF-4029-A903-13922C977B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69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6C5FBE-E82C-4DC8-9FB9-E6D1780A2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05FDC5-9A11-4B6E-8BA9-8C9757C5F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70EC06-5584-432B-B698-4C4856DE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0D79-1804-44FE-BD8D-9505BADAC59F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673C1E-0B6E-4BA9-9827-68CF129E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DA7408-99EE-4326-B759-D6F607B2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F432-60DF-4029-A903-13922C977B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61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37506D6-4FB0-4C49-8A20-841F4E4FE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158A25-76BE-4EE9-AF61-3E76362AE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3E4749-744D-49BB-9BB1-98CEFDF15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0D79-1804-44FE-BD8D-9505BADAC59F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B0498F-9694-4F44-99DB-42A13AF7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4F0E3C-4A84-40A2-B4F0-E5AFFA32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F432-60DF-4029-A903-13922C977B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72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53720D-1430-44FF-9603-C14D0DA0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02E38C-8CA0-4692-B5B7-17C6154A6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C80EA2-59E0-4A7B-B54D-ADDCC0CB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0D79-1804-44FE-BD8D-9505BADAC59F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C8DB2F-F74F-401E-AF23-AE328961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D94330-9376-4A2C-BB8F-3CBF016F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F432-60DF-4029-A903-13922C977B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18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093F6F-9170-45F1-845C-9EC81B19E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EBB508-AD35-4C6A-9A89-34FE20E9C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9E5EDD-2978-44B4-B586-416FEA29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0D79-1804-44FE-BD8D-9505BADAC59F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745164-918D-4E0A-B38E-516179A4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643A8C-84F0-4A5A-BFBB-0DCC40B2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F432-60DF-4029-A903-13922C977B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08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94F0F-388E-4250-8552-D3FDBA6B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C1CC81-84BF-40AD-87E5-FB5C6FFB7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3A0D44-6623-4A17-8B67-C7C76C2CD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D92D8D-2E83-437F-A9E1-10402893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0D79-1804-44FE-BD8D-9505BADAC59F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197198-7E32-429B-ACD9-9C26F2F7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DBE835-42C8-42F8-84DA-A292D203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F432-60DF-4029-A903-13922C977B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13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810F0-2CF0-4D6D-A49A-A985ADE64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A9E833-2749-476A-A432-B7DC67C6C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9C261A-E52D-4310-BC43-C8ACCB8BB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942B9B0-C9CB-46C3-AA2E-262934C8B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5D5759C-E78C-4F23-BFDC-BC8D05794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8F2ADCA-B53C-4165-9F37-34FCD0D6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0D79-1804-44FE-BD8D-9505BADAC59F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936E881-AE7D-46B2-A68A-3BB11B154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41D3D7E-B1F2-49D7-9649-2C21DF96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F432-60DF-4029-A903-13922C977B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949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DBB9E-0069-4798-83D8-DD765676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FCC5C8-29FB-4044-A9FB-96110E7C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0D79-1804-44FE-BD8D-9505BADAC59F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E0C791B-E086-418B-B71C-3A2DA0EC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75DCFD-3A58-44DB-8F78-5139EBB59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F432-60DF-4029-A903-13922C977B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32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3F0513B-B869-4C21-92B5-D2742E65F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0D79-1804-44FE-BD8D-9505BADAC59F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73DD261-36D7-4E79-89E2-3C428B36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FDEEE3-3B63-4345-BF4D-1EA8E6B5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F432-60DF-4029-A903-13922C977B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8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4741F5-765B-4F8B-954F-4A5A3DD30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EF74E2-E54A-46D8-AA36-C7D84B8B0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1D5353-A976-4B5E-B10C-0E63DF7C2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BD498C-C75C-4BF6-867C-D1CB578C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0D79-1804-44FE-BD8D-9505BADAC59F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3F95E1-8FB4-4A88-9974-E7341425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04D44B-8350-45B8-89D9-F76034293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F432-60DF-4029-A903-13922C977B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04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43CD9E-FA55-4154-A0E9-C6899B2AF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C193D87-0126-49F0-8DC6-18EA6E6FF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6F06BF-7E4D-447F-9F0B-662BBFA81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3AE3CF-3EA9-4FE6-A09C-DB5B2D50C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0D79-1804-44FE-BD8D-9505BADAC59F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B4799B-EBC7-425F-912B-4CC00ECF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A8D3CF-B68B-41D4-BE22-7D304FCF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F432-60DF-4029-A903-13922C977B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47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9B1D911-D81F-448E-808E-4CEA387C3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E30038-117A-4992-AE25-D79A8B70D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11D7FD-F186-4D9D-8842-91CB8B463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0D79-1804-44FE-BD8D-9505BADAC59F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D586EE-0299-4CDE-9A45-D6C4E4B08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8341C6-63F5-4DA8-8D3F-BCED54C17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8F432-60DF-4029-A903-13922C977B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3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9DFEE1-98FB-4CCB-AAB6-EB2AD97C10A6}"/>
              </a:ext>
            </a:extLst>
          </p:cNvPr>
          <p:cNvSpPr/>
          <p:nvPr/>
        </p:nvSpPr>
        <p:spPr>
          <a:xfrm>
            <a:off x="5309015" y="2105181"/>
            <a:ext cx="1573967" cy="2647637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STM32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D26453-8F0A-4978-8162-92672EFB3110}"/>
              </a:ext>
            </a:extLst>
          </p:cNvPr>
          <p:cNvSpPr/>
          <p:nvPr/>
        </p:nvSpPr>
        <p:spPr>
          <a:xfrm>
            <a:off x="3028013" y="2836887"/>
            <a:ext cx="1229193" cy="11842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AX-12A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462B162-AD9B-4123-BE79-D9BF83B9815C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257206" y="3428999"/>
            <a:ext cx="1051809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B39EE72-B1AE-4FEC-AA3F-7F457EE81055}"/>
              </a:ext>
            </a:extLst>
          </p:cNvPr>
          <p:cNvSpPr/>
          <p:nvPr/>
        </p:nvSpPr>
        <p:spPr>
          <a:xfrm>
            <a:off x="5309015" y="259049"/>
            <a:ext cx="1573967" cy="11842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VL53L0X (2)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85C7797-ACE9-4256-A8D5-2C3E57C7F24E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>
            <a:off x="6095999" y="1443272"/>
            <a:ext cx="0" cy="66190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3EC5E8C-6549-4296-B644-DEC412AFF55B}"/>
              </a:ext>
            </a:extLst>
          </p:cNvPr>
          <p:cNvSpPr/>
          <p:nvPr/>
        </p:nvSpPr>
        <p:spPr>
          <a:xfrm>
            <a:off x="7934791" y="2836887"/>
            <a:ext cx="1591456" cy="11842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effectLst/>
                <a:latin typeface="Arial" panose="020B0604020202020204" pitchFamily="34" charset="0"/>
              </a:rPr>
              <a:t>PCA9685</a:t>
            </a:r>
            <a:endParaRPr lang="fr-FR" sz="24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C5DDAC-05AE-4E7E-BF81-6F03E2AB3841}"/>
              </a:ext>
            </a:extLst>
          </p:cNvPr>
          <p:cNvSpPr/>
          <p:nvPr/>
        </p:nvSpPr>
        <p:spPr>
          <a:xfrm>
            <a:off x="4257206" y="5201587"/>
            <a:ext cx="1394086" cy="8750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L7809</a:t>
            </a:r>
          </a:p>
        </p:txBody>
      </p:sp>
    </p:spTree>
    <p:extLst>
      <p:ext uri="{BB962C8B-B14F-4D97-AF65-F5344CB8AC3E}">
        <p14:creationId xmlns:p14="http://schemas.microsoft.com/office/powerpoint/2010/main" val="24439870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 Chobert</dc:creator>
  <cp:lastModifiedBy>Arnaud Chobert</cp:lastModifiedBy>
  <cp:revision>7</cp:revision>
  <dcterms:created xsi:type="dcterms:W3CDTF">2021-08-03T18:08:06Z</dcterms:created>
  <dcterms:modified xsi:type="dcterms:W3CDTF">2021-08-03T19:08:35Z</dcterms:modified>
</cp:coreProperties>
</file>