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1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0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2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6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7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2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2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3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3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69F0B-134D-4C22-BA6D-631AB50BA46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42BD8-3649-421F-91F9-6468999BE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D652-1370-4377-B6D3-8435E4A61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个人立项</a:t>
            </a:r>
          </a:p>
        </p:txBody>
      </p:sp>
    </p:spTree>
    <p:extLst>
      <p:ext uri="{BB962C8B-B14F-4D97-AF65-F5344CB8AC3E}">
        <p14:creationId xmlns:p14="http://schemas.microsoft.com/office/powerpoint/2010/main" val="36414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628C-41E1-49EF-818E-49152F05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364D6-7B9B-4A3D-8FBE-38139BDD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游戏论坛</a:t>
            </a:r>
          </a:p>
        </p:txBody>
      </p:sp>
    </p:spTree>
    <p:extLst>
      <p:ext uri="{BB962C8B-B14F-4D97-AF65-F5344CB8AC3E}">
        <p14:creationId xmlns:p14="http://schemas.microsoft.com/office/powerpoint/2010/main" val="25044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14909-EE3E-4B3A-85FA-F8931B87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580A6-22D2-4084-9385-9AC22274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游戏分类（主机，</a:t>
            </a:r>
            <a:r>
              <a:rPr lang="en-US" altLang="zh-CN" dirty="0"/>
              <a:t>PC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游戏资源</a:t>
            </a:r>
            <a:endParaRPr lang="en-US" altLang="zh-CN" dirty="0"/>
          </a:p>
          <a:p>
            <a:r>
              <a:rPr lang="zh-CN" altLang="en-US" dirty="0"/>
              <a:t>攻略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3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81C0-0A72-4F84-AA13-1F3F7E7A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8E3DE-2CFF-457B-96F1-5367FE69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首页（游戏分类）</a:t>
            </a:r>
            <a:endParaRPr lang="en-US" altLang="zh-CN" dirty="0"/>
          </a:p>
          <a:p>
            <a:r>
              <a:rPr lang="zh-CN" altLang="en-US" dirty="0"/>
              <a:t>资源区</a:t>
            </a:r>
            <a:endParaRPr lang="en-US" altLang="zh-CN" dirty="0"/>
          </a:p>
          <a:p>
            <a:r>
              <a:rPr lang="zh-CN" altLang="en-US" dirty="0"/>
              <a:t>攻略区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87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71B01-B445-4F5B-A967-47A73954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9FA02-FD67-4FD5-B6B4-4639B844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玩家可以将一些个人的心得，体会上传到论坛，新手玩家可以通过这些攻略快速上手</a:t>
            </a:r>
          </a:p>
        </p:txBody>
      </p:sp>
    </p:spTree>
    <p:extLst>
      <p:ext uri="{BB962C8B-B14F-4D97-AF65-F5344CB8AC3E}">
        <p14:creationId xmlns:p14="http://schemas.microsoft.com/office/powerpoint/2010/main" val="158675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51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方正舒体</vt:lpstr>
      <vt:lpstr>Arial</vt:lpstr>
      <vt:lpstr>Garamond</vt:lpstr>
      <vt:lpstr>环保</vt:lpstr>
      <vt:lpstr>PHP个人立项</vt:lpstr>
      <vt:lpstr>主题</vt:lpstr>
      <vt:lpstr>内容</vt:lpstr>
      <vt:lpstr>界面</vt:lpstr>
      <vt:lpstr>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个人立项</dc:title>
  <dc:creator>as453704739@qq.com</dc:creator>
  <cp:lastModifiedBy>as453704739@qq.com</cp:lastModifiedBy>
  <cp:revision>6</cp:revision>
  <dcterms:created xsi:type="dcterms:W3CDTF">2018-09-20T06:06:21Z</dcterms:created>
  <dcterms:modified xsi:type="dcterms:W3CDTF">2018-09-25T00:29:40Z</dcterms:modified>
</cp:coreProperties>
</file>