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E59FD-8382-4EE7-93A8-888D2573E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D0A55D-B94C-4481-9570-71BB3526E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4EDA3-5AD6-46F9-A5E0-3CD30560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9429-2FB2-4756-B087-3AE7D4770115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B44A9-CECD-4470-93D3-13AB519B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81AF2-EA37-4465-BC89-279374C2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0293-6688-442A-9674-4FAACB3C5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5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A3EA4-B761-4C04-9C73-E8777F0C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2B74C4-8515-4646-9FA4-C9001BC0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73FF7-7450-4969-9CE5-58025B3B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9429-2FB2-4756-B087-3AE7D4770115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E8C98-237E-46A8-8BD2-2A7868D3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D1173-45AF-4E36-B7B4-12C6FA7F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0293-6688-442A-9674-4FAACB3C5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0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DFFCD3-7F89-4F8E-BCCC-4D504A36A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6AF23-930A-4278-B3BB-2EF90BE13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9CD47-B374-43E3-A7CD-A1624F34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9429-2FB2-4756-B087-3AE7D4770115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79500-D40A-4346-AE1E-B4653674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59FA5-259D-4FA6-99F2-E5822BDF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0293-6688-442A-9674-4FAACB3C5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03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675F8-2AC0-4ADB-8544-316B30A4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AEE35-92F1-4AB2-B40E-721EB88A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FA1A-9F1A-4489-89F0-A7533E57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9429-2FB2-4756-B087-3AE7D4770115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4F201-C535-4FB0-9E8A-B4000560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156A7-7476-4286-A35B-CA70264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0293-6688-442A-9674-4FAACB3C5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3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EF0F-135E-4CD7-B9AF-79D30745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CD76B-FD85-4D29-AEAA-F0456AD4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D3ACF-A7D2-4469-9349-3E04BBA2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9429-2FB2-4756-B087-3AE7D4770115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AD05-C032-44B7-99BC-C227D2BC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9A2F-1094-40F9-BB54-3108CFEA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0293-6688-442A-9674-4FAACB3C5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7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89020-BA4D-4256-A1C9-8E3F5E1F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FF617-C04F-413C-BEDC-89DCB4804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B4A954-95BF-4208-8BBD-499EA4677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87188A-AD69-4F44-84DB-0C10101F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9429-2FB2-4756-B087-3AE7D4770115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F875B-342F-45E5-BC85-761B019D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82B88-7997-49A5-B8D7-B5F1F3B8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0293-6688-442A-9674-4FAACB3C5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96E4C-4D64-4FF8-AEC0-F91CAB9B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8B6A17-19D0-4549-8C81-6C0F060A8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12B2C0-F770-4827-B94A-9720B0A4A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DA2DBA-C050-43D7-80FA-244631CED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909BB2-8C50-416B-8317-423A1EC5A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FBA657-57AC-4A9F-A54F-91A85318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9429-2FB2-4756-B087-3AE7D4770115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AA3E92-3C7B-49B4-A0C4-5FB727C7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508C6F-64C9-471D-B43F-413973BB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0293-6688-442A-9674-4FAACB3C5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7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5113-1868-4D51-8A0A-64690139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3801B3-DBD2-4E40-A079-B6DCC0B9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9429-2FB2-4756-B087-3AE7D4770115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76825B-224C-4E59-9F07-BE66B859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753BC-51D7-4A99-954E-48C1DBC6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0293-6688-442A-9674-4FAACB3C5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B62CD4-CCEE-4178-8A9E-EE5B3FF7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9429-2FB2-4756-B087-3AE7D4770115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EA68AC-83C0-40C0-AA52-D01B9794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0016BE-56AE-4B3E-AFC2-A6A1608D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0293-6688-442A-9674-4FAACB3C5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5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C500D-2F8E-44BA-A8DF-2F57AD9D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9BEF2-2709-4E46-9687-B8AC7BE19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EC6799-7AE0-4276-B751-29E30277A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2CD82-1E3D-47B7-8CED-578B8F08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9429-2FB2-4756-B087-3AE7D4770115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1B406-B07B-445E-9B67-2C977267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6190C-D00E-41F5-84F9-C82FCD25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0293-6688-442A-9674-4FAACB3C5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272F5-916E-4FF0-A181-56A62D8E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98BA71-46C0-453F-826D-74A2F30FE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9B5C7-DB33-453C-B834-6A888AAF9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86270-9CC7-4E87-9AF9-3B4D1954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9429-2FB2-4756-B087-3AE7D4770115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3B7F9A-CA49-41EF-ACA9-1349615F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877B1-FFF7-475B-B2EC-8EC48A8B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0293-6688-442A-9674-4FAACB3C5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8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127E29-ABCB-4519-9EAE-0C102147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FCE49-50A8-4EE6-BEED-E9F65FCF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20BA2-2EFA-4367-B61A-797C57AC1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9429-2FB2-4756-B087-3AE7D4770115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ECA23-474B-4FBA-B2FA-BD6DA03D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65F41-A09B-4DD6-82E8-2D451201E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00293-6688-442A-9674-4FAACB3C5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1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A4822DE-8990-407E-8019-96ED09464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42570"/>
              </p:ext>
            </p:extLst>
          </p:nvPr>
        </p:nvGraphicFramePr>
        <p:xfrm>
          <a:off x="978408" y="466344"/>
          <a:ext cx="10543030" cy="6246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606">
                  <a:extLst>
                    <a:ext uri="{9D8B030D-6E8A-4147-A177-3AD203B41FA5}">
                      <a16:colId xmlns:a16="http://schemas.microsoft.com/office/drawing/2014/main" val="1217222573"/>
                    </a:ext>
                  </a:extLst>
                </a:gridCol>
                <a:gridCol w="2108606">
                  <a:extLst>
                    <a:ext uri="{9D8B030D-6E8A-4147-A177-3AD203B41FA5}">
                      <a16:colId xmlns:a16="http://schemas.microsoft.com/office/drawing/2014/main" val="4204825622"/>
                    </a:ext>
                  </a:extLst>
                </a:gridCol>
                <a:gridCol w="2108606">
                  <a:extLst>
                    <a:ext uri="{9D8B030D-6E8A-4147-A177-3AD203B41FA5}">
                      <a16:colId xmlns:a16="http://schemas.microsoft.com/office/drawing/2014/main" val="2964045123"/>
                    </a:ext>
                  </a:extLst>
                </a:gridCol>
                <a:gridCol w="2108606">
                  <a:extLst>
                    <a:ext uri="{9D8B030D-6E8A-4147-A177-3AD203B41FA5}">
                      <a16:colId xmlns:a16="http://schemas.microsoft.com/office/drawing/2014/main" val="3038282388"/>
                    </a:ext>
                  </a:extLst>
                </a:gridCol>
                <a:gridCol w="2108606">
                  <a:extLst>
                    <a:ext uri="{9D8B030D-6E8A-4147-A177-3AD203B41FA5}">
                      <a16:colId xmlns:a16="http://schemas.microsoft.com/office/drawing/2014/main" val="1720451808"/>
                    </a:ext>
                  </a:extLst>
                </a:gridCol>
              </a:tblGrid>
              <a:tr h="746379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 Protocol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625925"/>
                  </a:ext>
                </a:extLst>
              </a:tr>
              <a:tr h="746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L7(Firewall)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HTTPS, FTP, SCP, Telnet, SSH, DNS, …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924119"/>
                  </a:ext>
                </a:extLst>
              </a:tr>
              <a:tr h="746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676543"/>
                  </a:ext>
                </a:extLst>
              </a:tr>
              <a:tr h="746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Steve`s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569235"/>
                  </a:ext>
                </a:extLst>
              </a:tr>
              <a:tr h="746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SCTP, ICMP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29289"/>
                  </a:ext>
                </a:extLst>
              </a:tr>
              <a:tr h="746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472799"/>
                  </a:ext>
                </a:extLst>
              </a:tr>
              <a:tr h="746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351460"/>
                  </a:ext>
                </a:extLst>
              </a:tr>
              <a:tr h="746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L1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832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7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KISIA</dc:creator>
  <cp:lastModifiedBy>KISIA</cp:lastModifiedBy>
  <cp:revision>1</cp:revision>
  <dcterms:created xsi:type="dcterms:W3CDTF">2025-03-14T07:55:14Z</dcterms:created>
  <dcterms:modified xsi:type="dcterms:W3CDTF">2025-03-14T07:55:18Z</dcterms:modified>
</cp:coreProperties>
</file>