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4"/>
  </p:notesMasterIdLst>
  <p:sldIdLst>
    <p:sldId id="256" r:id="rId2"/>
    <p:sldId id="263" r:id="rId3"/>
    <p:sldId id="3259" r:id="rId4"/>
    <p:sldId id="3258" r:id="rId5"/>
    <p:sldId id="3249" r:id="rId6"/>
    <p:sldId id="493" r:id="rId7"/>
    <p:sldId id="259" r:id="rId8"/>
    <p:sldId id="257" r:id="rId9"/>
    <p:sldId id="3260" r:id="rId10"/>
    <p:sldId id="3262" r:id="rId11"/>
    <p:sldId id="258" r:id="rId12"/>
    <p:sldId id="3261" r:id="rId13"/>
    <p:sldId id="262" r:id="rId14"/>
    <p:sldId id="261" r:id="rId15"/>
    <p:sldId id="3265" r:id="rId16"/>
    <p:sldId id="3266" r:id="rId17"/>
    <p:sldId id="3267" r:id="rId18"/>
    <p:sldId id="3268" r:id="rId19"/>
    <p:sldId id="3269" r:id="rId20"/>
    <p:sldId id="3270" r:id="rId21"/>
    <p:sldId id="260" r:id="rId22"/>
    <p:sldId id="3271" r:id="rId23"/>
    <p:sldId id="3272" r:id="rId24"/>
    <p:sldId id="3273" r:id="rId25"/>
    <p:sldId id="3274" r:id="rId26"/>
    <p:sldId id="3276" r:id="rId27"/>
    <p:sldId id="3275" r:id="rId28"/>
    <p:sldId id="3277" r:id="rId29"/>
    <p:sldId id="3280" r:id="rId30"/>
    <p:sldId id="3278" r:id="rId31"/>
    <p:sldId id="3279" r:id="rId32"/>
    <p:sldId id="3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FA066-1ED3-5C47-83E5-B02E9EB94D19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77292CDD-4272-8940-8D79-C42FF8B82406}">
      <dgm:prSet phldrT="[Text]"/>
      <dgm:spPr/>
      <dgm:t>
        <a:bodyPr/>
        <a:lstStyle/>
        <a:p>
          <a:r>
            <a:rPr lang="en-US" dirty="0"/>
            <a:t>Pre-Module Activity</a:t>
          </a:r>
        </a:p>
      </dgm:t>
    </dgm:pt>
    <dgm:pt modelId="{BFE7A339-0124-4242-9467-88F99D085128}" type="parTrans" cxnId="{9412F515-B1F8-0749-9079-340D25BD8865}">
      <dgm:prSet/>
      <dgm:spPr/>
      <dgm:t>
        <a:bodyPr/>
        <a:lstStyle/>
        <a:p>
          <a:endParaRPr lang="en-US"/>
        </a:p>
      </dgm:t>
    </dgm:pt>
    <dgm:pt modelId="{64C7B86E-EAD8-A140-B617-2E6C78A5096D}" type="sibTrans" cxnId="{9412F515-B1F8-0749-9079-340D25BD8865}">
      <dgm:prSet/>
      <dgm:spPr/>
      <dgm:t>
        <a:bodyPr/>
        <a:lstStyle/>
        <a:p>
          <a:endParaRPr lang="en-US"/>
        </a:p>
      </dgm:t>
    </dgm:pt>
    <dgm:pt modelId="{4AB984FB-E4F4-2449-9390-8E6FFA257320}">
      <dgm:prSet phldrT="[Text]"/>
      <dgm:spPr/>
      <dgm:t>
        <a:bodyPr/>
        <a:lstStyle/>
        <a:p>
          <a:r>
            <a:rPr lang="en-US" dirty="0"/>
            <a:t>Module</a:t>
          </a:r>
        </a:p>
      </dgm:t>
    </dgm:pt>
    <dgm:pt modelId="{ACB7EB41-D495-BE4F-8703-2A5F1BDCB72F}" type="parTrans" cxnId="{955D6D61-AC5C-AC49-BFE9-EEA3C33F6FE2}">
      <dgm:prSet/>
      <dgm:spPr/>
      <dgm:t>
        <a:bodyPr/>
        <a:lstStyle/>
        <a:p>
          <a:endParaRPr lang="en-US"/>
        </a:p>
      </dgm:t>
    </dgm:pt>
    <dgm:pt modelId="{787DE083-2319-884D-B7F1-45E0CE647674}" type="sibTrans" cxnId="{955D6D61-AC5C-AC49-BFE9-EEA3C33F6FE2}">
      <dgm:prSet/>
      <dgm:spPr/>
      <dgm:t>
        <a:bodyPr/>
        <a:lstStyle/>
        <a:p>
          <a:endParaRPr lang="en-US"/>
        </a:p>
      </dgm:t>
    </dgm:pt>
    <dgm:pt modelId="{289E61DD-3EAE-5F46-AE82-9A276F0183A6}">
      <dgm:prSet phldrT="[Text]"/>
      <dgm:spPr/>
      <dgm:t>
        <a:bodyPr/>
        <a:lstStyle/>
        <a:p>
          <a:r>
            <a:rPr lang="en-US" dirty="0"/>
            <a:t>Post-Module Reflection</a:t>
          </a:r>
        </a:p>
      </dgm:t>
    </dgm:pt>
    <dgm:pt modelId="{C6AFDDBC-79AA-4247-97D7-9E4402C23E49}" type="parTrans" cxnId="{FC5D24BD-007B-4240-817C-F101ED454AFD}">
      <dgm:prSet/>
      <dgm:spPr/>
      <dgm:t>
        <a:bodyPr/>
        <a:lstStyle/>
        <a:p>
          <a:endParaRPr lang="en-US"/>
        </a:p>
      </dgm:t>
    </dgm:pt>
    <dgm:pt modelId="{4E6FA89F-E3BF-9640-B569-011A0DFDE8E1}" type="sibTrans" cxnId="{FC5D24BD-007B-4240-817C-F101ED454AFD}">
      <dgm:prSet/>
      <dgm:spPr/>
      <dgm:t>
        <a:bodyPr/>
        <a:lstStyle/>
        <a:p>
          <a:endParaRPr lang="en-US"/>
        </a:p>
      </dgm:t>
    </dgm:pt>
    <dgm:pt modelId="{6715782E-8B6A-BF49-9C74-0E6B5F63CC72}">
      <dgm:prSet/>
      <dgm:spPr/>
      <dgm:t>
        <a:bodyPr/>
        <a:lstStyle/>
        <a:p>
          <a:r>
            <a:rPr lang="en-US" dirty="0"/>
            <a:t>Feedback Forms</a:t>
          </a:r>
        </a:p>
      </dgm:t>
    </dgm:pt>
    <dgm:pt modelId="{BE9E37B1-CCCE-B945-B0C5-3A3DB291061E}" type="parTrans" cxnId="{26FD98C5-5F10-2E43-BF54-81421A6F574A}">
      <dgm:prSet/>
      <dgm:spPr/>
      <dgm:t>
        <a:bodyPr/>
        <a:lstStyle/>
        <a:p>
          <a:endParaRPr lang="en-US"/>
        </a:p>
      </dgm:t>
    </dgm:pt>
    <dgm:pt modelId="{DE6DECAC-7CC5-1049-995A-E815D1CADF3B}" type="sibTrans" cxnId="{26FD98C5-5F10-2E43-BF54-81421A6F574A}">
      <dgm:prSet/>
      <dgm:spPr/>
      <dgm:t>
        <a:bodyPr/>
        <a:lstStyle/>
        <a:p>
          <a:endParaRPr lang="en-US"/>
        </a:p>
      </dgm:t>
    </dgm:pt>
    <dgm:pt modelId="{BF42E32F-AF3C-7540-9C16-9FF1FFD2F51F}" type="pres">
      <dgm:prSet presAssocID="{0BCFA066-1ED3-5C47-83E5-B02E9EB94D19}" presName="Name0" presStyleCnt="0">
        <dgm:presLayoutVars>
          <dgm:dir/>
          <dgm:resizeHandles val="exact"/>
        </dgm:presLayoutVars>
      </dgm:prSet>
      <dgm:spPr/>
    </dgm:pt>
    <dgm:pt modelId="{ED9F3471-3C13-274B-924C-5AE310F7ECE4}" type="pres">
      <dgm:prSet presAssocID="{77292CDD-4272-8940-8D79-C42FF8B82406}" presName="parTxOnly" presStyleLbl="node1" presStyleIdx="0" presStyleCnt="4">
        <dgm:presLayoutVars>
          <dgm:bulletEnabled val="1"/>
        </dgm:presLayoutVars>
      </dgm:prSet>
      <dgm:spPr/>
    </dgm:pt>
    <dgm:pt modelId="{27A11379-3273-134F-A063-2C16617CA8D0}" type="pres">
      <dgm:prSet presAssocID="{64C7B86E-EAD8-A140-B617-2E6C78A5096D}" presName="parSpace" presStyleCnt="0"/>
      <dgm:spPr/>
    </dgm:pt>
    <dgm:pt modelId="{5FC564F3-4F1D-9A43-8951-F536EAC29E14}" type="pres">
      <dgm:prSet presAssocID="{4AB984FB-E4F4-2449-9390-8E6FFA257320}" presName="parTxOnly" presStyleLbl="node1" presStyleIdx="1" presStyleCnt="4">
        <dgm:presLayoutVars>
          <dgm:bulletEnabled val="1"/>
        </dgm:presLayoutVars>
      </dgm:prSet>
      <dgm:spPr/>
    </dgm:pt>
    <dgm:pt modelId="{155742E4-964B-D84B-9583-0449DD344E36}" type="pres">
      <dgm:prSet presAssocID="{787DE083-2319-884D-B7F1-45E0CE647674}" presName="parSpace" presStyleCnt="0"/>
      <dgm:spPr/>
    </dgm:pt>
    <dgm:pt modelId="{8E21C5A5-EE01-564B-B214-EB992670FA8E}" type="pres">
      <dgm:prSet presAssocID="{289E61DD-3EAE-5F46-AE82-9A276F0183A6}" presName="parTxOnly" presStyleLbl="node1" presStyleIdx="2" presStyleCnt="4">
        <dgm:presLayoutVars>
          <dgm:bulletEnabled val="1"/>
        </dgm:presLayoutVars>
      </dgm:prSet>
      <dgm:spPr/>
    </dgm:pt>
    <dgm:pt modelId="{EDE0A129-9444-4749-8665-E3E66EEB9E46}" type="pres">
      <dgm:prSet presAssocID="{4E6FA89F-E3BF-9640-B569-011A0DFDE8E1}" presName="parSpace" presStyleCnt="0"/>
      <dgm:spPr/>
    </dgm:pt>
    <dgm:pt modelId="{74C3F266-E8E8-924E-A971-DDD1A776A042}" type="pres">
      <dgm:prSet presAssocID="{6715782E-8B6A-BF49-9C74-0E6B5F63CC7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412F515-B1F8-0749-9079-340D25BD8865}" srcId="{0BCFA066-1ED3-5C47-83E5-B02E9EB94D19}" destId="{77292CDD-4272-8940-8D79-C42FF8B82406}" srcOrd="0" destOrd="0" parTransId="{BFE7A339-0124-4242-9467-88F99D085128}" sibTransId="{64C7B86E-EAD8-A140-B617-2E6C78A5096D}"/>
    <dgm:cxn modelId="{3356F82A-7277-474C-9158-59208B5CA409}" type="presOf" srcId="{0BCFA066-1ED3-5C47-83E5-B02E9EB94D19}" destId="{BF42E32F-AF3C-7540-9C16-9FF1FFD2F51F}" srcOrd="0" destOrd="0" presId="urn:microsoft.com/office/officeart/2005/8/layout/hChevron3"/>
    <dgm:cxn modelId="{930AAD4D-F3E6-4044-8B70-50F8F289AEEB}" type="presOf" srcId="{77292CDD-4272-8940-8D79-C42FF8B82406}" destId="{ED9F3471-3C13-274B-924C-5AE310F7ECE4}" srcOrd="0" destOrd="0" presId="urn:microsoft.com/office/officeart/2005/8/layout/hChevron3"/>
    <dgm:cxn modelId="{955D6D61-AC5C-AC49-BFE9-EEA3C33F6FE2}" srcId="{0BCFA066-1ED3-5C47-83E5-B02E9EB94D19}" destId="{4AB984FB-E4F4-2449-9390-8E6FFA257320}" srcOrd="1" destOrd="0" parTransId="{ACB7EB41-D495-BE4F-8703-2A5F1BDCB72F}" sibTransId="{787DE083-2319-884D-B7F1-45E0CE647674}"/>
    <dgm:cxn modelId="{4B8BBA74-64D6-1747-9BE3-AC67A20B1984}" type="presOf" srcId="{6715782E-8B6A-BF49-9C74-0E6B5F63CC72}" destId="{74C3F266-E8E8-924E-A971-DDD1A776A042}" srcOrd="0" destOrd="0" presId="urn:microsoft.com/office/officeart/2005/8/layout/hChevron3"/>
    <dgm:cxn modelId="{6CFF128D-7512-714E-ADC1-79CFA4F15BAB}" type="presOf" srcId="{4AB984FB-E4F4-2449-9390-8E6FFA257320}" destId="{5FC564F3-4F1D-9A43-8951-F536EAC29E14}" srcOrd="0" destOrd="0" presId="urn:microsoft.com/office/officeart/2005/8/layout/hChevron3"/>
    <dgm:cxn modelId="{FC5D24BD-007B-4240-817C-F101ED454AFD}" srcId="{0BCFA066-1ED3-5C47-83E5-B02E9EB94D19}" destId="{289E61DD-3EAE-5F46-AE82-9A276F0183A6}" srcOrd="2" destOrd="0" parTransId="{C6AFDDBC-79AA-4247-97D7-9E4402C23E49}" sibTransId="{4E6FA89F-E3BF-9640-B569-011A0DFDE8E1}"/>
    <dgm:cxn modelId="{26FD98C5-5F10-2E43-BF54-81421A6F574A}" srcId="{0BCFA066-1ED3-5C47-83E5-B02E9EB94D19}" destId="{6715782E-8B6A-BF49-9C74-0E6B5F63CC72}" srcOrd="3" destOrd="0" parTransId="{BE9E37B1-CCCE-B945-B0C5-3A3DB291061E}" sibTransId="{DE6DECAC-7CC5-1049-995A-E815D1CADF3B}"/>
    <dgm:cxn modelId="{39C7C2F9-852D-ED44-8237-DCD0AAD8539F}" type="presOf" srcId="{289E61DD-3EAE-5F46-AE82-9A276F0183A6}" destId="{8E21C5A5-EE01-564B-B214-EB992670FA8E}" srcOrd="0" destOrd="0" presId="urn:microsoft.com/office/officeart/2005/8/layout/hChevron3"/>
    <dgm:cxn modelId="{938F4031-238B-F245-8D02-EAC85E458E75}" type="presParOf" srcId="{BF42E32F-AF3C-7540-9C16-9FF1FFD2F51F}" destId="{ED9F3471-3C13-274B-924C-5AE310F7ECE4}" srcOrd="0" destOrd="0" presId="urn:microsoft.com/office/officeart/2005/8/layout/hChevron3"/>
    <dgm:cxn modelId="{2F44D55F-647D-8741-A4D7-FCDD2563B3B4}" type="presParOf" srcId="{BF42E32F-AF3C-7540-9C16-9FF1FFD2F51F}" destId="{27A11379-3273-134F-A063-2C16617CA8D0}" srcOrd="1" destOrd="0" presId="urn:microsoft.com/office/officeart/2005/8/layout/hChevron3"/>
    <dgm:cxn modelId="{6D4AD2B8-B254-C044-A6F8-708753830992}" type="presParOf" srcId="{BF42E32F-AF3C-7540-9C16-9FF1FFD2F51F}" destId="{5FC564F3-4F1D-9A43-8951-F536EAC29E14}" srcOrd="2" destOrd="0" presId="urn:microsoft.com/office/officeart/2005/8/layout/hChevron3"/>
    <dgm:cxn modelId="{499F0BE8-AF28-274E-87BA-EF01C765F8B9}" type="presParOf" srcId="{BF42E32F-AF3C-7540-9C16-9FF1FFD2F51F}" destId="{155742E4-964B-D84B-9583-0449DD344E36}" srcOrd="3" destOrd="0" presId="urn:microsoft.com/office/officeart/2005/8/layout/hChevron3"/>
    <dgm:cxn modelId="{6CFF5A60-1A68-9242-A4D1-BA7314D84F17}" type="presParOf" srcId="{BF42E32F-AF3C-7540-9C16-9FF1FFD2F51F}" destId="{8E21C5A5-EE01-564B-B214-EB992670FA8E}" srcOrd="4" destOrd="0" presId="urn:microsoft.com/office/officeart/2005/8/layout/hChevron3"/>
    <dgm:cxn modelId="{6AA4A207-BEE9-6D4B-BD1D-9E792E631B25}" type="presParOf" srcId="{BF42E32F-AF3C-7540-9C16-9FF1FFD2F51F}" destId="{EDE0A129-9444-4749-8665-E3E66EEB9E46}" srcOrd="5" destOrd="0" presId="urn:microsoft.com/office/officeart/2005/8/layout/hChevron3"/>
    <dgm:cxn modelId="{6783F547-BA2D-E747-9122-DEFFF277A82A}" type="presParOf" srcId="{BF42E32F-AF3C-7540-9C16-9FF1FFD2F51F}" destId="{74C3F266-E8E8-924E-A971-DDD1A776A042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CFA066-1ED3-5C47-83E5-B02E9EB94D19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77292CDD-4272-8940-8D79-C42FF8B82406}">
      <dgm:prSet phldrT="[Text]"/>
      <dgm:spPr/>
      <dgm:t>
        <a:bodyPr/>
        <a:lstStyle/>
        <a:p>
          <a:r>
            <a:rPr lang="en-US" dirty="0"/>
            <a:t>Introduction Presentation</a:t>
          </a:r>
        </a:p>
      </dgm:t>
    </dgm:pt>
    <dgm:pt modelId="{BFE7A339-0124-4242-9467-88F99D085128}" type="parTrans" cxnId="{9412F515-B1F8-0749-9079-340D25BD8865}">
      <dgm:prSet/>
      <dgm:spPr/>
      <dgm:t>
        <a:bodyPr/>
        <a:lstStyle/>
        <a:p>
          <a:endParaRPr lang="en-US"/>
        </a:p>
      </dgm:t>
    </dgm:pt>
    <dgm:pt modelId="{64C7B86E-EAD8-A140-B617-2E6C78A5096D}" type="sibTrans" cxnId="{9412F515-B1F8-0749-9079-340D25BD8865}">
      <dgm:prSet/>
      <dgm:spPr/>
      <dgm:t>
        <a:bodyPr/>
        <a:lstStyle/>
        <a:p>
          <a:endParaRPr lang="en-US"/>
        </a:p>
      </dgm:t>
    </dgm:pt>
    <dgm:pt modelId="{4AB984FB-E4F4-2449-9390-8E6FFA257320}">
      <dgm:prSet phldrT="[Text]"/>
      <dgm:spPr/>
      <dgm:t>
        <a:bodyPr/>
        <a:lstStyle/>
        <a:p>
          <a:r>
            <a:rPr lang="en-US" dirty="0"/>
            <a:t>Interactive Session #1</a:t>
          </a:r>
        </a:p>
      </dgm:t>
    </dgm:pt>
    <dgm:pt modelId="{ACB7EB41-D495-BE4F-8703-2A5F1BDCB72F}" type="parTrans" cxnId="{955D6D61-AC5C-AC49-BFE9-EEA3C33F6FE2}">
      <dgm:prSet/>
      <dgm:spPr/>
      <dgm:t>
        <a:bodyPr/>
        <a:lstStyle/>
        <a:p>
          <a:endParaRPr lang="en-US"/>
        </a:p>
      </dgm:t>
    </dgm:pt>
    <dgm:pt modelId="{787DE083-2319-884D-B7F1-45E0CE647674}" type="sibTrans" cxnId="{955D6D61-AC5C-AC49-BFE9-EEA3C33F6FE2}">
      <dgm:prSet/>
      <dgm:spPr/>
      <dgm:t>
        <a:bodyPr/>
        <a:lstStyle/>
        <a:p>
          <a:endParaRPr lang="en-US"/>
        </a:p>
      </dgm:t>
    </dgm:pt>
    <dgm:pt modelId="{289E61DD-3EAE-5F46-AE82-9A276F0183A6}">
      <dgm:prSet phldrT="[Text]"/>
      <dgm:spPr/>
      <dgm:t>
        <a:bodyPr/>
        <a:lstStyle/>
        <a:p>
          <a:r>
            <a:rPr lang="en-US" dirty="0"/>
            <a:t>Main Presentation Workshop</a:t>
          </a:r>
        </a:p>
      </dgm:t>
    </dgm:pt>
    <dgm:pt modelId="{C6AFDDBC-79AA-4247-97D7-9E4402C23E49}" type="parTrans" cxnId="{FC5D24BD-007B-4240-817C-F101ED454AFD}">
      <dgm:prSet/>
      <dgm:spPr/>
      <dgm:t>
        <a:bodyPr/>
        <a:lstStyle/>
        <a:p>
          <a:endParaRPr lang="en-US"/>
        </a:p>
      </dgm:t>
    </dgm:pt>
    <dgm:pt modelId="{4E6FA89F-E3BF-9640-B569-011A0DFDE8E1}" type="sibTrans" cxnId="{FC5D24BD-007B-4240-817C-F101ED454AFD}">
      <dgm:prSet/>
      <dgm:spPr/>
      <dgm:t>
        <a:bodyPr/>
        <a:lstStyle/>
        <a:p>
          <a:endParaRPr lang="en-US"/>
        </a:p>
      </dgm:t>
    </dgm:pt>
    <dgm:pt modelId="{FE6F580C-E444-8B4B-95CA-6DECDA7C5825}">
      <dgm:prSet/>
      <dgm:spPr/>
      <dgm:t>
        <a:bodyPr/>
        <a:lstStyle/>
        <a:p>
          <a:r>
            <a:rPr lang="en-US" dirty="0"/>
            <a:t>Interactive Session #2</a:t>
          </a:r>
        </a:p>
      </dgm:t>
    </dgm:pt>
    <dgm:pt modelId="{E1451D04-0463-B241-9124-332BFEB7922B}" type="parTrans" cxnId="{E2797B54-809B-E14E-9AA6-CD6D947B8C2D}">
      <dgm:prSet/>
      <dgm:spPr/>
      <dgm:t>
        <a:bodyPr/>
        <a:lstStyle/>
        <a:p>
          <a:endParaRPr lang="en-US"/>
        </a:p>
      </dgm:t>
    </dgm:pt>
    <dgm:pt modelId="{1E235977-FCF9-4441-8B8A-E2F359111D3D}" type="sibTrans" cxnId="{E2797B54-809B-E14E-9AA6-CD6D947B8C2D}">
      <dgm:prSet/>
      <dgm:spPr/>
      <dgm:t>
        <a:bodyPr/>
        <a:lstStyle/>
        <a:p>
          <a:endParaRPr lang="en-US"/>
        </a:p>
      </dgm:t>
    </dgm:pt>
    <dgm:pt modelId="{DA56EA66-9A04-B247-9E95-E0FEC4BA4712}">
      <dgm:prSet/>
      <dgm:spPr/>
      <dgm:t>
        <a:bodyPr/>
        <a:lstStyle/>
        <a:p>
          <a:r>
            <a:rPr lang="en-US" dirty="0"/>
            <a:t>Concluding Presentation</a:t>
          </a:r>
        </a:p>
      </dgm:t>
    </dgm:pt>
    <dgm:pt modelId="{DB45057A-F299-1042-AC02-05B4F76DD010}" type="parTrans" cxnId="{BE972461-81BB-3A45-B576-2505C7C830C6}">
      <dgm:prSet/>
      <dgm:spPr/>
      <dgm:t>
        <a:bodyPr/>
        <a:lstStyle/>
        <a:p>
          <a:endParaRPr lang="en-US"/>
        </a:p>
      </dgm:t>
    </dgm:pt>
    <dgm:pt modelId="{18BD6295-FF06-404B-AF5B-76B3832D5F8E}" type="sibTrans" cxnId="{BE972461-81BB-3A45-B576-2505C7C830C6}">
      <dgm:prSet/>
      <dgm:spPr/>
      <dgm:t>
        <a:bodyPr/>
        <a:lstStyle/>
        <a:p>
          <a:endParaRPr lang="en-US"/>
        </a:p>
      </dgm:t>
    </dgm:pt>
    <dgm:pt modelId="{C2EF6CA4-C98F-9D42-B358-75765B88E44D}">
      <dgm:prSet/>
      <dgm:spPr/>
      <dgm:t>
        <a:bodyPr/>
        <a:lstStyle/>
        <a:p>
          <a:r>
            <a:rPr lang="en-US" dirty="0"/>
            <a:t>Reflection Session</a:t>
          </a:r>
        </a:p>
      </dgm:t>
    </dgm:pt>
    <dgm:pt modelId="{F56000D4-F6D4-5644-B5C5-49B079C61003}" type="parTrans" cxnId="{3C354674-77C9-CB4A-9B55-35CC0E4C3CB8}">
      <dgm:prSet/>
      <dgm:spPr/>
      <dgm:t>
        <a:bodyPr/>
        <a:lstStyle/>
        <a:p>
          <a:endParaRPr lang="en-US"/>
        </a:p>
      </dgm:t>
    </dgm:pt>
    <dgm:pt modelId="{096DD5E3-BE59-8C42-8F4E-D268E78F1012}" type="sibTrans" cxnId="{3C354674-77C9-CB4A-9B55-35CC0E4C3CB8}">
      <dgm:prSet/>
      <dgm:spPr/>
      <dgm:t>
        <a:bodyPr/>
        <a:lstStyle/>
        <a:p>
          <a:endParaRPr lang="en-US"/>
        </a:p>
      </dgm:t>
    </dgm:pt>
    <dgm:pt modelId="{BF42E32F-AF3C-7540-9C16-9FF1FFD2F51F}" type="pres">
      <dgm:prSet presAssocID="{0BCFA066-1ED3-5C47-83E5-B02E9EB94D19}" presName="Name0" presStyleCnt="0">
        <dgm:presLayoutVars>
          <dgm:dir/>
          <dgm:resizeHandles val="exact"/>
        </dgm:presLayoutVars>
      </dgm:prSet>
      <dgm:spPr/>
    </dgm:pt>
    <dgm:pt modelId="{ED9F3471-3C13-274B-924C-5AE310F7ECE4}" type="pres">
      <dgm:prSet presAssocID="{77292CDD-4272-8940-8D79-C42FF8B82406}" presName="parTxOnly" presStyleLbl="node1" presStyleIdx="0" presStyleCnt="6">
        <dgm:presLayoutVars>
          <dgm:bulletEnabled val="1"/>
        </dgm:presLayoutVars>
      </dgm:prSet>
      <dgm:spPr/>
    </dgm:pt>
    <dgm:pt modelId="{27A11379-3273-134F-A063-2C16617CA8D0}" type="pres">
      <dgm:prSet presAssocID="{64C7B86E-EAD8-A140-B617-2E6C78A5096D}" presName="parSpace" presStyleCnt="0"/>
      <dgm:spPr/>
    </dgm:pt>
    <dgm:pt modelId="{5FC564F3-4F1D-9A43-8951-F536EAC29E14}" type="pres">
      <dgm:prSet presAssocID="{4AB984FB-E4F4-2449-9390-8E6FFA257320}" presName="parTxOnly" presStyleLbl="node1" presStyleIdx="1" presStyleCnt="6">
        <dgm:presLayoutVars>
          <dgm:bulletEnabled val="1"/>
        </dgm:presLayoutVars>
      </dgm:prSet>
      <dgm:spPr/>
    </dgm:pt>
    <dgm:pt modelId="{155742E4-964B-D84B-9583-0449DD344E36}" type="pres">
      <dgm:prSet presAssocID="{787DE083-2319-884D-B7F1-45E0CE647674}" presName="parSpace" presStyleCnt="0"/>
      <dgm:spPr/>
    </dgm:pt>
    <dgm:pt modelId="{8E21C5A5-EE01-564B-B214-EB992670FA8E}" type="pres">
      <dgm:prSet presAssocID="{289E61DD-3EAE-5F46-AE82-9A276F0183A6}" presName="parTxOnly" presStyleLbl="node1" presStyleIdx="2" presStyleCnt="6">
        <dgm:presLayoutVars>
          <dgm:bulletEnabled val="1"/>
        </dgm:presLayoutVars>
      </dgm:prSet>
      <dgm:spPr/>
    </dgm:pt>
    <dgm:pt modelId="{EDE0A129-9444-4749-8665-E3E66EEB9E46}" type="pres">
      <dgm:prSet presAssocID="{4E6FA89F-E3BF-9640-B569-011A0DFDE8E1}" presName="parSpace" presStyleCnt="0"/>
      <dgm:spPr/>
    </dgm:pt>
    <dgm:pt modelId="{4F3F9341-8C64-BE4F-9B49-45AC343F4B9F}" type="pres">
      <dgm:prSet presAssocID="{FE6F580C-E444-8B4B-95CA-6DECDA7C5825}" presName="parTxOnly" presStyleLbl="node1" presStyleIdx="3" presStyleCnt="6">
        <dgm:presLayoutVars>
          <dgm:bulletEnabled val="1"/>
        </dgm:presLayoutVars>
      </dgm:prSet>
      <dgm:spPr/>
    </dgm:pt>
    <dgm:pt modelId="{E54D624F-09F0-244F-AE2C-761BF77EE60E}" type="pres">
      <dgm:prSet presAssocID="{1E235977-FCF9-4441-8B8A-E2F359111D3D}" presName="parSpace" presStyleCnt="0"/>
      <dgm:spPr/>
    </dgm:pt>
    <dgm:pt modelId="{2A13B0ED-217C-0943-A4AD-29314DB9EDC1}" type="pres">
      <dgm:prSet presAssocID="{DA56EA66-9A04-B247-9E95-E0FEC4BA4712}" presName="parTxOnly" presStyleLbl="node1" presStyleIdx="4" presStyleCnt="6">
        <dgm:presLayoutVars>
          <dgm:bulletEnabled val="1"/>
        </dgm:presLayoutVars>
      </dgm:prSet>
      <dgm:spPr/>
    </dgm:pt>
    <dgm:pt modelId="{0862BFE0-185A-3E4C-9093-68E3E6487C3F}" type="pres">
      <dgm:prSet presAssocID="{18BD6295-FF06-404B-AF5B-76B3832D5F8E}" presName="parSpace" presStyleCnt="0"/>
      <dgm:spPr/>
    </dgm:pt>
    <dgm:pt modelId="{92E7D4F0-ECD9-E043-A837-51CCEFADA635}" type="pres">
      <dgm:prSet presAssocID="{C2EF6CA4-C98F-9D42-B358-75765B88E44D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412F515-B1F8-0749-9079-340D25BD8865}" srcId="{0BCFA066-1ED3-5C47-83E5-B02E9EB94D19}" destId="{77292CDD-4272-8940-8D79-C42FF8B82406}" srcOrd="0" destOrd="0" parTransId="{BFE7A339-0124-4242-9467-88F99D085128}" sibTransId="{64C7B86E-EAD8-A140-B617-2E6C78A5096D}"/>
    <dgm:cxn modelId="{3356F82A-7277-474C-9158-59208B5CA409}" type="presOf" srcId="{0BCFA066-1ED3-5C47-83E5-B02E9EB94D19}" destId="{BF42E32F-AF3C-7540-9C16-9FF1FFD2F51F}" srcOrd="0" destOrd="0" presId="urn:microsoft.com/office/officeart/2005/8/layout/hChevron3"/>
    <dgm:cxn modelId="{5B3D3338-8D02-5647-9593-B277E64B7F1C}" type="presOf" srcId="{DA56EA66-9A04-B247-9E95-E0FEC4BA4712}" destId="{2A13B0ED-217C-0943-A4AD-29314DB9EDC1}" srcOrd="0" destOrd="0" presId="urn:microsoft.com/office/officeart/2005/8/layout/hChevron3"/>
    <dgm:cxn modelId="{930AAD4D-F3E6-4044-8B70-50F8F289AEEB}" type="presOf" srcId="{77292CDD-4272-8940-8D79-C42FF8B82406}" destId="{ED9F3471-3C13-274B-924C-5AE310F7ECE4}" srcOrd="0" destOrd="0" presId="urn:microsoft.com/office/officeart/2005/8/layout/hChevron3"/>
    <dgm:cxn modelId="{E2797B54-809B-E14E-9AA6-CD6D947B8C2D}" srcId="{0BCFA066-1ED3-5C47-83E5-B02E9EB94D19}" destId="{FE6F580C-E444-8B4B-95CA-6DECDA7C5825}" srcOrd="3" destOrd="0" parTransId="{E1451D04-0463-B241-9124-332BFEB7922B}" sibTransId="{1E235977-FCF9-4441-8B8A-E2F359111D3D}"/>
    <dgm:cxn modelId="{BE972461-81BB-3A45-B576-2505C7C830C6}" srcId="{0BCFA066-1ED3-5C47-83E5-B02E9EB94D19}" destId="{DA56EA66-9A04-B247-9E95-E0FEC4BA4712}" srcOrd="4" destOrd="0" parTransId="{DB45057A-F299-1042-AC02-05B4F76DD010}" sibTransId="{18BD6295-FF06-404B-AF5B-76B3832D5F8E}"/>
    <dgm:cxn modelId="{955D6D61-AC5C-AC49-BFE9-EEA3C33F6FE2}" srcId="{0BCFA066-1ED3-5C47-83E5-B02E9EB94D19}" destId="{4AB984FB-E4F4-2449-9390-8E6FFA257320}" srcOrd="1" destOrd="0" parTransId="{ACB7EB41-D495-BE4F-8703-2A5F1BDCB72F}" sibTransId="{787DE083-2319-884D-B7F1-45E0CE647674}"/>
    <dgm:cxn modelId="{3C354674-77C9-CB4A-9B55-35CC0E4C3CB8}" srcId="{0BCFA066-1ED3-5C47-83E5-B02E9EB94D19}" destId="{C2EF6CA4-C98F-9D42-B358-75765B88E44D}" srcOrd="5" destOrd="0" parTransId="{F56000D4-F6D4-5644-B5C5-49B079C61003}" sibTransId="{096DD5E3-BE59-8C42-8F4E-D268E78F1012}"/>
    <dgm:cxn modelId="{BFDCDF82-7A7B-2D41-8286-06B49912C699}" type="presOf" srcId="{C2EF6CA4-C98F-9D42-B358-75765B88E44D}" destId="{92E7D4F0-ECD9-E043-A837-51CCEFADA635}" srcOrd="0" destOrd="0" presId="urn:microsoft.com/office/officeart/2005/8/layout/hChevron3"/>
    <dgm:cxn modelId="{6CFF128D-7512-714E-ADC1-79CFA4F15BAB}" type="presOf" srcId="{4AB984FB-E4F4-2449-9390-8E6FFA257320}" destId="{5FC564F3-4F1D-9A43-8951-F536EAC29E14}" srcOrd="0" destOrd="0" presId="urn:microsoft.com/office/officeart/2005/8/layout/hChevron3"/>
    <dgm:cxn modelId="{FC5D24BD-007B-4240-817C-F101ED454AFD}" srcId="{0BCFA066-1ED3-5C47-83E5-B02E9EB94D19}" destId="{289E61DD-3EAE-5F46-AE82-9A276F0183A6}" srcOrd="2" destOrd="0" parTransId="{C6AFDDBC-79AA-4247-97D7-9E4402C23E49}" sibTransId="{4E6FA89F-E3BF-9640-B569-011A0DFDE8E1}"/>
    <dgm:cxn modelId="{3D17BCCF-C0A0-E246-8A11-7BDCDE6D4C04}" type="presOf" srcId="{FE6F580C-E444-8B4B-95CA-6DECDA7C5825}" destId="{4F3F9341-8C64-BE4F-9B49-45AC343F4B9F}" srcOrd="0" destOrd="0" presId="urn:microsoft.com/office/officeart/2005/8/layout/hChevron3"/>
    <dgm:cxn modelId="{39C7C2F9-852D-ED44-8237-DCD0AAD8539F}" type="presOf" srcId="{289E61DD-3EAE-5F46-AE82-9A276F0183A6}" destId="{8E21C5A5-EE01-564B-B214-EB992670FA8E}" srcOrd="0" destOrd="0" presId="urn:microsoft.com/office/officeart/2005/8/layout/hChevron3"/>
    <dgm:cxn modelId="{938F4031-238B-F245-8D02-EAC85E458E75}" type="presParOf" srcId="{BF42E32F-AF3C-7540-9C16-9FF1FFD2F51F}" destId="{ED9F3471-3C13-274B-924C-5AE310F7ECE4}" srcOrd="0" destOrd="0" presId="urn:microsoft.com/office/officeart/2005/8/layout/hChevron3"/>
    <dgm:cxn modelId="{2F44D55F-647D-8741-A4D7-FCDD2563B3B4}" type="presParOf" srcId="{BF42E32F-AF3C-7540-9C16-9FF1FFD2F51F}" destId="{27A11379-3273-134F-A063-2C16617CA8D0}" srcOrd="1" destOrd="0" presId="urn:microsoft.com/office/officeart/2005/8/layout/hChevron3"/>
    <dgm:cxn modelId="{6D4AD2B8-B254-C044-A6F8-708753830992}" type="presParOf" srcId="{BF42E32F-AF3C-7540-9C16-9FF1FFD2F51F}" destId="{5FC564F3-4F1D-9A43-8951-F536EAC29E14}" srcOrd="2" destOrd="0" presId="urn:microsoft.com/office/officeart/2005/8/layout/hChevron3"/>
    <dgm:cxn modelId="{499F0BE8-AF28-274E-87BA-EF01C765F8B9}" type="presParOf" srcId="{BF42E32F-AF3C-7540-9C16-9FF1FFD2F51F}" destId="{155742E4-964B-D84B-9583-0449DD344E36}" srcOrd="3" destOrd="0" presId="urn:microsoft.com/office/officeart/2005/8/layout/hChevron3"/>
    <dgm:cxn modelId="{6CFF5A60-1A68-9242-A4D1-BA7314D84F17}" type="presParOf" srcId="{BF42E32F-AF3C-7540-9C16-9FF1FFD2F51F}" destId="{8E21C5A5-EE01-564B-B214-EB992670FA8E}" srcOrd="4" destOrd="0" presId="urn:microsoft.com/office/officeart/2005/8/layout/hChevron3"/>
    <dgm:cxn modelId="{6AA4A207-BEE9-6D4B-BD1D-9E792E631B25}" type="presParOf" srcId="{BF42E32F-AF3C-7540-9C16-9FF1FFD2F51F}" destId="{EDE0A129-9444-4749-8665-E3E66EEB9E46}" srcOrd="5" destOrd="0" presId="urn:microsoft.com/office/officeart/2005/8/layout/hChevron3"/>
    <dgm:cxn modelId="{5A0DA078-28FB-6C4C-96B8-1A6212CAEC5D}" type="presParOf" srcId="{BF42E32F-AF3C-7540-9C16-9FF1FFD2F51F}" destId="{4F3F9341-8C64-BE4F-9B49-45AC343F4B9F}" srcOrd="6" destOrd="0" presId="urn:microsoft.com/office/officeart/2005/8/layout/hChevron3"/>
    <dgm:cxn modelId="{A00ABD99-98DD-6D4F-91B3-87996D7C11E9}" type="presParOf" srcId="{BF42E32F-AF3C-7540-9C16-9FF1FFD2F51F}" destId="{E54D624F-09F0-244F-AE2C-761BF77EE60E}" srcOrd="7" destOrd="0" presId="urn:microsoft.com/office/officeart/2005/8/layout/hChevron3"/>
    <dgm:cxn modelId="{501B82E0-9F25-BC4A-B5A3-4358325568CA}" type="presParOf" srcId="{BF42E32F-AF3C-7540-9C16-9FF1FFD2F51F}" destId="{2A13B0ED-217C-0943-A4AD-29314DB9EDC1}" srcOrd="8" destOrd="0" presId="urn:microsoft.com/office/officeart/2005/8/layout/hChevron3"/>
    <dgm:cxn modelId="{4C65780F-98D8-F948-869B-59D568B3F091}" type="presParOf" srcId="{BF42E32F-AF3C-7540-9C16-9FF1FFD2F51F}" destId="{0862BFE0-185A-3E4C-9093-68E3E6487C3F}" srcOrd="9" destOrd="0" presId="urn:microsoft.com/office/officeart/2005/8/layout/hChevron3"/>
    <dgm:cxn modelId="{70826CB5-59AF-0842-AC89-4662B9989455}" type="presParOf" srcId="{BF42E32F-AF3C-7540-9C16-9FF1FFD2F51F}" destId="{92E7D4F0-ECD9-E043-A837-51CCEFADA63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CFA066-1ED3-5C47-83E5-B02E9EB94D19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77292CDD-4272-8940-8D79-C42FF8B82406}">
      <dgm:prSet phldrT="[Text]"/>
      <dgm:spPr/>
      <dgm:t>
        <a:bodyPr/>
        <a:lstStyle/>
        <a:p>
          <a:r>
            <a:rPr lang="en-US" dirty="0"/>
            <a:t>Introduction Presentation</a:t>
          </a:r>
        </a:p>
      </dgm:t>
    </dgm:pt>
    <dgm:pt modelId="{BFE7A339-0124-4242-9467-88F99D085128}" type="parTrans" cxnId="{9412F515-B1F8-0749-9079-340D25BD8865}">
      <dgm:prSet/>
      <dgm:spPr/>
      <dgm:t>
        <a:bodyPr/>
        <a:lstStyle/>
        <a:p>
          <a:endParaRPr lang="en-US"/>
        </a:p>
      </dgm:t>
    </dgm:pt>
    <dgm:pt modelId="{64C7B86E-EAD8-A140-B617-2E6C78A5096D}" type="sibTrans" cxnId="{9412F515-B1F8-0749-9079-340D25BD8865}">
      <dgm:prSet/>
      <dgm:spPr/>
      <dgm:t>
        <a:bodyPr/>
        <a:lstStyle/>
        <a:p>
          <a:endParaRPr lang="en-US"/>
        </a:p>
      </dgm:t>
    </dgm:pt>
    <dgm:pt modelId="{4AB984FB-E4F4-2449-9390-8E6FFA257320}">
      <dgm:prSet phldrT="[Text]"/>
      <dgm:spPr/>
      <dgm:t>
        <a:bodyPr/>
        <a:lstStyle/>
        <a:p>
          <a:r>
            <a:rPr lang="en-US" dirty="0"/>
            <a:t>Interactive Session #1</a:t>
          </a:r>
        </a:p>
      </dgm:t>
    </dgm:pt>
    <dgm:pt modelId="{ACB7EB41-D495-BE4F-8703-2A5F1BDCB72F}" type="parTrans" cxnId="{955D6D61-AC5C-AC49-BFE9-EEA3C33F6FE2}">
      <dgm:prSet/>
      <dgm:spPr/>
      <dgm:t>
        <a:bodyPr/>
        <a:lstStyle/>
        <a:p>
          <a:endParaRPr lang="en-US"/>
        </a:p>
      </dgm:t>
    </dgm:pt>
    <dgm:pt modelId="{787DE083-2319-884D-B7F1-45E0CE647674}" type="sibTrans" cxnId="{955D6D61-AC5C-AC49-BFE9-EEA3C33F6FE2}">
      <dgm:prSet/>
      <dgm:spPr/>
      <dgm:t>
        <a:bodyPr/>
        <a:lstStyle/>
        <a:p>
          <a:endParaRPr lang="en-US"/>
        </a:p>
      </dgm:t>
    </dgm:pt>
    <dgm:pt modelId="{289E61DD-3EAE-5F46-AE82-9A276F0183A6}">
      <dgm:prSet phldrT="[Text]"/>
      <dgm:spPr/>
      <dgm:t>
        <a:bodyPr/>
        <a:lstStyle/>
        <a:p>
          <a:r>
            <a:rPr lang="en-US" dirty="0"/>
            <a:t>Main Presentation Workshop</a:t>
          </a:r>
        </a:p>
      </dgm:t>
    </dgm:pt>
    <dgm:pt modelId="{C6AFDDBC-79AA-4247-97D7-9E4402C23E49}" type="parTrans" cxnId="{FC5D24BD-007B-4240-817C-F101ED454AFD}">
      <dgm:prSet/>
      <dgm:spPr/>
      <dgm:t>
        <a:bodyPr/>
        <a:lstStyle/>
        <a:p>
          <a:endParaRPr lang="en-US"/>
        </a:p>
      </dgm:t>
    </dgm:pt>
    <dgm:pt modelId="{4E6FA89F-E3BF-9640-B569-011A0DFDE8E1}" type="sibTrans" cxnId="{FC5D24BD-007B-4240-817C-F101ED454AFD}">
      <dgm:prSet/>
      <dgm:spPr/>
      <dgm:t>
        <a:bodyPr/>
        <a:lstStyle/>
        <a:p>
          <a:endParaRPr lang="en-US"/>
        </a:p>
      </dgm:t>
    </dgm:pt>
    <dgm:pt modelId="{FE6F580C-E444-8B4B-95CA-6DECDA7C5825}">
      <dgm:prSet/>
      <dgm:spPr/>
      <dgm:t>
        <a:bodyPr/>
        <a:lstStyle/>
        <a:p>
          <a:r>
            <a:rPr lang="en-US" dirty="0"/>
            <a:t>Interactive Session #2</a:t>
          </a:r>
        </a:p>
      </dgm:t>
    </dgm:pt>
    <dgm:pt modelId="{E1451D04-0463-B241-9124-332BFEB7922B}" type="parTrans" cxnId="{E2797B54-809B-E14E-9AA6-CD6D947B8C2D}">
      <dgm:prSet/>
      <dgm:spPr/>
      <dgm:t>
        <a:bodyPr/>
        <a:lstStyle/>
        <a:p>
          <a:endParaRPr lang="en-US"/>
        </a:p>
      </dgm:t>
    </dgm:pt>
    <dgm:pt modelId="{1E235977-FCF9-4441-8B8A-E2F359111D3D}" type="sibTrans" cxnId="{E2797B54-809B-E14E-9AA6-CD6D947B8C2D}">
      <dgm:prSet/>
      <dgm:spPr/>
      <dgm:t>
        <a:bodyPr/>
        <a:lstStyle/>
        <a:p>
          <a:endParaRPr lang="en-US"/>
        </a:p>
      </dgm:t>
    </dgm:pt>
    <dgm:pt modelId="{DA56EA66-9A04-B247-9E95-E0FEC4BA4712}">
      <dgm:prSet/>
      <dgm:spPr/>
      <dgm:t>
        <a:bodyPr/>
        <a:lstStyle/>
        <a:p>
          <a:r>
            <a:rPr lang="en-US" dirty="0"/>
            <a:t>Concluding Presentation</a:t>
          </a:r>
        </a:p>
      </dgm:t>
    </dgm:pt>
    <dgm:pt modelId="{DB45057A-F299-1042-AC02-05B4F76DD010}" type="parTrans" cxnId="{BE972461-81BB-3A45-B576-2505C7C830C6}">
      <dgm:prSet/>
      <dgm:spPr/>
      <dgm:t>
        <a:bodyPr/>
        <a:lstStyle/>
        <a:p>
          <a:endParaRPr lang="en-US"/>
        </a:p>
      </dgm:t>
    </dgm:pt>
    <dgm:pt modelId="{18BD6295-FF06-404B-AF5B-76B3832D5F8E}" type="sibTrans" cxnId="{BE972461-81BB-3A45-B576-2505C7C830C6}">
      <dgm:prSet/>
      <dgm:spPr/>
      <dgm:t>
        <a:bodyPr/>
        <a:lstStyle/>
        <a:p>
          <a:endParaRPr lang="en-US"/>
        </a:p>
      </dgm:t>
    </dgm:pt>
    <dgm:pt modelId="{C2EF6CA4-C98F-9D42-B358-75765B88E44D}">
      <dgm:prSet/>
      <dgm:spPr/>
      <dgm:t>
        <a:bodyPr/>
        <a:lstStyle/>
        <a:p>
          <a:r>
            <a:rPr lang="en-US" dirty="0"/>
            <a:t>Reflection Session</a:t>
          </a:r>
        </a:p>
      </dgm:t>
    </dgm:pt>
    <dgm:pt modelId="{F56000D4-F6D4-5644-B5C5-49B079C61003}" type="parTrans" cxnId="{3C354674-77C9-CB4A-9B55-35CC0E4C3CB8}">
      <dgm:prSet/>
      <dgm:spPr/>
      <dgm:t>
        <a:bodyPr/>
        <a:lstStyle/>
        <a:p>
          <a:endParaRPr lang="en-US"/>
        </a:p>
      </dgm:t>
    </dgm:pt>
    <dgm:pt modelId="{096DD5E3-BE59-8C42-8F4E-D268E78F1012}" type="sibTrans" cxnId="{3C354674-77C9-CB4A-9B55-35CC0E4C3CB8}">
      <dgm:prSet/>
      <dgm:spPr/>
      <dgm:t>
        <a:bodyPr/>
        <a:lstStyle/>
        <a:p>
          <a:endParaRPr lang="en-US"/>
        </a:p>
      </dgm:t>
    </dgm:pt>
    <dgm:pt modelId="{BF42E32F-AF3C-7540-9C16-9FF1FFD2F51F}" type="pres">
      <dgm:prSet presAssocID="{0BCFA066-1ED3-5C47-83E5-B02E9EB94D19}" presName="Name0" presStyleCnt="0">
        <dgm:presLayoutVars>
          <dgm:dir/>
          <dgm:resizeHandles val="exact"/>
        </dgm:presLayoutVars>
      </dgm:prSet>
      <dgm:spPr/>
    </dgm:pt>
    <dgm:pt modelId="{ED9F3471-3C13-274B-924C-5AE310F7ECE4}" type="pres">
      <dgm:prSet presAssocID="{77292CDD-4272-8940-8D79-C42FF8B82406}" presName="parTxOnly" presStyleLbl="node1" presStyleIdx="0" presStyleCnt="6">
        <dgm:presLayoutVars>
          <dgm:bulletEnabled val="1"/>
        </dgm:presLayoutVars>
      </dgm:prSet>
      <dgm:spPr/>
    </dgm:pt>
    <dgm:pt modelId="{27A11379-3273-134F-A063-2C16617CA8D0}" type="pres">
      <dgm:prSet presAssocID="{64C7B86E-EAD8-A140-B617-2E6C78A5096D}" presName="parSpace" presStyleCnt="0"/>
      <dgm:spPr/>
    </dgm:pt>
    <dgm:pt modelId="{5FC564F3-4F1D-9A43-8951-F536EAC29E14}" type="pres">
      <dgm:prSet presAssocID="{4AB984FB-E4F4-2449-9390-8E6FFA257320}" presName="parTxOnly" presStyleLbl="node1" presStyleIdx="1" presStyleCnt="6">
        <dgm:presLayoutVars>
          <dgm:bulletEnabled val="1"/>
        </dgm:presLayoutVars>
      </dgm:prSet>
      <dgm:spPr/>
    </dgm:pt>
    <dgm:pt modelId="{155742E4-964B-D84B-9583-0449DD344E36}" type="pres">
      <dgm:prSet presAssocID="{787DE083-2319-884D-B7F1-45E0CE647674}" presName="parSpace" presStyleCnt="0"/>
      <dgm:spPr/>
    </dgm:pt>
    <dgm:pt modelId="{8E21C5A5-EE01-564B-B214-EB992670FA8E}" type="pres">
      <dgm:prSet presAssocID="{289E61DD-3EAE-5F46-AE82-9A276F0183A6}" presName="parTxOnly" presStyleLbl="node1" presStyleIdx="2" presStyleCnt="6">
        <dgm:presLayoutVars>
          <dgm:bulletEnabled val="1"/>
        </dgm:presLayoutVars>
      </dgm:prSet>
      <dgm:spPr/>
    </dgm:pt>
    <dgm:pt modelId="{EDE0A129-9444-4749-8665-E3E66EEB9E46}" type="pres">
      <dgm:prSet presAssocID="{4E6FA89F-E3BF-9640-B569-011A0DFDE8E1}" presName="parSpace" presStyleCnt="0"/>
      <dgm:spPr/>
    </dgm:pt>
    <dgm:pt modelId="{4F3F9341-8C64-BE4F-9B49-45AC343F4B9F}" type="pres">
      <dgm:prSet presAssocID="{FE6F580C-E444-8B4B-95CA-6DECDA7C5825}" presName="parTxOnly" presStyleLbl="node1" presStyleIdx="3" presStyleCnt="6">
        <dgm:presLayoutVars>
          <dgm:bulletEnabled val="1"/>
        </dgm:presLayoutVars>
      </dgm:prSet>
      <dgm:spPr/>
    </dgm:pt>
    <dgm:pt modelId="{E54D624F-09F0-244F-AE2C-761BF77EE60E}" type="pres">
      <dgm:prSet presAssocID="{1E235977-FCF9-4441-8B8A-E2F359111D3D}" presName="parSpace" presStyleCnt="0"/>
      <dgm:spPr/>
    </dgm:pt>
    <dgm:pt modelId="{2A13B0ED-217C-0943-A4AD-29314DB9EDC1}" type="pres">
      <dgm:prSet presAssocID="{DA56EA66-9A04-B247-9E95-E0FEC4BA4712}" presName="parTxOnly" presStyleLbl="node1" presStyleIdx="4" presStyleCnt="6">
        <dgm:presLayoutVars>
          <dgm:bulletEnabled val="1"/>
        </dgm:presLayoutVars>
      </dgm:prSet>
      <dgm:spPr/>
    </dgm:pt>
    <dgm:pt modelId="{0862BFE0-185A-3E4C-9093-68E3E6487C3F}" type="pres">
      <dgm:prSet presAssocID="{18BD6295-FF06-404B-AF5B-76B3832D5F8E}" presName="parSpace" presStyleCnt="0"/>
      <dgm:spPr/>
    </dgm:pt>
    <dgm:pt modelId="{92E7D4F0-ECD9-E043-A837-51CCEFADA635}" type="pres">
      <dgm:prSet presAssocID="{C2EF6CA4-C98F-9D42-B358-75765B88E44D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412F515-B1F8-0749-9079-340D25BD8865}" srcId="{0BCFA066-1ED3-5C47-83E5-B02E9EB94D19}" destId="{77292CDD-4272-8940-8D79-C42FF8B82406}" srcOrd="0" destOrd="0" parTransId="{BFE7A339-0124-4242-9467-88F99D085128}" sibTransId="{64C7B86E-EAD8-A140-B617-2E6C78A5096D}"/>
    <dgm:cxn modelId="{3356F82A-7277-474C-9158-59208B5CA409}" type="presOf" srcId="{0BCFA066-1ED3-5C47-83E5-B02E9EB94D19}" destId="{BF42E32F-AF3C-7540-9C16-9FF1FFD2F51F}" srcOrd="0" destOrd="0" presId="urn:microsoft.com/office/officeart/2005/8/layout/hChevron3"/>
    <dgm:cxn modelId="{5B3D3338-8D02-5647-9593-B277E64B7F1C}" type="presOf" srcId="{DA56EA66-9A04-B247-9E95-E0FEC4BA4712}" destId="{2A13B0ED-217C-0943-A4AD-29314DB9EDC1}" srcOrd="0" destOrd="0" presId="urn:microsoft.com/office/officeart/2005/8/layout/hChevron3"/>
    <dgm:cxn modelId="{930AAD4D-F3E6-4044-8B70-50F8F289AEEB}" type="presOf" srcId="{77292CDD-4272-8940-8D79-C42FF8B82406}" destId="{ED9F3471-3C13-274B-924C-5AE310F7ECE4}" srcOrd="0" destOrd="0" presId="urn:microsoft.com/office/officeart/2005/8/layout/hChevron3"/>
    <dgm:cxn modelId="{E2797B54-809B-E14E-9AA6-CD6D947B8C2D}" srcId="{0BCFA066-1ED3-5C47-83E5-B02E9EB94D19}" destId="{FE6F580C-E444-8B4B-95CA-6DECDA7C5825}" srcOrd="3" destOrd="0" parTransId="{E1451D04-0463-B241-9124-332BFEB7922B}" sibTransId="{1E235977-FCF9-4441-8B8A-E2F359111D3D}"/>
    <dgm:cxn modelId="{BE972461-81BB-3A45-B576-2505C7C830C6}" srcId="{0BCFA066-1ED3-5C47-83E5-B02E9EB94D19}" destId="{DA56EA66-9A04-B247-9E95-E0FEC4BA4712}" srcOrd="4" destOrd="0" parTransId="{DB45057A-F299-1042-AC02-05B4F76DD010}" sibTransId="{18BD6295-FF06-404B-AF5B-76B3832D5F8E}"/>
    <dgm:cxn modelId="{955D6D61-AC5C-AC49-BFE9-EEA3C33F6FE2}" srcId="{0BCFA066-1ED3-5C47-83E5-B02E9EB94D19}" destId="{4AB984FB-E4F4-2449-9390-8E6FFA257320}" srcOrd="1" destOrd="0" parTransId="{ACB7EB41-D495-BE4F-8703-2A5F1BDCB72F}" sibTransId="{787DE083-2319-884D-B7F1-45E0CE647674}"/>
    <dgm:cxn modelId="{3C354674-77C9-CB4A-9B55-35CC0E4C3CB8}" srcId="{0BCFA066-1ED3-5C47-83E5-B02E9EB94D19}" destId="{C2EF6CA4-C98F-9D42-B358-75765B88E44D}" srcOrd="5" destOrd="0" parTransId="{F56000D4-F6D4-5644-B5C5-49B079C61003}" sibTransId="{096DD5E3-BE59-8C42-8F4E-D268E78F1012}"/>
    <dgm:cxn modelId="{BFDCDF82-7A7B-2D41-8286-06B49912C699}" type="presOf" srcId="{C2EF6CA4-C98F-9D42-B358-75765B88E44D}" destId="{92E7D4F0-ECD9-E043-A837-51CCEFADA635}" srcOrd="0" destOrd="0" presId="urn:microsoft.com/office/officeart/2005/8/layout/hChevron3"/>
    <dgm:cxn modelId="{6CFF128D-7512-714E-ADC1-79CFA4F15BAB}" type="presOf" srcId="{4AB984FB-E4F4-2449-9390-8E6FFA257320}" destId="{5FC564F3-4F1D-9A43-8951-F536EAC29E14}" srcOrd="0" destOrd="0" presId="urn:microsoft.com/office/officeart/2005/8/layout/hChevron3"/>
    <dgm:cxn modelId="{FC5D24BD-007B-4240-817C-F101ED454AFD}" srcId="{0BCFA066-1ED3-5C47-83E5-B02E9EB94D19}" destId="{289E61DD-3EAE-5F46-AE82-9A276F0183A6}" srcOrd="2" destOrd="0" parTransId="{C6AFDDBC-79AA-4247-97D7-9E4402C23E49}" sibTransId="{4E6FA89F-E3BF-9640-B569-011A0DFDE8E1}"/>
    <dgm:cxn modelId="{3D17BCCF-C0A0-E246-8A11-7BDCDE6D4C04}" type="presOf" srcId="{FE6F580C-E444-8B4B-95CA-6DECDA7C5825}" destId="{4F3F9341-8C64-BE4F-9B49-45AC343F4B9F}" srcOrd="0" destOrd="0" presId="urn:microsoft.com/office/officeart/2005/8/layout/hChevron3"/>
    <dgm:cxn modelId="{39C7C2F9-852D-ED44-8237-DCD0AAD8539F}" type="presOf" srcId="{289E61DD-3EAE-5F46-AE82-9A276F0183A6}" destId="{8E21C5A5-EE01-564B-B214-EB992670FA8E}" srcOrd="0" destOrd="0" presId="urn:microsoft.com/office/officeart/2005/8/layout/hChevron3"/>
    <dgm:cxn modelId="{938F4031-238B-F245-8D02-EAC85E458E75}" type="presParOf" srcId="{BF42E32F-AF3C-7540-9C16-9FF1FFD2F51F}" destId="{ED9F3471-3C13-274B-924C-5AE310F7ECE4}" srcOrd="0" destOrd="0" presId="urn:microsoft.com/office/officeart/2005/8/layout/hChevron3"/>
    <dgm:cxn modelId="{2F44D55F-647D-8741-A4D7-FCDD2563B3B4}" type="presParOf" srcId="{BF42E32F-AF3C-7540-9C16-9FF1FFD2F51F}" destId="{27A11379-3273-134F-A063-2C16617CA8D0}" srcOrd="1" destOrd="0" presId="urn:microsoft.com/office/officeart/2005/8/layout/hChevron3"/>
    <dgm:cxn modelId="{6D4AD2B8-B254-C044-A6F8-708753830992}" type="presParOf" srcId="{BF42E32F-AF3C-7540-9C16-9FF1FFD2F51F}" destId="{5FC564F3-4F1D-9A43-8951-F536EAC29E14}" srcOrd="2" destOrd="0" presId="urn:microsoft.com/office/officeart/2005/8/layout/hChevron3"/>
    <dgm:cxn modelId="{499F0BE8-AF28-274E-87BA-EF01C765F8B9}" type="presParOf" srcId="{BF42E32F-AF3C-7540-9C16-9FF1FFD2F51F}" destId="{155742E4-964B-D84B-9583-0449DD344E36}" srcOrd="3" destOrd="0" presId="urn:microsoft.com/office/officeart/2005/8/layout/hChevron3"/>
    <dgm:cxn modelId="{6CFF5A60-1A68-9242-A4D1-BA7314D84F17}" type="presParOf" srcId="{BF42E32F-AF3C-7540-9C16-9FF1FFD2F51F}" destId="{8E21C5A5-EE01-564B-B214-EB992670FA8E}" srcOrd="4" destOrd="0" presId="urn:microsoft.com/office/officeart/2005/8/layout/hChevron3"/>
    <dgm:cxn modelId="{6AA4A207-BEE9-6D4B-BD1D-9E792E631B25}" type="presParOf" srcId="{BF42E32F-AF3C-7540-9C16-9FF1FFD2F51F}" destId="{EDE0A129-9444-4749-8665-E3E66EEB9E46}" srcOrd="5" destOrd="0" presId="urn:microsoft.com/office/officeart/2005/8/layout/hChevron3"/>
    <dgm:cxn modelId="{5A0DA078-28FB-6C4C-96B8-1A6212CAEC5D}" type="presParOf" srcId="{BF42E32F-AF3C-7540-9C16-9FF1FFD2F51F}" destId="{4F3F9341-8C64-BE4F-9B49-45AC343F4B9F}" srcOrd="6" destOrd="0" presId="urn:microsoft.com/office/officeart/2005/8/layout/hChevron3"/>
    <dgm:cxn modelId="{A00ABD99-98DD-6D4F-91B3-87996D7C11E9}" type="presParOf" srcId="{BF42E32F-AF3C-7540-9C16-9FF1FFD2F51F}" destId="{E54D624F-09F0-244F-AE2C-761BF77EE60E}" srcOrd="7" destOrd="0" presId="urn:microsoft.com/office/officeart/2005/8/layout/hChevron3"/>
    <dgm:cxn modelId="{501B82E0-9F25-BC4A-B5A3-4358325568CA}" type="presParOf" srcId="{BF42E32F-AF3C-7540-9C16-9FF1FFD2F51F}" destId="{2A13B0ED-217C-0943-A4AD-29314DB9EDC1}" srcOrd="8" destOrd="0" presId="urn:microsoft.com/office/officeart/2005/8/layout/hChevron3"/>
    <dgm:cxn modelId="{4C65780F-98D8-F948-869B-59D568B3F091}" type="presParOf" srcId="{BF42E32F-AF3C-7540-9C16-9FF1FFD2F51F}" destId="{0862BFE0-185A-3E4C-9093-68E3E6487C3F}" srcOrd="9" destOrd="0" presId="urn:microsoft.com/office/officeart/2005/8/layout/hChevron3"/>
    <dgm:cxn modelId="{70826CB5-59AF-0842-AC89-4662B9989455}" type="presParOf" srcId="{BF42E32F-AF3C-7540-9C16-9FF1FFD2F51F}" destId="{92E7D4F0-ECD9-E043-A837-51CCEFADA63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3835E3-5C21-884E-B49A-5B4E80AAE89A}" type="doc">
      <dgm:prSet loTypeId="urn:microsoft.com/office/officeart/2005/8/layout/process1" loCatId="" qsTypeId="urn:microsoft.com/office/officeart/2005/8/quickstyle/simple1" qsCatId="simple" csTypeId="urn:microsoft.com/office/officeart/2005/8/colors/colorful2" csCatId="colorful" phldr="1"/>
      <dgm:spPr/>
    </dgm:pt>
    <dgm:pt modelId="{85E1EE46-7877-BD4D-AD2B-77F8A1F0CC5F}">
      <dgm:prSet phldrT="[Text]"/>
      <dgm:spPr/>
      <dgm:t>
        <a:bodyPr/>
        <a:lstStyle/>
        <a:p>
          <a:r>
            <a:rPr lang="en-US" dirty="0"/>
            <a:t>Wrap up Main Takeaways</a:t>
          </a:r>
        </a:p>
      </dgm:t>
    </dgm:pt>
    <dgm:pt modelId="{3B0A3F73-C849-5C44-88AD-D81249FF71E6}" type="parTrans" cxnId="{946FB42B-9829-6746-90BF-7AE7EC01F615}">
      <dgm:prSet/>
      <dgm:spPr/>
      <dgm:t>
        <a:bodyPr/>
        <a:lstStyle/>
        <a:p>
          <a:endParaRPr lang="en-US"/>
        </a:p>
      </dgm:t>
    </dgm:pt>
    <dgm:pt modelId="{C2EC5E4D-70B3-3F4C-823D-B7D8FA2FC460}" type="sibTrans" cxnId="{946FB42B-9829-6746-90BF-7AE7EC01F615}">
      <dgm:prSet/>
      <dgm:spPr/>
      <dgm:t>
        <a:bodyPr/>
        <a:lstStyle/>
        <a:p>
          <a:endParaRPr lang="en-US"/>
        </a:p>
      </dgm:t>
    </dgm:pt>
    <dgm:pt modelId="{0C4A837E-103F-B744-B33F-D8EB26D657E7}">
      <dgm:prSet phldrT="[Text]"/>
      <dgm:spPr/>
      <dgm:t>
        <a:bodyPr/>
        <a:lstStyle/>
        <a:p>
          <a:r>
            <a:rPr lang="en-US" dirty="0"/>
            <a:t>Emphasize Motivation of Module</a:t>
          </a:r>
        </a:p>
      </dgm:t>
    </dgm:pt>
    <dgm:pt modelId="{932955AB-4E10-9A4A-8F28-10A46B80E8D9}" type="parTrans" cxnId="{64F63B28-5138-0F4F-BC5F-3B248A39A115}">
      <dgm:prSet/>
      <dgm:spPr/>
      <dgm:t>
        <a:bodyPr/>
        <a:lstStyle/>
        <a:p>
          <a:endParaRPr lang="en-US"/>
        </a:p>
      </dgm:t>
    </dgm:pt>
    <dgm:pt modelId="{F30C8E5C-B926-CD45-A866-98770BE1FE86}" type="sibTrans" cxnId="{64F63B28-5138-0F4F-BC5F-3B248A39A115}">
      <dgm:prSet/>
      <dgm:spPr/>
      <dgm:t>
        <a:bodyPr/>
        <a:lstStyle/>
        <a:p>
          <a:endParaRPr lang="en-US"/>
        </a:p>
      </dgm:t>
    </dgm:pt>
    <dgm:pt modelId="{CCF75721-C125-0E4C-9795-0BEB037E620C}">
      <dgm:prSet phldrT="[Text]"/>
      <dgm:spPr/>
      <dgm:t>
        <a:bodyPr/>
        <a:lstStyle/>
        <a:p>
          <a:r>
            <a:rPr lang="en-US" dirty="0"/>
            <a:t>Thank Students for their participation</a:t>
          </a:r>
        </a:p>
      </dgm:t>
    </dgm:pt>
    <dgm:pt modelId="{09F152F3-6ECE-ED40-9725-BBA838C79A29}" type="parTrans" cxnId="{1C947E73-8674-584A-B8D0-5B2E8BB0F710}">
      <dgm:prSet/>
      <dgm:spPr/>
      <dgm:t>
        <a:bodyPr/>
        <a:lstStyle/>
        <a:p>
          <a:endParaRPr lang="en-US"/>
        </a:p>
      </dgm:t>
    </dgm:pt>
    <dgm:pt modelId="{58F28CD2-85BE-0942-AF75-C744CB86EE49}" type="sibTrans" cxnId="{1C947E73-8674-584A-B8D0-5B2E8BB0F710}">
      <dgm:prSet/>
      <dgm:spPr/>
      <dgm:t>
        <a:bodyPr/>
        <a:lstStyle/>
        <a:p>
          <a:endParaRPr lang="en-US"/>
        </a:p>
      </dgm:t>
    </dgm:pt>
    <dgm:pt modelId="{EC877751-808E-7C42-8CF6-0996897EECF4}" type="pres">
      <dgm:prSet presAssocID="{163835E3-5C21-884E-B49A-5B4E80AAE89A}" presName="Name0" presStyleCnt="0">
        <dgm:presLayoutVars>
          <dgm:dir/>
          <dgm:resizeHandles val="exact"/>
        </dgm:presLayoutVars>
      </dgm:prSet>
      <dgm:spPr/>
    </dgm:pt>
    <dgm:pt modelId="{E17583C8-52CF-A84F-BC48-4770D5BB10C4}" type="pres">
      <dgm:prSet presAssocID="{85E1EE46-7877-BD4D-AD2B-77F8A1F0CC5F}" presName="node" presStyleLbl="node1" presStyleIdx="0" presStyleCnt="3">
        <dgm:presLayoutVars>
          <dgm:bulletEnabled val="1"/>
        </dgm:presLayoutVars>
      </dgm:prSet>
      <dgm:spPr/>
    </dgm:pt>
    <dgm:pt modelId="{525AEEA6-FF30-FD46-90BD-384B445AC9A4}" type="pres">
      <dgm:prSet presAssocID="{C2EC5E4D-70B3-3F4C-823D-B7D8FA2FC460}" presName="sibTrans" presStyleLbl="sibTrans2D1" presStyleIdx="0" presStyleCnt="2"/>
      <dgm:spPr/>
    </dgm:pt>
    <dgm:pt modelId="{15833234-D656-2240-B304-3D27A8CDE311}" type="pres">
      <dgm:prSet presAssocID="{C2EC5E4D-70B3-3F4C-823D-B7D8FA2FC460}" presName="connectorText" presStyleLbl="sibTrans2D1" presStyleIdx="0" presStyleCnt="2"/>
      <dgm:spPr/>
    </dgm:pt>
    <dgm:pt modelId="{C2C88C80-DC24-DA40-98F0-00A73D0FA744}" type="pres">
      <dgm:prSet presAssocID="{0C4A837E-103F-B744-B33F-D8EB26D657E7}" presName="node" presStyleLbl="node1" presStyleIdx="1" presStyleCnt="3">
        <dgm:presLayoutVars>
          <dgm:bulletEnabled val="1"/>
        </dgm:presLayoutVars>
      </dgm:prSet>
      <dgm:spPr/>
    </dgm:pt>
    <dgm:pt modelId="{678BC534-5C18-0543-9184-D704446ACC91}" type="pres">
      <dgm:prSet presAssocID="{F30C8E5C-B926-CD45-A866-98770BE1FE86}" presName="sibTrans" presStyleLbl="sibTrans2D1" presStyleIdx="1" presStyleCnt="2"/>
      <dgm:spPr/>
    </dgm:pt>
    <dgm:pt modelId="{A1AC3FF1-35A3-E841-8D15-F3EDEB54E9D3}" type="pres">
      <dgm:prSet presAssocID="{F30C8E5C-B926-CD45-A866-98770BE1FE86}" presName="connectorText" presStyleLbl="sibTrans2D1" presStyleIdx="1" presStyleCnt="2"/>
      <dgm:spPr/>
    </dgm:pt>
    <dgm:pt modelId="{A5909377-1DAD-BB48-97A8-4CF57CCD59F1}" type="pres">
      <dgm:prSet presAssocID="{CCF75721-C125-0E4C-9795-0BEB037E620C}" presName="node" presStyleLbl="node1" presStyleIdx="2" presStyleCnt="3">
        <dgm:presLayoutVars>
          <dgm:bulletEnabled val="1"/>
        </dgm:presLayoutVars>
      </dgm:prSet>
      <dgm:spPr/>
    </dgm:pt>
  </dgm:ptLst>
  <dgm:cxnLst>
    <dgm:cxn modelId="{6F0CC117-6C1D-2D42-A5E9-82326F842978}" type="presOf" srcId="{F30C8E5C-B926-CD45-A866-98770BE1FE86}" destId="{678BC534-5C18-0543-9184-D704446ACC91}" srcOrd="0" destOrd="0" presId="urn:microsoft.com/office/officeart/2005/8/layout/process1"/>
    <dgm:cxn modelId="{64F63B28-5138-0F4F-BC5F-3B248A39A115}" srcId="{163835E3-5C21-884E-B49A-5B4E80AAE89A}" destId="{0C4A837E-103F-B744-B33F-D8EB26D657E7}" srcOrd="1" destOrd="0" parTransId="{932955AB-4E10-9A4A-8F28-10A46B80E8D9}" sibTransId="{F30C8E5C-B926-CD45-A866-98770BE1FE86}"/>
    <dgm:cxn modelId="{946FB42B-9829-6746-90BF-7AE7EC01F615}" srcId="{163835E3-5C21-884E-B49A-5B4E80AAE89A}" destId="{85E1EE46-7877-BD4D-AD2B-77F8A1F0CC5F}" srcOrd="0" destOrd="0" parTransId="{3B0A3F73-C849-5C44-88AD-D81249FF71E6}" sibTransId="{C2EC5E4D-70B3-3F4C-823D-B7D8FA2FC460}"/>
    <dgm:cxn modelId="{CCD97B3A-C749-714B-8405-6D8B16811A3F}" type="presOf" srcId="{CCF75721-C125-0E4C-9795-0BEB037E620C}" destId="{A5909377-1DAD-BB48-97A8-4CF57CCD59F1}" srcOrd="0" destOrd="0" presId="urn:microsoft.com/office/officeart/2005/8/layout/process1"/>
    <dgm:cxn modelId="{F2EB9D52-782C-4342-ABBC-C99A7F3D428C}" type="presOf" srcId="{0C4A837E-103F-B744-B33F-D8EB26D657E7}" destId="{C2C88C80-DC24-DA40-98F0-00A73D0FA744}" srcOrd="0" destOrd="0" presId="urn:microsoft.com/office/officeart/2005/8/layout/process1"/>
    <dgm:cxn modelId="{5B8E295F-133B-1B42-AA2D-48F1EEC52FEE}" type="presOf" srcId="{C2EC5E4D-70B3-3F4C-823D-B7D8FA2FC460}" destId="{15833234-D656-2240-B304-3D27A8CDE311}" srcOrd="1" destOrd="0" presId="urn:microsoft.com/office/officeart/2005/8/layout/process1"/>
    <dgm:cxn modelId="{1C947E73-8674-584A-B8D0-5B2E8BB0F710}" srcId="{163835E3-5C21-884E-B49A-5B4E80AAE89A}" destId="{CCF75721-C125-0E4C-9795-0BEB037E620C}" srcOrd="2" destOrd="0" parTransId="{09F152F3-6ECE-ED40-9725-BBA838C79A29}" sibTransId="{58F28CD2-85BE-0942-AF75-C744CB86EE49}"/>
    <dgm:cxn modelId="{CFB32C84-23DA-1D40-A6A6-0885C2C343DA}" type="presOf" srcId="{F30C8E5C-B926-CD45-A866-98770BE1FE86}" destId="{A1AC3FF1-35A3-E841-8D15-F3EDEB54E9D3}" srcOrd="1" destOrd="0" presId="urn:microsoft.com/office/officeart/2005/8/layout/process1"/>
    <dgm:cxn modelId="{EE43CAA8-AD67-094E-8CD3-D3805186EBE1}" type="presOf" srcId="{C2EC5E4D-70B3-3F4C-823D-B7D8FA2FC460}" destId="{525AEEA6-FF30-FD46-90BD-384B445AC9A4}" srcOrd="0" destOrd="0" presId="urn:microsoft.com/office/officeart/2005/8/layout/process1"/>
    <dgm:cxn modelId="{CEB625B0-121C-9249-8D40-4FE09BC00EA0}" type="presOf" srcId="{85E1EE46-7877-BD4D-AD2B-77F8A1F0CC5F}" destId="{E17583C8-52CF-A84F-BC48-4770D5BB10C4}" srcOrd="0" destOrd="0" presId="urn:microsoft.com/office/officeart/2005/8/layout/process1"/>
    <dgm:cxn modelId="{E9B3E0F3-E6C7-C54C-B9E0-E9049C863F6E}" type="presOf" srcId="{163835E3-5C21-884E-B49A-5B4E80AAE89A}" destId="{EC877751-808E-7C42-8CF6-0996897EECF4}" srcOrd="0" destOrd="0" presId="urn:microsoft.com/office/officeart/2005/8/layout/process1"/>
    <dgm:cxn modelId="{72EA2F36-1900-D840-8BC9-AA317436DF67}" type="presParOf" srcId="{EC877751-808E-7C42-8CF6-0996897EECF4}" destId="{E17583C8-52CF-A84F-BC48-4770D5BB10C4}" srcOrd="0" destOrd="0" presId="urn:microsoft.com/office/officeart/2005/8/layout/process1"/>
    <dgm:cxn modelId="{A34DBEE5-A5D2-FF4A-AD1C-FAAE9CF751A8}" type="presParOf" srcId="{EC877751-808E-7C42-8CF6-0996897EECF4}" destId="{525AEEA6-FF30-FD46-90BD-384B445AC9A4}" srcOrd="1" destOrd="0" presId="urn:microsoft.com/office/officeart/2005/8/layout/process1"/>
    <dgm:cxn modelId="{91F92CDA-731B-2F4E-B5F0-1553057BE6D4}" type="presParOf" srcId="{525AEEA6-FF30-FD46-90BD-384B445AC9A4}" destId="{15833234-D656-2240-B304-3D27A8CDE311}" srcOrd="0" destOrd="0" presId="urn:microsoft.com/office/officeart/2005/8/layout/process1"/>
    <dgm:cxn modelId="{E9569371-7CE3-4044-A7CA-B58AACE63BDA}" type="presParOf" srcId="{EC877751-808E-7C42-8CF6-0996897EECF4}" destId="{C2C88C80-DC24-DA40-98F0-00A73D0FA744}" srcOrd="2" destOrd="0" presId="urn:microsoft.com/office/officeart/2005/8/layout/process1"/>
    <dgm:cxn modelId="{3A51B815-5A81-F849-872E-D58659850370}" type="presParOf" srcId="{EC877751-808E-7C42-8CF6-0996897EECF4}" destId="{678BC534-5C18-0543-9184-D704446ACC91}" srcOrd="3" destOrd="0" presId="urn:microsoft.com/office/officeart/2005/8/layout/process1"/>
    <dgm:cxn modelId="{63F410C4-C6CE-9640-8DA7-2D07A5B20233}" type="presParOf" srcId="{678BC534-5C18-0543-9184-D704446ACC91}" destId="{A1AC3FF1-35A3-E841-8D15-F3EDEB54E9D3}" srcOrd="0" destOrd="0" presId="urn:microsoft.com/office/officeart/2005/8/layout/process1"/>
    <dgm:cxn modelId="{E112B38F-D21E-F94D-9981-0A0EB3368F6C}" type="presParOf" srcId="{EC877751-808E-7C42-8CF6-0996897EECF4}" destId="{A5909377-1DAD-BB48-97A8-4CF57CCD59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BCFA066-1ED3-5C47-83E5-B02E9EB94D19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77292CDD-4272-8940-8D79-C42FF8B82406}">
      <dgm:prSet phldrT="[Text]"/>
      <dgm:spPr/>
      <dgm:t>
        <a:bodyPr/>
        <a:lstStyle/>
        <a:p>
          <a:r>
            <a:rPr lang="en-US" dirty="0"/>
            <a:t>Introduction Presentation</a:t>
          </a:r>
        </a:p>
      </dgm:t>
    </dgm:pt>
    <dgm:pt modelId="{BFE7A339-0124-4242-9467-88F99D085128}" type="parTrans" cxnId="{9412F515-B1F8-0749-9079-340D25BD8865}">
      <dgm:prSet/>
      <dgm:spPr/>
      <dgm:t>
        <a:bodyPr/>
        <a:lstStyle/>
        <a:p>
          <a:endParaRPr lang="en-US"/>
        </a:p>
      </dgm:t>
    </dgm:pt>
    <dgm:pt modelId="{64C7B86E-EAD8-A140-B617-2E6C78A5096D}" type="sibTrans" cxnId="{9412F515-B1F8-0749-9079-340D25BD8865}">
      <dgm:prSet/>
      <dgm:spPr/>
      <dgm:t>
        <a:bodyPr/>
        <a:lstStyle/>
        <a:p>
          <a:endParaRPr lang="en-US"/>
        </a:p>
      </dgm:t>
    </dgm:pt>
    <dgm:pt modelId="{4AB984FB-E4F4-2449-9390-8E6FFA257320}">
      <dgm:prSet phldrT="[Text]"/>
      <dgm:spPr/>
      <dgm:t>
        <a:bodyPr/>
        <a:lstStyle/>
        <a:p>
          <a:r>
            <a:rPr lang="en-US" dirty="0"/>
            <a:t>Interactive Session #1</a:t>
          </a:r>
        </a:p>
      </dgm:t>
    </dgm:pt>
    <dgm:pt modelId="{ACB7EB41-D495-BE4F-8703-2A5F1BDCB72F}" type="parTrans" cxnId="{955D6D61-AC5C-AC49-BFE9-EEA3C33F6FE2}">
      <dgm:prSet/>
      <dgm:spPr/>
      <dgm:t>
        <a:bodyPr/>
        <a:lstStyle/>
        <a:p>
          <a:endParaRPr lang="en-US"/>
        </a:p>
      </dgm:t>
    </dgm:pt>
    <dgm:pt modelId="{787DE083-2319-884D-B7F1-45E0CE647674}" type="sibTrans" cxnId="{955D6D61-AC5C-AC49-BFE9-EEA3C33F6FE2}">
      <dgm:prSet/>
      <dgm:spPr/>
      <dgm:t>
        <a:bodyPr/>
        <a:lstStyle/>
        <a:p>
          <a:endParaRPr lang="en-US"/>
        </a:p>
      </dgm:t>
    </dgm:pt>
    <dgm:pt modelId="{289E61DD-3EAE-5F46-AE82-9A276F0183A6}">
      <dgm:prSet phldrT="[Text]"/>
      <dgm:spPr/>
      <dgm:t>
        <a:bodyPr/>
        <a:lstStyle/>
        <a:p>
          <a:r>
            <a:rPr lang="en-US" dirty="0"/>
            <a:t>Main Presentation Workshop</a:t>
          </a:r>
        </a:p>
      </dgm:t>
    </dgm:pt>
    <dgm:pt modelId="{C6AFDDBC-79AA-4247-97D7-9E4402C23E49}" type="parTrans" cxnId="{FC5D24BD-007B-4240-817C-F101ED454AFD}">
      <dgm:prSet/>
      <dgm:spPr/>
      <dgm:t>
        <a:bodyPr/>
        <a:lstStyle/>
        <a:p>
          <a:endParaRPr lang="en-US"/>
        </a:p>
      </dgm:t>
    </dgm:pt>
    <dgm:pt modelId="{4E6FA89F-E3BF-9640-B569-011A0DFDE8E1}" type="sibTrans" cxnId="{FC5D24BD-007B-4240-817C-F101ED454AFD}">
      <dgm:prSet/>
      <dgm:spPr/>
      <dgm:t>
        <a:bodyPr/>
        <a:lstStyle/>
        <a:p>
          <a:endParaRPr lang="en-US"/>
        </a:p>
      </dgm:t>
    </dgm:pt>
    <dgm:pt modelId="{FE6F580C-E444-8B4B-95CA-6DECDA7C5825}">
      <dgm:prSet/>
      <dgm:spPr/>
      <dgm:t>
        <a:bodyPr/>
        <a:lstStyle/>
        <a:p>
          <a:r>
            <a:rPr lang="en-US" dirty="0"/>
            <a:t>Interactive Session #2</a:t>
          </a:r>
        </a:p>
      </dgm:t>
    </dgm:pt>
    <dgm:pt modelId="{E1451D04-0463-B241-9124-332BFEB7922B}" type="parTrans" cxnId="{E2797B54-809B-E14E-9AA6-CD6D947B8C2D}">
      <dgm:prSet/>
      <dgm:spPr/>
      <dgm:t>
        <a:bodyPr/>
        <a:lstStyle/>
        <a:p>
          <a:endParaRPr lang="en-US"/>
        </a:p>
      </dgm:t>
    </dgm:pt>
    <dgm:pt modelId="{1E235977-FCF9-4441-8B8A-E2F359111D3D}" type="sibTrans" cxnId="{E2797B54-809B-E14E-9AA6-CD6D947B8C2D}">
      <dgm:prSet/>
      <dgm:spPr/>
      <dgm:t>
        <a:bodyPr/>
        <a:lstStyle/>
        <a:p>
          <a:endParaRPr lang="en-US"/>
        </a:p>
      </dgm:t>
    </dgm:pt>
    <dgm:pt modelId="{DA56EA66-9A04-B247-9E95-E0FEC4BA4712}">
      <dgm:prSet/>
      <dgm:spPr/>
      <dgm:t>
        <a:bodyPr/>
        <a:lstStyle/>
        <a:p>
          <a:r>
            <a:rPr lang="en-US" dirty="0"/>
            <a:t>Concluding Presentation</a:t>
          </a:r>
        </a:p>
      </dgm:t>
    </dgm:pt>
    <dgm:pt modelId="{DB45057A-F299-1042-AC02-05B4F76DD010}" type="parTrans" cxnId="{BE972461-81BB-3A45-B576-2505C7C830C6}">
      <dgm:prSet/>
      <dgm:spPr/>
      <dgm:t>
        <a:bodyPr/>
        <a:lstStyle/>
        <a:p>
          <a:endParaRPr lang="en-US"/>
        </a:p>
      </dgm:t>
    </dgm:pt>
    <dgm:pt modelId="{18BD6295-FF06-404B-AF5B-76B3832D5F8E}" type="sibTrans" cxnId="{BE972461-81BB-3A45-B576-2505C7C830C6}">
      <dgm:prSet/>
      <dgm:spPr/>
      <dgm:t>
        <a:bodyPr/>
        <a:lstStyle/>
        <a:p>
          <a:endParaRPr lang="en-US"/>
        </a:p>
      </dgm:t>
    </dgm:pt>
    <dgm:pt modelId="{C2EF6CA4-C98F-9D42-B358-75765B88E44D}">
      <dgm:prSet/>
      <dgm:spPr/>
      <dgm:t>
        <a:bodyPr/>
        <a:lstStyle/>
        <a:p>
          <a:r>
            <a:rPr lang="en-US" dirty="0"/>
            <a:t>Reflection Session</a:t>
          </a:r>
        </a:p>
      </dgm:t>
    </dgm:pt>
    <dgm:pt modelId="{F56000D4-F6D4-5644-B5C5-49B079C61003}" type="parTrans" cxnId="{3C354674-77C9-CB4A-9B55-35CC0E4C3CB8}">
      <dgm:prSet/>
      <dgm:spPr/>
      <dgm:t>
        <a:bodyPr/>
        <a:lstStyle/>
        <a:p>
          <a:endParaRPr lang="en-US"/>
        </a:p>
      </dgm:t>
    </dgm:pt>
    <dgm:pt modelId="{096DD5E3-BE59-8C42-8F4E-D268E78F1012}" type="sibTrans" cxnId="{3C354674-77C9-CB4A-9B55-35CC0E4C3CB8}">
      <dgm:prSet/>
      <dgm:spPr/>
      <dgm:t>
        <a:bodyPr/>
        <a:lstStyle/>
        <a:p>
          <a:endParaRPr lang="en-US"/>
        </a:p>
      </dgm:t>
    </dgm:pt>
    <dgm:pt modelId="{BF42E32F-AF3C-7540-9C16-9FF1FFD2F51F}" type="pres">
      <dgm:prSet presAssocID="{0BCFA066-1ED3-5C47-83E5-B02E9EB94D19}" presName="Name0" presStyleCnt="0">
        <dgm:presLayoutVars>
          <dgm:dir/>
          <dgm:resizeHandles val="exact"/>
        </dgm:presLayoutVars>
      </dgm:prSet>
      <dgm:spPr/>
    </dgm:pt>
    <dgm:pt modelId="{ED9F3471-3C13-274B-924C-5AE310F7ECE4}" type="pres">
      <dgm:prSet presAssocID="{77292CDD-4272-8940-8D79-C42FF8B82406}" presName="parTxOnly" presStyleLbl="node1" presStyleIdx="0" presStyleCnt="6">
        <dgm:presLayoutVars>
          <dgm:bulletEnabled val="1"/>
        </dgm:presLayoutVars>
      </dgm:prSet>
      <dgm:spPr/>
    </dgm:pt>
    <dgm:pt modelId="{27A11379-3273-134F-A063-2C16617CA8D0}" type="pres">
      <dgm:prSet presAssocID="{64C7B86E-EAD8-A140-B617-2E6C78A5096D}" presName="parSpace" presStyleCnt="0"/>
      <dgm:spPr/>
    </dgm:pt>
    <dgm:pt modelId="{5FC564F3-4F1D-9A43-8951-F536EAC29E14}" type="pres">
      <dgm:prSet presAssocID="{4AB984FB-E4F4-2449-9390-8E6FFA257320}" presName="parTxOnly" presStyleLbl="node1" presStyleIdx="1" presStyleCnt="6">
        <dgm:presLayoutVars>
          <dgm:bulletEnabled val="1"/>
        </dgm:presLayoutVars>
      </dgm:prSet>
      <dgm:spPr/>
    </dgm:pt>
    <dgm:pt modelId="{155742E4-964B-D84B-9583-0449DD344E36}" type="pres">
      <dgm:prSet presAssocID="{787DE083-2319-884D-B7F1-45E0CE647674}" presName="parSpace" presStyleCnt="0"/>
      <dgm:spPr/>
    </dgm:pt>
    <dgm:pt modelId="{8E21C5A5-EE01-564B-B214-EB992670FA8E}" type="pres">
      <dgm:prSet presAssocID="{289E61DD-3EAE-5F46-AE82-9A276F0183A6}" presName="parTxOnly" presStyleLbl="node1" presStyleIdx="2" presStyleCnt="6">
        <dgm:presLayoutVars>
          <dgm:bulletEnabled val="1"/>
        </dgm:presLayoutVars>
      </dgm:prSet>
      <dgm:spPr/>
    </dgm:pt>
    <dgm:pt modelId="{EDE0A129-9444-4749-8665-E3E66EEB9E46}" type="pres">
      <dgm:prSet presAssocID="{4E6FA89F-E3BF-9640-B569-011A0DFDE8E1}" presName="parSpace" presStyleCnt="0"/>
      <dgm:spPr/>
    </dgm:pt>
    <dgm:pt modelId="{4F3F9341-8C64-BE4F-9B49-45AC343F4B9F}" type="pres">
      <dgm:prSet presAssocID="{FE6F580C-E444-8B4B-95CA-6DECDA7C5825}" presName="parTxOnly" presStyleLbl="node1" presStyleIdx="3" presStyleCnt="6">
        <dgm:presLayoutVars>
          <dgm:bulletEnabled val="1"/>
        </dgm:presLayoutVars>
      </dgm:prSet>
      <dgm:spPr/>
    </dgm:pt>
    <dgm:pt modelId="{E54D624F-09F0-244F-AE2C-761BF77EE60E}" type="pres">
      <dgm:prSet presAssocID="{1E235977-FCF9-4441-8B8A-E2F359111D3D}" presName="parSpace" presStyleCnt="0"/>
      <dgm:spPr/>
    </dgm:pt>
    <dgm:pt modelId="{2A13B0ED-217C-0943-A4AD-29314DB9EDC1}" type="pres">
      <dgm:prSet presAssocID="{DA56EA66-9A04-B247-9E95-E0FEC4BA4712}" presName="parTxOnly" presStyleLbl="node1" presStyleIdx="4" presStyleCnt="6">
        <dgm:presLayoutVars>
          <dgm:bulletEnabled val="1"/>
        </dgm:presLayoutVars>
      </dgm:prSet>
      <dgm:spPr/>
    </dgm:pt>
    <dgm:pt modelId="{0862BFE0-185A-3E4C-9093-68E3E6487C3F}" type="pres">
      <dgm:prSet presAssocID="{18BD6295-FF06-404B-AF5B-76B3832D5F8E}" presName="parSpace" presStyleCnt="0"/>
      <dgm:spPr/>
    </dgm:pt>
    <dgm:pt modelId="{92E7D4F0-ECD9-E043-A837-51CCEFADA635}" type="pres">
      <dgm:prSet presAssocID="{C2EF6CA4-C98F-9D42-B358-75765B88E44D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412F515-B1F8-0749-9079-340D25BD8865}" srcId="{0BCFA066-1ED3-5C47-83E5-B02E9EB94D19}" destId="{77292CDD-4272-8940-8D79-C42FF8B82406}" srcOrd="0" destOrd="0" parTransId="{BFE7A339-0124-4242-9467-88F99D085128}" sibTransId="{64C7B86E-EAD8-A140-B617-2E6C78A5096D}"/>
    <dgm:cxn modelId="{3356F82A-7277-474C-9158-59208B5CA409}" type="presOf" srcId="{0BCFA066-1ED3-5C47-83E5-B02E9EB94D19}" destId="{BF42E32F-AF3C-7540-9C16-9FF1FFD2F51F}" srcOrd="0" destOrd="0" presId="urn:microsoft.com/office/officeart/2005/8/layout/hChevron3"/>
    <dgm:cxn modelId="{5B3D3338-8D02-5647-9593-B277E64B7F1C}" type="presOf" srcId="{DA56EA66-9A04-B247-9E95-E0FEC4BA4712}" destId="{2A13B0ED-217C-0943-A4AD-29314DB9EDC1}" srcOrd="0" destOrd="0" presId="urn:microsoft.com/office/officeart/2005/8/layout/hChevron3"/>
    <dgm:cxn modelId="{930AAD4D-F3E6-4044-8B70-50F8F289AEEB}" type="presOf" srcId="{77292CDD-4272-8940-8D79-C42FF8B82406}" destId="{ED9F3471-3C13-274B-924C-5AE310F7ECE4}" srcOrd="0" destOrd="0" presId="urn:microsoft.com/office/officeart/2005/8/layout/hChevron3"/>
    <dgm:cxn modelId="{E2797B54-809B-E14E-9AA6-CD6D947B8C2D}" srcId="{0BCFA066-1ED3-5C47-83E5-B02E9EB94D19}" destId="{FE6F580C-E444-8B4B-95CA-6DECDA7C5825}" srcOrd="3" destOrd="0" parTransId="{E1451D04-0463-B241-9124-332BFEB7922B}" sibTransId="{1E235977-FCF9-4441-8B8A-E2F359111D3D}"/>
    <dgm:cxn modelId="{BE972461-81BB-3A45-B576-2505C7C830C6}" srcId="{0BCFA066-1ED3-5C47-83E5-B02E9EB94D19}" destId="{DA56EA66-9A04-B247-9E95-E0FEC4BA4712}" srcOrd="4" destOrd="0" parTransId="{DB45057A-F299-1042-AC02-05B4F76DD010}" sibTransId="{18BD6295-FF06-404B-AF5B-76B3832D5F8E}"/>
    <dgm:cxn modelId="{955D6D61-AC5C-AC49-BFE9-EEA3C33F6FE2}" srcId="{0BCFA066-1ED3-5C47-83E5-B02E9EB94D19}" destId="{4AB984FB-E4F4-2449-9390-8E6FFA257320}" srcOrd="1" destOrd="0" parTransId="{ACB7EB41-D495-BE4F-8703-2A5F1BDCB72F}" sibTransId="{787DE083-2319-884D-B7F1-45E0CE647674}"/>
    <dgm:cxn modelId="{3C354674-77C9-CB4A-9B55-35CC0E4C3CB8}" srcId="{0BCFA066-1ED3-5C47-83E5-B02E9EB94D19}" destId="{C2EF6CA4-C98F-9D42-B358-75765B88E44D}" srcOrd="5" destOrd="0" parTransId="{F56000D4-F6D4-5644-B5C5-49B079C61003}" sibTransId="{096DD5E3-BE59-8C42-8F4E-D268E78F1012}"/>
    <dgm:cxn modelId="{BFDCDF82-7A7B-2D41-8286-06B49912C699}" type="presOf" srcId="{C2EF6CA4-C98F-9D42-B358-75765B88E44D}" destId="{92E7D4F0-ECD9-E043-A837-51CCEFADA635}" srcOrd="0" destOrd="0" presId="urn:microsoft.com/office/officeart/2005/8/layout/hChevron3"/>
    <dgm:cxn modelId="{6CFF128D-7512-714E-ADC1-79CFA4F15BAB}" type="presOf" srcId="{4AB984FB-E4F4-2449-9390-8E6FFA257320}" destId="{5FC564F3-4F1D-9A43-8951-F536EAC29E14}" srcOrd="0" destOrd="0" presId="urn:microsoft.com/office/officeart/2005/8/layout/hChevron3"/>
    <dgm:cxn modelId="{FC5D24BD-007B-4240-817C-F101ED454AFD}" srcId="{0BCFA066-1ED3-5C47-83E5-B02E9EB94D19}" destId="{289E61DD-3EAE-5F46-AE82-9A276F0183A6}" srcOrd="2" destOrd="0" parTransId="{C6AFDDBC-79AA-4247-97D7-9E4402C23E49}" sibTransId="{4E6FA89F-E3BF-9640-B569-011A0DFDE8E1}"/>
    <dgm:cxn modelId="{3D17BCCF-C0A0-E246-8A11-7BDCDE6D4C04}" type="presOf" srcId="{FE6F580C-E444-8B4B-95CA-6DECDA7C5825}" destId="{4F3F9341-8C64-BE4F-9B49-45AC343F4B9F}" srcOrd="0" destOrd="0" presId="urn:microsoft.com/office/officeart/2005/8/layout/hChevron3"/>
    <dgm:cxn modelId="{39C7C2F9-852D-ED44-8237-DCD0AAD8539F}" type="presOf" srcId="{289E61DD-3EAE-5F46-AE82-9A276F0183A6}" destId="{8E21C5A5-EE01-564B-B214-EB992670FA8E}" srcOrd="0" destOrd="0" presId="urn:microsoft.com/office/officeart/2005/8/layout/hChevron3"/>
    <dgm:cxn modelId="{938F4031-238B-F245-8D02-EAC85E458E75}" type="presParOf" srcId="{BF42E32F-AF3C-7540-9C16-9FF1FFD2F51F}" destId="{ED9F3471-3C13-274B-924C-5AE310F7ECE4}" srcOrd="0" destOrd="0" presId="urn:microsoft.com/office/officeart/2005/8/layout/hChevron3"/>
    <dgm:cxn modelId="{2F44D55F-647D-8741-A4D7-FCDD2563B3B4}" type="presParOf" srcId="{BF42E32F-AF3C-7540-9C16-9FF1FFD2F51F}" destId="{27A11379-3273-134F-A063-2C16617CA8D0}" srcOrd="1" destOrd="0" presId="urn:microsoft.com/office/officeart/2005/8/layout/hChevron3"/>
    <dgm:cxn modelId="{6D4AD2B8-B254-C044-A6F8-708753830992}" type="presParOf" srcId="{BF42E32F-AF3C-7540-9C16-9FF1FFD2F51F}" destId="{5FC564F3-4F1D-9A43-8951-F536EAC29E14}" srcOrd="2" destOrd="0" presId="urn:microsoft.com/office/officeart/2005/8/layout/hChevron3"/>
    <dgm:cxn modelId="{499F0BE8-AF28-274E-87BA-EF01C765F8B9}" type="presParOf" srcId="{BF42E32F-AF3C-7540-9C16-9FF1FFD2F51F}" destId="{155742E4-964B-D84B-9583-0449DD344E36}" srcOrd="3" destOrd="0" presId="urn:microsoft.com/office/officeart/2005/8/layout/hChevron3"/>
    <dgm:cxn modelId="{6CFF5A60-1A68-9242-A4D1-BA7314D84F17}" type="presParOf" srcId="{BF42E32F-AF3C-7540-9C16-9FF1FFD2F51F}" destId="{8E21C5A5-EE01-564B-B214-EB992670FA8E}" srcOrd="4" destOrd="0" presId="urn:microsoft.com/office/officeart/2005/8/layout/hChevron3"/>
    <dgm:cxn modelId="{6AA4A207-BEE9-6D4B-BD1D-9E792E631B25}" type="presParOf" srcId="{BF42E32F-AF3C-7540-9C16-9FF1FFD2F51F}" destId="{EDE0A129-9444-4749-8665-E3E66EEB9E46}" srcOrd="5" destOrd="0" presId="urn:microsoft.com/office/officeart/2005/8/layout/hChevron3"/>
    <dgm:cxn modelId="{5A0DA078-28FB-6C4C-96B8-1A6212CAEC5D}" type="presParOf" srcId="{BF42E32F-AF3C-7540-9C16-9FF1FFD2F51F}" destId="{4F3F9341-8C64-BE4F-9B49-45AC343F4B9F}" srcOrd="6" destOrd="0" presId="urn:microsoft.com/office/officeart/2005/8/layout/hChevron3"/>
    <dgm:cxn modelId="{A00ABD99-98DD-6D4F-91B3-87996D7C11E9}" type="presParOf" srcId="{BF42E32F-AF3C-7540-9C16-9FF1FFD2F51F}" destId="{E54D624F-09F0-244F-AE2C-761BF77EE60E}" srcOrd="7" destOrd="0" presId="urn:microsoft.com/office/officeart/2005/8/layout/hChevron3"/>
    <dgm:cxn modelId="{501B82E0-9F25-BC4A-B5A3-4358325568CA}" type="presParOf" srcId="{BF42E32F-AF3C-7540-9C16-9FF1FFD2F51F}" destId="{2A13B0ED-217C-0943-A4AD-29314DB9EDC1}" srcOrd="8" destOrd="0" presId="urn:microsoft.com/office/officeart/2005/8/layout/hChevron3"/>
    <dgm:cxn modelId="{4C65780F-98D8-F948-869B-59D568B3F091}" type="presParOf" srcId="{BF42E32F-AF3C-7540-9C16-9FF1FFD2F51F}" destId="{0862BFE0-185A-3E4C-9093-68E3E6487C3F}" srcOrd="9" destOrd="0" presId="urn:microsoft.com/office/officeart/2005/8/layout/hChevron3"/>
    <dgm:cxn modelId="{70826CB5-59AF-0842-AC89-4662B9989455}" type="presParOf" srcId="{BF42E32F-AF3C-7540-9C16-9FF1FFD2F51F}" destId="{92E7D4F0-ECD9-E043-A837-51CCEFADA63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529F7FD-C6CF-A94B-9C5C-B771DE4272CE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296A33-E7D4-6141-A6F0-DF90F12545C3}">
      <dgm:prSet phldrT="[Text]"/>
      <dgm:spPr/>
      <dgm:t>
        <a:bodyPr/>
        <a:lstStyle/>
        <a:p>
          <a:r>
            <a:rPr lang="en-US" dirty="0"/>
            <a:t>Why?</a:t>
          </a:r>
        </a:p>
      </dgm:t>
    </dgm:pt>
    <dgm:pt modelId="{53DC445A-E3A7-3F4D-B5FF-B981C1A65159}" type="parTrans" cxnId="{FCD05D82-5966-254A-90B8-9231EB418AA6}">
      <dgm:prSet/>
      <dgm:spPr/>
      <dgm:t>
        <a:bodyPr/>
        <a:lstStyle/>
        <a:p>
          <a:endParaRPr lang="en-US"/>
        </a:p>
      </dgm:t>
    </dgm:pt>
    <dgm:pt modelId="{2BC8A504-BF88-DE43-AA17-F692DC71C6A8}" type="sibTrans" cxnId="{FCD05D82-5966-254A-90B8-9231EB418AA6}">
      <dgm:prSet/>
      <dgm:spPr/>
      <dgm:t>
        <a:bodyPr/>
        <a:lstStyle/>
        <a:p>
          <a:endParaRPr lang="en-US"/>
        </a:p>
      </dgm:t>
    </dgm:pt>
    <dgm:pt modelId="{C1660E79-47F4-4842-8532-DF4DF8F0DC93}">
      <dgm:prSet phldrT="[Text]"/>
      <dgm:spPr/>
      <dgm:t>
        <a:bodyPr/>
        <a:lstStyle/>
        <a:p>
          <a:r>
            <a:rPr lang="en-US" dirty="0"/>
            <a:t>Solidify Learning with a Student Led Review</a:t>
          </a:r>
        </a:p>
      </dgm:t>
    </dgm:pt>
    <dgm:pt modelId="{48B185EE-EE34-FF46-AA77-09D13E33F1CF}" type="parTrans" cxnId="{23B23FF9-7EDD-BE4A-8C14-22AA703F1928}">
      <dgm:prSet/>
      <dgm:spPr/>
      <dgm:t>
        <a:bodyPr/>
        <a:lstStyle/>
        <a:p>
          <a:endParaRPr lang="en-US"/>
        </a:p>
      </dgm:t>
    </dgm:pt>
    <dgm:pt modelId="{6931ACFD-CFC0-514A-B59C-48ADCBAECD72}" type="sibTrans" cxnId="{23B23FF9-7EDD-BE4A-8C14-22AA703F1928}">
      <dgm:prSet/>
      <dgm:spPr/>
      <dgm:t>
        <a:bodyPr/>
        <a:lstStyle/>
        <a:p>
          <a:endParaRPr lang="en-US"/>
        </a:p>
      </dgm:t>
    </dgm:pt>
    <dgm:pt modelId="{9F53ABBD-4C17-7D4B-9EBD-C1308EF0DA1B}">
      <dgm:prSet phldrT="[Text]"/>
      <dgm:spPr/>
      <dgm:t>
        <a:bodyPr/>
        <a:lstStyle/>
        <a:p>
          <a:r>
            <a:rPr lang="en-US" dirty="0"/>
            <a:t>When?</a:t>
          </a:r>
        </a:p>
      </dgm:t>
    </dgm:pt>
    <dgm:pt modelId="{BBC61A00-07AC-F64D-B952-DEDA04FE425C}" type="parTrans" cxnId="{5733B13D-C793-0A4E-A134-63B268743489}">
      <dgm:prSet/>
      <dgm:spPr/>
      <dgm:t>
        <a:bodyPr/>
        <a:lstStyle/>
        <a:p>
          <a:endParaRPr lang="en-US"/>
        </a:p>
      </dgm:t>
    </dgm:pt>
    <dgm:pt modelId="{5113706E-A736-0240-8660-78EE834147F2}" type="sibTrans" cxnId="{5733B13D-C793-0A4E-A134-63B268743489}">
      <dgm:prSet/>
      <dgm:spPr/>
      <dgm:t>
        <a:bodyPr/>
        <a:lstStyle/>
        <a:p>
          <a:endParaRPr lang="en-US"/>
        </a:p>
      </dgm:t>
    </dgm:pt>
    <dgm:pt modelId="{668DC041-F5C5-904C-8346-F8AA6B497BAA}">
      <dgm:prSet phldrT="[Text]"/>
      <dgm:spPr/>
      <dgm:t>
        <a:bodyPr/>
        <a:lstStyle/>
        <a:p>
          <a:r>
            <a:rPr lang="en-US" dirty="0"/>
            <a:t>A day or two after the main module to be completed alone by students</a:t>
          </a:r>
        </a:p>
      </dgm:t>
    </dgm:pt>
    <dgm:pt modelId="{1FC336B3-B4F3-854B-81EA-339540719572}" type="parTrans" cxnId="{2A0358F6-EE4A-3C43-B742-FE8575D9A392}">
      <dgm:prSet/>
      <dgm:spPr/>
      <dgm:t>
        <a:bodyPr/>
        <a:lstStyle/>
        <a:p>
          <a:endParaRPr lang="en-US"/>
        </a:p>
      </dgm:t>
    </dgm:pt>
    <dgm:pt modelId="{A861F55A-BEC8-8C4C-80C8-8AA20A1E2D99}" type="sibTrans" cxnId="{2A0358F6-EE4A-3C43-B742-FE8575D9A392}">
      <dgm:prSet/>
      <dgm:spPr/>
      <dgm:t>
        <a:bodyPr/>
        <a:lstStyle/>
        <a:p>
          <a:endParaRPr lang="en-US"/>
        </a:p>
      </dgm:t>
    </dgm:pt>
    <dgm:pt modelId="{6B879A54-2444-0F47-8110-DB785DC7CF7D}">
      <dgm:prSet phldrT="[Text]"/>
      <dgm:spPr/>
      <dgm:t>
        <a:bodyPr/>
        <a:lstStyle/>
        <a:p>
          <a:r>
            <a:rPr lang="en-US" dirty="0"/>
            <a:t>How</a:t>
          </a:r>
        </a:p>
      </dgm:t>
    </dgm:pt>
    <dgm:pt modelId="{3677EA0F-4283-1B42-A57D-2EF6851F6D5C}" type="parTrans" cxnId="{71990FD8-5735-F945-B9F6-BD3B04412720}">
      <dgm:prSet/>
      <dgm:spPr/>
      <dgm:t>
        <a:bodyPr/>
        <a:lstStyle/>
        <a:p>
          <a:endParaRPr lang="en-US"/>
        </a:p>
      </dgm:t>
    </dgm:pt>
    <dgm:pt modelId="{E0469E33-3310-D54B-A3CB-2984C5E348CB}" type="sibTrans" cxnId="{71990FD8-5735-F945-B9F6-BD3B04412720}">
      <dgm:prSet/>
      <dgm:spPr/>
      <dgm:t>
        <a:bodyPr/>
        <a:lstStyle/>
        <a:p>
          <a:endParaRPr lang="en-US"/>
        </a:p>
      </dgm:t>
    </dgm:pt>
    <dgm:pt modelId="{7A79C6A4-6FB9-B749-9399-5620C521AC1D}">
      <dgm:prSet phldrT="[Text]"/>
      <dgm:spPr/>
      <dgm:t>
        <a:bodyPr/>
        <a:lstStyle/>
        <a:p>
          <a:r>
            <a:rPr lang="en-US" dirty="0"/>
            <a:t>Relate to the Reflection Session from your main module</a:t>
          </a:r>
        </a:p>
      </dgm:t>
    </dgm:pt>
    <dgm:pt modelId="{EEF04258-5751-4B42-B8D1-88BE6540741B}" type="parTrans" cxnId="{83D264F5-70C4-DE44-809A-4687CF12FE7F}">
      <dgm:prSet/>
      <dgm:spPr/>
      <dgm:t>
        <a:bodyPr/>
        <a:lstStyle/>
        <a:p>
          <a:endParaRPr lang="en-US"/>
        </a:p>
      </dgm:t>
    </dgm:pt>
    <dgm:pt modelId="{BF42042F-E2C6-094B-8C6C-3755E4E39986}" type="sibTrans" cxnId="{83D264F5-70C4-DE44-809A-4687CF12FE7F}">
      <dgm:prSet/>
      <dgm:spPr/>
      <dgm:t>
        <a:bodyPr/>
        <a:lstStyle/>
        <a:p>
          <a:endParaRPr lang="en-US"/>
        </a:p>
      </dgm:t>
    </dgm:pt>
    <dgm:pt modelId="{12AA0B96-F809-AC44-A642-00983A1B847B}" type="pres">
      <dgm:prSet presAssocID="{7529F7FD-C6CF-A94B-9C5C-B771DE4272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C5F606E-3CF9-184E-B7D0-F6F65168EBC9}" type="pres">
      <dgm:prSet presAssocID="{BA296A33-E7D4-6141-A6F0-DF90F12545C3}" presName="horFlow" presStyleCnt="0"/>
      <dgm:spPr/>
    </dgm:pt>
    <dgm:pt modelId="{934A36FF-6166-D64B-B693-C4A35B416F8A}" type="pres">
      <dgm:prSet presAssocID="{BA296A33-E7D4-6141-A6F0-DF90F12545C3}" presName="bigChev" presStyleLbl="node1" presStyleIdx="0" presStyleCnt="3"/>
      <dgm:spPr/>
    </dgm:pt>
    <dgm:pt modelId="{C8EB3941-75B0-C141-A3C4-568B2858898A}" type="pres">
      <dgm:prSet presAssocID="{48B185EE-EE34-FF46-AA77-09D13E33F1CF}" presName="parTrans" presStyleCnt="0"/>
      <dgm:spPr/>
    </dgm:pt>
    <dgm:pt modelId="{8BD208C2-B084-334C-A306-85938368B01C}" type="pres">
      <dgm:prSet presAssocID="{C1660E79-47F4-4842-8532-DF4DF8F0DC93}" presName="node" presStyleLbl="alignAccFollowNode1" presStyleIdx="0" presStyleCnt="3">
        <dgm:presLayoutVars>
          <dgm:bulletEnabled val="1"/>
        </dgm:presLayoutVars>
      </dgm:prSet>
      <dgm:spPr/>
    </dgm:pt>
    <dgm:pt modelId="{21CFEF83-1933-BE40-8C58-4CE524BC3ADE}" type="pres">
      <dgm:prSet presAssocID="{BA296A33-E7D4-6141-A6F0-DF90F12545C3}" presName="vSp" presStyleCnt="0"/>
      <dgm:spPr/>
    </dgm:pt>
    <dgm:pt modelId="{9CB17A17-7267-3743-9C7B-EA1B2B6820CA}" type="pres">
      <dgm:prSet presAssocID="{9F53ABBD-4C17-7D4B-9EBD-C1308EF0DA1B}" presName="horFlow" presStyleCnt="0"/>
      <dgm:spPr/>
    </dgm:pt>
    <dgm:pt modelId="{36882196-6E69-0644-B39F-C7F937DCC6C9}" type="pres">
      <dgm:prSet presAssocID="{9F53ABBD-4C17-7D4B-9EBD-C1308EF0DA1B}" presName="bigChev" presStyleLbl="node1" presStyleIdx="1" presStyleCnt="3"/>
      <dgm:spPr/>
    </dgm:pt>
    <dgm:pt modelId="{E99BC1AF-CFE8-2948-94BF-AF6A4E38D97E}" type="pres">
      <dgm:prSet presAssocID="{1FC336B3-B4F3-854B-81EA-339540719572}" presName="parTrans" presStyleCnt="0"/>
      <dgm:spPr/>
    </dgm:pt>
    <dgm:pt modelId="{983EEE67-6E28-BC42-943C-047E84CF02C0}" type="pres">
      <dgm:prSet presAssocID="{668DC041-F5C5-904C-8346-F8AA6B497BAA}" presName="node" presStyleLbl="alignAccFollowNode1" presStyleIdx="1" presStyleCnt="3">
        <dgm:presLayoutVars>
          <dgm:bulletEnabled val="1"/>
        </dgm:presLayoutVars>
      </dgm:prSet>
      <dgm:spPr/>
    </dgm:pt>
    <dgm:pt modelId="{7AFECDFD-A5DB-3A45-BAFA-3BE2CAE5EEC6}" type="pres">
      <dgm:prSet presAssocID="{9F53ABBD-4C17-7D4B-9EBD-C1308EF0DA1B}" presName="vSp" presStyleCnt="0"/>
      <dgm:spPr/>
    </dgm:pt>
    <dgm:pt modelId="{670A1C68-BBA7-B242-A333-C1B0E8B87D60}" type="pres">
      <dgm:prSet presAssocID="{6B879A54-2444-0F47-8110-DB785DC7CF7D}" presName="horFlow" presStyleCnt="0"/>
      <dgm:spPr/>
    </dgm:pt>
    <dgm:pt modelId="{FCB96560-8DC8-044F-9F68-0947E40F35BE}" type="pres">
      <dgm:prSet presAssocID="{6B879A54-2444-0F47-8110-DB785DC7CF7D}" presName="bigChev" presStyleLbl="node1" presStyleIdx="2" presStyleCnt="3" custLinFactNeighborY="-2156"/>
      <dgm:spPr/>
    </dgm:pt>
    <dgm:pt modelId="{2AE9EEBB-1A0C-5542-B8AF-5D8CD5375F7D}" type="pres">
      <dgm:prSet presAssocID="{EEF04258-5751-4B42-B8D1-88BE6540741B}" presName="parTrans" presStyleCnt="0"/>
      <dgm:spPr/>
    </dgm:pt>
    <dgm:pt modelId="{BB6E6429-7BCA-8040-A5E1-B69781535520}" type="pres">
      <dgm:prSet presAssocID="{7A79C6A4-6FB9-B749-9399-5620C521AC1D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25A58510-3171-D34A-BF05-A0900EC981B6}" type="presOf" srcId="{6B879A54-2444-0F47-8110-DB785DC7CF7D}" destId="{FCB96560-8DC8-044F-9F68-0947E40F35BE}" srcOrd="0" destOrd="0" presId="urn:microsoft.com/office/officeart/2005/8/layout/lProcess3"/>
    <dgm:cxn modelId="{5EA6F416-22C4-D940-B01F-E12BC85636BF}" type="presOf" srcId="{9F53ABBD-4C17-7D4B-9EBD-C1308EF0DA1B}" destId="{36882196-6E69-0644-B39F-C7F937DCC6C9}" srcOrd="0" destOrd="0" presId="urn:microsoft.com/office/officeart/2005/8/layout/lProcess3"/>
    <dgm:cxn modelId="{45DF9A33-862B-994C-8022-8D0A3AD11A1E}" type="presOf" srcId="{C1660E79-47F4-4842-8532-DF4DF8F0DC93}" destId="{8BD208C2-B084-334C-A306-85938368B01C}" srcOrd="0" destOrd="0" presId="urn:microsoft.com/office/officeart/2005/8/layout/lProcess3"/>
    <dgm:cxn modelId="{5733B13D-C793-0A4E-A134-63B268743489}" srcId="{7529F7FD-C6CF-A94B-9C5C-B771DE4272CE}" destId="{9F53ABBD-4C17-7D4B-9EBD-C1308EF0DA1B}" srcOrd="1" destOrd="0" parTransId="{BBC61A00-07AC-F64D-B952-DEDA04FE425C}" sibTransId="{5113706E-A736-0240-8660-78EE834147F2}"/>
    <dgm:cxn modelId="{D62C2252-A0EF-DE47-B8F2-C948EF11D719}" type="presOf" srcId="{7529F7FD-C6CF-A94B-9C5C-B771DE4272CE}" destId="{12AA0B96-F809-AC44-A642-00983A1B847B}" srcOrd="0" destOrd="0" presId="urn:microsoft.com/office/officeart/2005/8/layout/lProcess3"/>
    <dgm:cxn modelId="{5EA03E55-F49A-2C44-A1AB-D632D1DA5095}" type="presOf" srcId="{7A79C6A4-6FB9-B749-9399-5620C521AC1D}" destId="{BB6E6429-7BCA-8040-A5E1-B69781535520}" srcOrd="0" destOrd="0" presId="urn:microsoft.com/office/officeart/2005/8/layout/lProcess3"/>
    <dgm:cxn modelId="{FCD05D82-5966-254A-90B8-9231EB418AA6}" srcId="{7529F7FD-C6CF-A94B-9C5C-B771DE4272CE}" destId="{BA296A33-E7D4-6141-A6F0-DF90F12545C3}" srcOrd="0" destOrd="0" parTransId="{53DC445A-E3A7-3F4D-B5FF-B981C1A65159}" sibTransId="{2BC8A504-BF88-DE43-AA17-F692DC71C6A8}"/>
    <dgm:cxn modelId="{14FFA78B-DB93-4540-8354-D6ED6B6EB418}" type="presOf" srcId="{BA296A33-E7D4-6141-A6F0-DF90F12545C3}" destId="{934A36FF-6166-D64B-B693-C4A35B416F8A}" srcOrd="0" destOrd="0" presId="urn:microsoft.com/office/officeart/2005/8/layout/lProcess3"/>
    <dgm:cxn modelId="{71990FD8-5735-F945-B9F6-BD3B04412720}" srcId="{7529F7FD-C6CF-A94B-9C5C-B771DE4272CE}" destId="{6B879A54-2444-0F47-8110-DB785DC7CF7D}" srcOrd="2" destOrd="0" parTransId="{3677EA0F-4283-1B42-A57D-2EF6851F6D5C}" sibTransId="{E0469E33-3310-D54B-A3CB-2984C5E348CB}"/>
    <dgm:cxn modelId="{5F630DEC-B537-BC4E-934B-0C7910506628}" type="presOf" srcId="{668DC041-F5C5-904C-8346-F8AA6B497BAA}" destId="{983EEE67-6E28-BC42-943C-047E84CF02C0}" srcOrd="0" destOrd="0" presId="urn:microsoft.com/office/officeart/2005/8/layout/lProcess3"/>
    <dgm:cxn modelId="{83D264F5-70C4-DE44-809A-4687CF12FE7F}" srcId="{6B879A54-2444-0F47-8110-DB785DC7CF7D}" destId="{7A79C6A4-6FB9-B749-9399-5620C521AC1D}" srcOrd="0" destOrd="0" parTransId="{EEF04258-5751-4B42-B8D1-88BE6540741B}" sibTransId="{BF42042F-E2C6-094B-8C6C-3755E4E39986}"/>
    <dgm:cxn modelId="{2A0358F6-EE4A-3C43-B742-FE8575D9A392}" srcId="{9F53ABBD-4C17-7D4B-9EBD-C1308EF0DA1B}" destId="{668DC041-F5C5-904C-8346-F8AA6B497BAA}" srcOrd="0" destOrd="0" parTransId="{1FC336B3-B4F3-854B-81EA-339540719572}" sibTransId="{A861F55A-BEC8-8C4C-80C8-8AA20A1E2D99}"/>
    <dgm:cxn modelId="{23B23FF9-7EDD-BE4A-8C14-22AA703F1928}" srcId="{BA296A33-E7D4-6141-A6F0-DF90F12545C3}" destId="{C1660E79-47F4-4842-8532-DF4DF8F0DC93}" srcOrd="0" destOrd="0" parTransId="{48B185EE-EE34-FF46-AA77-09D13E33F1CF}" sibTransId="{6931ACFD-CFC0-514A-B59C-48ADCBAECD72}"/>
    <dgm:cxn modelId="{834E4202-B7A7-0442-BBA9-2AF2E24C9132}" type="presParOf" srcId="{12AA0B96-F809-AC44-A642-00983A1B847B}" destId="{8C5F606E-3CF9-184E-B7D0-F6F65168EBC9}" srcOrd="0" destOrd="0" presId="urn:microsoft.com/office/officeart/2005/8/layout/lProcess3"/>
    <dgm:cxn modelId="{3F5964BE-630A-1949-B377-068166DAAEF2}" type="presParOf" srcId="{8C5F606E-3CF9-184E-B7D0-F6F65168EBC9}" destId="{934A36FF-6166-D64B-B693-C4A35B416F8A}" srcOrd="0" destOrd="0" presId="urn:microsoft.com/office/officeart/2005/8/layout/lProcess3"/>
    <dgm:cxn modelId="{0EC80260-5F33-9649-A567-9284254541AA}" type="presParOf" srcId="{8C5F606E-3CF9-184E-B7D0-F6F65168EBC9}" destId="{C8EB3941-75B0-C141-A3C4-568B2858898A}" srcOrd="1" destOrd="0" presId="urn:microsoft.com/office/officeart/2005/8/layout/lProcess3"/>
    <dgm:cxn modelId="{702C8FAE-0BA3-6C42-8DA2-BC30E2671AFE}" type="presParOf" srcId="{8C5F606E-3CF9-184E-B7D0-F6F65168EBC9}" destId="{8BD208C2-B084-334C-A306-85938368B01C}" srcOrd="2" destOrd="0" presId="urn:microsoft.com/office/officeart/2005/8/layout/lProcess3"/>
    <dgm:cxn modelId="{A461DF15-8774-1C4C-980C-4E1D9338846B}" type="presParOf" srcId="{12AA0B96-F809-AC44-A642-00983A1B847B}" destId="{21CFEF83-1933-BE40-8C58-4CE524BC3ADE}" srcOrd="1" destOrd="0" presId="urn:microsoft.com/office/officeart/2005/8/layout/lProcess3"/>
    <dgm:cxn modelId="{17BD0A25-6597-D045-840C-6ACA4C2924CD}" type="presParOf" srcId="{12AA0B96-F809-AC44-A642-00983A1B847B}" destId="{9CB17A17-7267-3743-9C7B-EA1B2B6820CA}" srcOrd="2" destOrd="0" presId="urn:microsoft.com/office/officeart/2005/8/layout/lProcess3"/>
    <dgm:cxn modelId="{C16A2940-0199-C64D-B31E-A87BA000BB43}" type="presParOf" srcId="{9CB17A17-7267-3743-9C7B-EA1B2B6820CA}" destId="{36882196-6E69-0644-B39F-C7F937DCC6C9}" srcOrd="0" destOrd="0" presId="urn:microsoft.com/office/officeart/2005/8/layout/lProcess3"/>
    <dgm:cxn modelId="{7B8F0A4D-B91F-FB44-B5D3-67A489FF3745}" type="presParOf" srcId="{9CB17A17-7267-3743-9C7B-EA1B2B6820CA}" destId="{E99BC1AF-CFE8-2948-94BF-AF6A4E38D97E}" srcOrd="1" destOrd="0" presId="urn:microsoft.com/office/officeart/2005/8/layout/lProcess3"/>
    <dgm:cxn modelId="{C51F6B85-6616-9948-A7B3-D0A9AE70B9F3}" type="presParOf" srcId="{9CB17A17-7267-3743-9C7B-EA1B2B6820CA}" destId="{983EEE67-6E28-BC42-943C-047E84CF02C0}" srcOrd="2" destOrd="0" presId="urn:microsoft.com/office/officeart/2005/8/layout/lProcess3"/>
    <dgm:cxn modelId="{73DA14E9-FBCF-FE40-9450-A0E0CEBABC29}" type="presParOf" srcId="{12AA0B96-F809-AC44-A642-00983A1B847B}" destId="{7AFECDFD-A5DB-3A45-BAFA-3BE2CAE5EEC6}" srcOrd="3" destOrd="0" presId="urn:microsoft.com/office/officeart/2005/8/layout/lProcess3"/>
    <dgm:cxn modelId="{A4EF791C-1EEF-3E44-B157-7CC79EB799C3}" type="presParOf" srcId="{12AA0B96-F809-AC44-A642-00983A1B847B}" destId="{670A1C68-BBA7-B242-A333-C1B0E8B87D60}" srcOrd="4" destOrd="0" presId="urn:microsoft.com/office/officeart/2005/8/layout/lProcess3"/>
    <dgm:cxn modelId="{5CC0E16F-5BB8-BD42-9DAB-4E1795F04059}" type="presParOf" srcId="{670A1C68-BBA7-B242-A333-C1B0E8B87D60}" destId="{FCB96560-8DC8-044F-9F68-0947E40F35BE}" srcOrd="0" destOrd="0" presId="urn:microsoft.com/office/officeart/2005/8/layout/lProcess3"/>
    <dgm:cxn modelId="{0A0DCDBD-645A-9F4F-9890-9EB114398930}" type="presParOf" srcId="{670A1C68-BBA7-B242-A333-C1B0E8B87D60}" destId="{2AE9EEBB-1A0C-5542-B8AF-5D8CD5375F7D}" srcOrd="1" destOrd="0" presId="urn:microsoft.com/office/officeart/2005/8/layout/lProcess3"/>
    <dgm:cxn modelId="{98AF7EFA-654C-364B-B147-DD5C97E446EE}" type="presParOf" srcId="{670A1C68-BBA7-B242-A333-C1B0E8B87D60}" destId="{BB6E6429-7BCA-8040-A5E1-B6978153552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529F7FD-C6CF-A94B-9C5C-B771DE4272CE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296A33-E7D4-6141-A6F0-DF90F12545C3}">
      <dgm:prSet phldrT="[Text]"/>
      <dgm:spPr/>
      <dgm:t>
        <a:bodyPr/>
        <a:lstStyle/>
        <a:p>
          <a:r>
            <a:rPr lang="en-US" dirty="0"/>
            <a:t>Why?</a:t>
          </a:r>
        </a:p>
      </dgm:t>
    </dgm:pt>
    <dgm:pt modelId="{53DC445A-E3A7-3F4D-B5FF-B981C1A65159}" type="parTrans" cxnId="{FCD05D82-5966-254A-90B8-9231EB418AA6}">
      <dgm:prSet/>
      <dgm:spPr/>
      <dgm:t>
        <a:bodyPr/>
        <a:lstStyle/>
        <a:p>
          <a:endParaRPr lang="en-US"/>
        </a:p>
      </dgm:t>
    </dgm:pt>
    <dgm:pt modelId="{2BC8A504-BF88-DE43-AA17-F692DC71C6A8}" type="sibTrans" cxnId="{FCD05D82-5966-254A-90B8-9231EB418AA6}">
      <dgm:prSet/>
      <dgm:spPr/>
      <dgm:t>
        <a:bodyPr/>
        <a:lstStyle/>
        <a:p>
          <a:endParaRPr lang="en-US"/>
        </a:p>
      </dgm:t>
    </dgm:pt>
    <dgm:pt modelId="{C1660E79-47F4-4842-8532-DF4DF8F0DC93}">
      <dgm:prSet phldrT="[Text]"/>
      <dgm:spPr/>
      <dgm:t>
        <a:bodyPr/>
        <a:lstStyle/>
        <a:p>
          <a:r>
            <a:rPr lang="en-US" dirty="0"/>
            <a:t>Nothing is ever perfect!</a:t>
          </a:r>
        </a:p>
      </dgm:t>
    </dgm:pt>
    <dgm:pt modelId="{48B185EE-EE34-FF46-AA77-09D13E33F1CF}" type="parTrans" cxnId="{23B23FF9-7EDD-BE4A-8C14-22AA703F1928}">
      <dgm:prSet/>
      <dgm:spPr/>
      <dgm:t>
        <a:bodyPr/>
        <a:lstStyle/>
        <a:p>
          <a:endParaRPr lang="en-US"/>
        </a:p>
      </dgm:t>
    </dgm:pt>
    <dgm:pt modelId="{6931ACFD-CFC0-514A-B59C-48ADCBAECD72}" type="sibTrans" cxnId="{23B23FF9-7EDD-BE4A-8C14-22AA703F1928}">
      <dgm:prSet/>
      <dgm:spPr/>
      <dgm:t>
        <a:bodyPr/>
        <a:lstStyle/>
        <a:p>
          <a:endParaRPr lang="en-US"/>
        </a:p>
      </dgm:t>
    </dgm:pt>
    <dgm:pt modelId="{9F53ABBD-4C17-7D4B-9EBD-C1308EF0DA1B}">
      <dgm:prSet phldrT="[Text]"/>
      <dgm:spPr/>
      <dgm:t>
        <a:bodyPr/>
        <a:lstStyle/>
        <a:p>
          <a:r>
            <a:rPr lang="en-US" dirty="0"/>
            <a:t>When?</a:t>
          </a:r>
        </a:p>
      </dgm:t>
    </dgm:pt>
    <dgm:pt modelId="{BBC61A00-07AC-F64D-B952-DEDA04FE425C}" type="parTrans" cxnId="{5733B13D-C793-0A4E-A134-63B268743489}">
      <dgm:prSet/>
      <dgm:spPr/>
      <dgm:t>
        <a:bodyPr/>
        <a:lstStyle/>
        <a:p>
          <a:endParaRPr lang="en-US"/>
        </a:p>
      </dgm:t>
    </dgm:pt>
    <dgm:pt modelId="{5113706E-A736-0240-8660-78EE834147F2}" type="sibTrans" cxnId="{5733B13D-C793-0A4E-A134-63B268743489}">
      <dgm:prSet/>
      <dgm:spPr/>
      <dgm:t>
        <a:bodyPr/>
        <a:lstStyle/>
        <a:p>
          <a:endParaRPr lang="en-US"/>
        </a:p>
      </dgm:t>
    </dgm:pt>
    <dgm:pt modelId="{668DC041-F5C5-904C-8346-F8AA6B497BAA}">
      <dgm:prSet phldrT="[Text]"/>
      <dgm:spPr/>
      <dgm:t>
        <a:bodyPr/>
        <a:lstStyle/>
        <a:p>
          <a:r>
            <a:rPr lang="en-US" dirty="0"/>
            <a:t>Sent out immediately after completing the module</a:t>
          </a:r>
        </a:p>
      </dgm:t>
    </dgm:pt>
    <dgm:pt modelId="{1FC336B3-B4F3-854B-81EA-339540719572}" type="parTrans" cxnId="{2A0358F6-EE4A-3C43-B742-FE8575D9A392}">
      <dgm:prSet/>
      <dgm:spPr/>
      <dgm:t>
        <a:bodyPr/>
        <a:lstStyle/>
        <a:p>
          <a:endParaRPr lang="en-US"/>
        </a:p>
      </dgm:t>
    </dgm:pt>
    <dgm:pt modelId="{A861F55A-BEC8-8C4C-80C8-8AA20A1E2D99}" type="sibTrans" cxnId="{2A0358F6-EE4A-3C43-B742-FE8575D9A392}">
      <dgm:prSet/>
      <dgm:spPr/>
      <dgm:t>
        <a:bodyPr/>
        <a:lstStyle/>
        <a:p>
          <a:endParaRPr lang="en-US"/>
        </a:p>
      </dgm:t>
    </dgm:pt>
    <dgm:pt modelId="{6B879A54-2444-0F47-8110-DB785DC7CF7D}">
      <dgm:prSet phldrT="[Text]"/>
      <dgm:spPr/>
      <dgm:t>
        <a:bodyPr/>
        <a:lstStyle/>
        <a:p>
          <a:r>
            <a:rPr lang="en-US" dirty="0"/>
            <a:t>How</a:t>
          </a:r>
        </a:p>
      </dgm:t>
    </dgm:pt>
    <dgm:pt modelId="{3677EA0F-4283-1B42-A57D-2EF6851F6D5C}" type="parTrans" cxnId="{71990FD8-5735-F945-B9F6-BD3B04412720}">
      <dgm:prSet/>
      <dgm:spPr/>
      <dgm:t>
        <a:bodyPr/>
        <a:lstStyle/>
        <a:p>
          <a:endParaRPr lang="en-US"/>
        </a:p>
      </dgm:t>
    </dgm:pt>
    <dgm:pt modelId="{E0469E33-3310-D54B-A3CB-2984C5E348CB}" type="sibTrans" cxnId="{71990FD8-5735-F945-B9F6-BD3B04412720}">
      <dgm:prSet/>
      <dgm:spPr/>
      <dgm:t>
        <a:bodyPr/>
        <a:lstStyle/>
        <a:p>
          <a:endParaRPr lang="en-US"/>
        </a:p>
      </dgm:t>
    </dgm:pt>
    <dgm:pt modelId="{7A79C6A4-6FB9-B749-9399-5620C521AC1D}">
      <dgm:prSet phldrT="[Text]"/>
      <dgm:spPr/>
      <dgm:t>
        <a:bodyPr/>
        <a:lstStyle/>
        <a:p>
          <a:r>
            <a:rPr lang="en-US" dirty="0"/>
            <a:t>Standardized Google Forms (we have a template)</a:t>
          </a:r>
        </a:p>
      </dgm:t>
    </dgm:pt>
    <dgm:pt modelId="{EEF04258-5751-4B42-B8D1-88BE6540741B}" type="parTrans" cxnId="{83D264F5-70C4-DE44-809A-4687CF12FE7F}">
      <dgm:prSet/>
      <dgm:spPr/>
      <dgm:t>
        <a:bodyPr/>
        <a:lstStyle/>
        <a:p>
          <a:endParaRPr lang="en-US"/>
        </a:p>
      </dgm:t>
    </dgm:pt>
    <dgm:pt modelId="{BF42042F-E2C6-094B-8C6C-3755E4E39986}" type="sibTrans" cxnId="{83D264F5-70C4-DE44-809A-4687CF12FE7F}">
      <dgm:prSet/>
      <dgm:spPr/>
      <dgm:t>
        <a:bodyPr/>
        <a:lstStyle/>
        <a:p>
          <a:endParaRPr lang="en-US"/>
        </a:p>
      </dgm:t>
    </dgm:pt>
    <dgm:pt modelId="{12AA0B96-F809-AC44-A642-00983A1B847B}" type="pres">
      <dgm:prSet presAssocID="{7529F7FD-C6CF-A94B-9C5C-B771DE4272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C5F606E-3CF9-184E-B7D0-F6F65168EBC9}" type="pres">
      <dgm:prSet presAssocID="{BA296A33-E7D4-6141-A6F0-DF90F12545C3}" presName="horFlow" presStyleCnt="0"/>
      <dgm:spPr/>
    </dgm:pt>
    <dgm:pt modelId="{934A36FF-6166-D64B-B693-C4A35B416F8A}" type="pres">
      <dgm:prSet presAssocID="{BA296A33-E7D4-6141-A6F0-DF90F12545C3}" presName="bigChev" presStyleLbl="node1" presStyleIdx="0" presStyleCnt="3"/>
      <dgm:spPr/>
    </dgm:pt>
    <dgm:pt modelId="{C8EB3941-75B0-C141-A3C4-568B2858898A}" type="pres">
      <dgm:prSet presAssocID="{48B185EE-EE34-FF46-AA77-09D13E33F1CF}" presName="parTrans" presStyleCnt="0"/>
      <dgm:spPr/>
    </dgm:pt>
    <dgm:pt modelId="{8BD208C2-B084-334C-A306-85938368B01C}" type="pres">
      <dgm:prSet presAssocID="{C1660E79-47F4-4842-8532-DF4DF8F0DC93}" presName="node" presStyleLbl="alignAccFollowNode1" presStyleIdx="0" presStyleCnt="3">
        <dgm:presLayoutVars>
          <dgm:bulletEnabled val="1"/>
        </dgm:presLayoutVars>
      </dgm:prSet>
      <dgm:spPr/>
    </dgm:pt>
    <dgm:pt modelId="{21CFEF83-1933-BE40-8C58-4CE524BC3ADE}" type="pres">
      <dgm:prSet presAssocID="{BA296A33-E7D4-6141-A6F0-DF90F12545C3}" presName="vSp" presStyleCnt="0"/>
      <dgm:spPr/>
    </dgm:pt>
    <dgm:pt modelId="{9CB17A17-7267-3743-9C7B-EA1B2B6820CA}" type="pres">
      <dgm:prSet presAssocID="{9F53ABBD-4C17-7D4B-9EBD-C1308EF0DA1B}" presName="horFlow" presStyleCnt="0"/>
      <dgm:spPr/>
    </dgm:pt>
    <dgm:pt modelId="{36882196-6E69-0644-B39F-C7F937DCC6C9}" type="pres">
      <dgm:prSet presAssocID="{9F53ABBD-4C17-7D4B-9EBD-C1308EF0DA1B}" presName="bigChev" presStyleLbl="node1" presStyleIdx="1" presStyleCnt="3"/>
      <dgm:spPr/>
    </dgm:pt>
    <dgm:pt modelId="{E99BC1AF-CFE8-2948-94BF-AF6A4E38D97E}" type="pres">
      <dgm:prSet presAssocID="{1FC336B3-B4F3-854B-81EA-339540719572}" presName="parTrans" presStyleCnt="0"/>
      <dgm:spPr/>
    </dgm:pt>
    <dgm:pt modelId="{983EEE67-6E28-BC42-943C-047E84CF02C0}" type="pres">
      <dgm:prSet presAssocID="{668DC041-F5C5-904C-8346-F8AA6B497BAA}" presName="node" presStyleLbl="alignAccFollowNode1" presStyleIdx="1" presStyleCnt="3">
        <dgm:presLayoutVars>
          <dgm:bulletEnabled val="1"/>
        </dgm:presLayoutVars>
      </dgm:prSet>
      <dgm:spPr/>
    </dgm:pt>
    <dgm:pt modelId="{7AFECDFD-A5DB-3A45-BAFA-3BE2CAE5EEC6}" type="pres">
      <dgm:prSet presAssocID="{9F53ABBD-4C17-7D4B-9EBD-C1308EF0DA1B}" presName="vSp" presStyleCnt="0"/>
      <dgm:spPr/>
    </dgm:pt>
    <dgm:pt modelId="{670A1C68-BBA7-B242-A333-C1B0E8B87D60}" type="pres">
      <dgm:prSet presAssocID="{6B879A54-2444-0F47-8110-DB785DC7CF7D}" presName="horFlow" presStyleCnt="0"/>
      <dgm:spPr/>
    </dgm:pt>
    <dgm:pt modelId="{FCB96560-8DC8-044F-9F68-0947E40F35BE}" type="pres">
      <dgm:prSet presAssocID="{6B879A54-2444-0F47-8110-DB785DC7CF7D}" presName="bigChev" presStyleLbl="node1" presStyleIdx="2" presStyleCnt="3" custLinFactNeighborY="-2156"/>
      <dgm:spPr/>
    </dgm:pt>
    <dgm:pt modelId="{2AE9EEBB-1A0C-5542-B8AF-5D8CD5375F7D}" type="pres">
      <dgm:prSet presAssocID="{EEF04258-5751-4B42-B8D1-88BE6540741B}" presName="parTrans" presStyleCnt="0"/>
      <dgm:spPr/>
    </dgm:pt>
    <dgm:pt modelId="{BB6E6429-7BCA-8040-A5E1-B69781535520}" type="pres">
      <dgm:prSet presAssocID="{7A79C6A4-6FB9-B749-9399-5620C521AC1D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25A58510-3171-D34A-BF05-A0900EC981B6}" type="presOf" srcId="{6B879A54-2444-0F47-8110-DB785DC7CF7D}" destId="{FCB96560-8DC8-044F-9F68-0947E40F35BE}" srcOrd="0" destOrd="0" presId="urn:microsoft.com/office/officeart/2005/8/layout/lProcess3"/>
    <dgm:cxn modelId="{5EA6F416-22C4-D940-B01F-E12BC85636BF}" type="presOf" srcId="{9F53ABBD-4C17-7D4B-9EBD-C1308EF0DA1B}" destId="{36882196-6E69-0644-B39F-C7F937DCC6C9}" srcOrd="0" destOrd="0" presId="urn:microsoft.com/office/officeart/2005/8/layout/lProcess3"/>
    <dgm:cxn modelId="{45DF9A33-862B-994C-8022-8D0A3AD11A1E}" type="presOf" srcId="{C1660E79-47F4-4842-8532-DF4DF8F0DC93}" destId="{8BD208C2-B084-334C-A306-85938368B01C}" srcOrd="0" destOrd="0" presId="urn:microsoft.com/office/officeart/2005/8/layout/lProcess3"/>
    <dgm:cxn modelId="{5733B13D-C793-0A4E-A134-63B268743489}" srcId="{7529F7FD-C6CF-A94B-9C5C-B771DE4272CE}" destId="{9F53ABBD-4C17-7D4B-9EBD-C1308EF0DA1B}" srcOrd="1" destOrd="0" parTransId="{BBC61A00-07AC-F64D-B952-DEDA04FE425C}" sibTransId="{5113706E-A736-0240-8660-78EE834147F2}"/>
    <dgm:cxn modelId="{D62C2252-A0EF-DE47-B8F2-C948EF11D719}" type="presOf" srcId="{7529F7FD-C6CF-A94B-9C5C-B771DE4272CE}" destId="{12AA0B96-F809-AC44-A642-00983A1B847B}" srcOrd="0" destOrd="0" presId="urn:microsoft.com/office/officeart/2005/8/layout/lProcess3"/>
    <dgm:cxn modelId="{5EA03E55-F49A-2C44-A1AB-D632D1DA5095}" type="presOf" srcId="{7A79C6A4-6FB9-B749-9399-5620C521AC1D}" destId="{BB6E6429-7BCA-8040-A5E1-B69781535520}" srcOrd="0" destOrd="0" presId="urn:microsoft.com/office/officeart/2005/8/layout/lProcess3"/>
    <dgm:cxn modelId="{FCD05D82-5966-254A-90B8-9231EB418AA6}" srcId="{7529F7FD-C6CF-A94B-9C5C-B771DE4272CE}" destId="{BA296A33-E7D4-6141-A6F0-DF90F12545C3}" srcOrd="0" destOrd="0" parTransId="{53DC445A-E3A7-3F4D-B5FF-B981C1A65159}" sibTransId="{2BC8A504-BF88-DE43-AA17-F692DC71C6A8}"/>
    <dgm:cxn modelId="{14FFA78B-DB93-4540-8354-D6ED6B6EB418}" type="presOf" srcId="{BA296A33-E7D4-6141-A6F0-DF90F12545C3}" destId="{934A36FF-6166-D64B-B693-C4A35B416F8A}" srcOrd="0" destOrd="0" presId="urn:microsoft.com/office/officeart/2005/8/layout/lProcess3"/>
    <dgm:cxn modelId="{71990FD8-5735-F945-B9F6-BD3B04412720}" srcId="{7529F7FD-C6CF-A94B-9C5C-B771DE4272CE}" destId="{6B879A54-2444-0F47-8110-DB785DC7CF7D}" srcOrd="2" destOrd="0" parTransId="{3677EA0F-4283-1B42-A57D-2EF6851F6D5C}" sibTransId="{E0469E33-3310-D54B-A3CB-2984C5E348CB}"/>
    <dgm:cxn modelId="{5F630DEC-B537-BC4E-934B-0C7910506628}" type="presOf" srcId="{668DC041-F5C5-904C-8346-F8AA6B497BAA}" destId="{983EEE67-6E28-BC42-943C-047E84CF02C0}" srcOrd="0" destOrd="0" presId="urn:microsoft.com/office/officeart/2005/8/layout/lProcess3"/>
    <dgm:cxn modelId="{83D264F5-70C4-DE44-809A-4687CF12FE7F}" srcId="{6B879A54-2444-0F47-8110-DB785DC7CF7D}" destId="{7A79C6A4-6FB9-B749-9399-5620C521AC1D}" srcOrd="0" destOrd="0" parTransId="{EEF04258-5751-4B42-B8D1-88BE6540741B}" sibTransId="{BF42042F-E2C6-094B-8C6C-3755E4E39986}"/>
    <dgm:cxn modelId="{2A0358F6-EE4A-3C43-B742-FE8575D9A392}" srcId="{9F53ABBD-4C17-7D4B-9EBD-C1308EF0DA1B}" destId="{668DC041-F5C5-904C-8346-F8AA6B497BAA}" srcOrd="0" destOrd="0" parTransId="{1FC336B3-B4F3-854B-81EA-339540719572}" sibTransId="{A861F55A-BEC8-8C4C-80C8-8AA20A1E2D99}"/>
    <dgm:cxn modelId="{23B23FF9-7EDD-BE4A-8C14-22AA703F1928}" srcId="{BA296A33-E7D4-6141-A6F0-DF90F12545C3}" destId="{C1660E79-47F4-4842-8532-DF4DF8F0DC93}" srcOrd="0" destOrd="0" parTransId="{48B185EE-EE34-FF46-AA77-09D13E33F1CF}" sibTransId="{6931ACFD-CFC0-514A-B59C-48ADCBAECD72}"/>
    <dgm:cxn modelId="{834E4202-B7A7-0442-BBA9-2AF2E24C9132}" type="presParOf" srcId="{12AA0B96-F809-AC44-A642-00983A1B847B}" destId="{8C5F606E-3CF9-184E-B7D0-F6F65168EBC9}" srcOrd="0" destOrd="0" presId="urn:microsoft.com/office/officeart/2005/8/layout/lProcess3"/>
    <dgm:cxn modelId="{3F5964BE-630A-1949-B377-068166DAAEF2}" type="presParOf" srcId="{8C5F606E-3CF9-184E-B7D0-F6F65168EBC9}" destId="{934A36FF-6166-D64B-B693-C4A35B416F8A}" srcOrd="0" destOrd="0" presId="urn:microsoft.com/office/officeart/2005/8/layout/lProcess3"/>
    <dgm:cxn modelId="{0EC80260-5F33-9649-A567-9284254541AA}" type="presParOf" srcId="{8C5F606E-3CF9-184E-B7D0-F6F65168EBC9}" destId="{C8EB3941-75B0-C141-A3C4-568B2858898A}" srcOrd="1" destOrd="0" presId="urn:microsoft.com/office/officeart/2005/8/layout/lProcess3"/>
    <dgm:cxn modelId="{702C8FAE-0BA3-6C42-8DA2-BC30E2671AFE}" type="presParOf" srcId="{8C5F606E-3CF9-184E-B7D0-F6F65168EBC9}" destId="{8BD208C2-B084-334C-A306-85938368B01C}" srcOrd="2" destOrd="0" presId="urn:microsoft.com/office/officeart/2005/8/layout/lProcess3"/>
    <dgm:cxn modelId="{A461DF15-8774-1C4C-980C-4E1D9338846B}" type="presParOf" srcId="{12AA0B96-F809-AC44-A642-00983A1B847B}" destId="{21CFEF83-1933-BE40-8C58-4CE524BC3ADE}" srcOrd="1" destOrd="0" presId="urn:microsoft.com/office/officeart/2005/8/layout/lProcess3"/>
    <dgm:cxn modelId="{17BD0A25-6597-D045-840C-6ACA4C2924CD}" type="presParOf" srcId="{12AA0B96-F809-AC44-A642-00983A1B847B}" destId="{9CB17A17-7267-3743-9C7B-EA1B2B6820CA}" srcOrd="2" destOrd="0" presId="urn:microsoft.com/office/officeart/2005/8/layout/lProcess3"/>
    <dgm:cxn modelId="{C16A2940-0199-C64D-B31E-A87BA000BB43}" type="presParOf" srcId="{9CB17A17-7267-3743-9C7B-EA1B2B6820CA}" destId="{36882196-6E69-0644-B39F-C7F937DCC6C9}" srcOrd="0" destOrd="0" presId="urn:microsoft.com/office/officeart/2005/8/layout/lProcess3"/>
    <dgm:cxn modelId="{7B8F0A4D-B91F-FB44-B5D3-67A489FF3745}" type="presParOf" srcId="{9CB17A17-7267-3743-9C7B-EA1B2B6820CA}" destId="{E99BC1AF-CFE8-2948-94BF-AF6A4E38D97E}" srcOrd="1" destOrd="0" presId="urn:microsoft.com/office/officeart/2005/8/layout/lProcess3"/>
    <dgm:cxn modelId="{C51F6B85-6616-9948-A7B3-D0A9AE70B9F3}" type="presParOf" srcId="{9CB17A17-7267-3743-9C7B-EA1B2B6820CA}" destId="{983EEE67-6E28-BC42-943C-047E84CF02C0}" srcOrd="2" destOrd="0" presId="urn:microsoft.com/office/officeart/2005/8/layout/lProcess3"/>
    <dgm:cxn modelId="{73DA14E9-FBCF-FE40-9450-A0E0CEBABC29}" type="presParOf" srcId="{12AA0B96-F809-AC44-A642-00983A1B847B}" destId="{7AFECDFD-A5DB-3A45-BAFA-3BE2CAE5EEC6}" srcOrd="3" destOrd="0" presId="urn:microsoft.com/office/officeart/2005/8/layout/lProcess3"/>
    <dgm:cxn modelId="{A4EF791C-1EEF-3E44-B157-7CC79EB799C3}" type="presParOf" srcId="{12AA0B96-F809-AC44-A642-00983A1B847B}" destId="{670A1C68-BBA7-B242-A333-C1B0E8B87D60}" srcOrd="4" destOrd="0" presId="urn:microsoft.com/office/officeart/2005/8/layout/lProcess3"/>
    <dgm:cxn modelId="{5CC0E16F-5BB8-BD42-9DAB-4E1795F04059}" type="presParOf" srcId="{670A1C68-BBA7-B242-A333-C1B0E8B87D60}" destId="{FCB96560-8DC8-044F-9F68-0947E40F35BE}" srcOrd="0" destOrd="0" presId="urn:microsoft.com/office/officeart/2005/8/layout/lProcess3"/>
    <dgm:cxn modelId="{0A0DCDBD-645A-9F4F-9890-9EB114398930}" type="presParOf" srcId="{670A1C68-BBA7-B242-A333-C1B0E8B87D60}" destId="{2AE9EEBB-1A0C-5542-B8AF-5D8CD5375F7D}" srcOrd="1" destOrd="0" presId="urn:microsoft.com/office/officeart/2005/8/layout/lProcess3"/>
    <dgm:cxn modelId="{98AF7EFA-654C-364B-B147-DD5C97E446EE}" type="presParOf" srcId="{670A1C68-BBA7-B242-A333-C1B0E8B87D60}" destId="{BB6E6429-7BCA-8040-A5E1-B6978153552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BCFA066-1ED3-5C47-83E5-B02E9EB94D19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77292CDD-4272-8940-8D79-C42FF8B82406}">
      <dgm:prSet phldrT="[Text]"/>
      <dgm:spPr/>
      <dgm:t>
        <a:bodyPr/>
        <a:lstStyle/>
        <a:p>
          <a:r>
            <a:rPr lang="en-US" dirty="0"/>
            <a:t>Pre-Module Activity</a:t>
          </a:r>
        </a:p>
      </dgm:t>
    </dgm:pt>
    <dgm:pt modelId="{BFE7A339-0124-4242-9467-88F99D085128}" type="parTrans" cxnId="{9412F515-B1F8-0749-9079-340D25BD8865}">
      <dgm:prSet/>
      <dgm:spPr/>
      <dgm:t>
        <a:bodyPr/>
        <a:lstStyle/>
        <a:p>
          <a:endParaRPr lang="en-US"/>
        </a:p>
      </dgm:t>
    </dgm:pt>
    <dgm:pt modelId="{64C7B86E-EAD8-A140-B617-2E6C78A5096D}" type="sibTrans" cxnId="{9412F515-B1F8-0749-9079-340D25BD8865}">
      <dgm:prSet/>
      <dgm:spPr/>
      <dgm:t>
        <a:bodyPr/>
        <a:lstStyle/>
        <a:p>
          <a:endParaRPr lang="en-US"/>
        </a:p>
      </dgm:t>
    </dgm:pt>
    <dgm:pt modelId="{4AB984FB-E4F4-2449-9390-8E6FFA257320}">
      <dgm:prSet phldrT="[Text]"/>
      <dgm:spPr/>
      <dgm:t>
        <a:bodyPr/>
        <a:lstStyle/>
        <a:p>
          <a:r>
            <a:rPr lang="en-US" dirty="0"/>
            <a:t>Module</a:t>
          </a:r>
        </a:p>
      </dgm:t>
    </dgm:pt>
    <dgm:pt modelId="{ACB7EB41-D495-BE4F-8703-2A5F1BDCB72F}" type="parTrans" cxnId="{955D6D61-AC5C-AC49-BFE9-EEA3C33F6FE2}">
      <dgm:prSet/>
      <dgm:spPr/>
      <dgm:t>
        <a:bodyPr/>
        <a:lstStyle/>
        <a:p>
          <a:endParaRPr lang="en-US"/>
        </a:p>
      </dgm:t>
    </dgm:pt>
    <dgm:pt modelId="{787DE083-2319-884D-B7F1-45E0CE647674}" type="sibTrans" cxnId="{955D6D61-AC5C-AC49-BFE9-EEA3C33F6FE2}">
      <dgm:prSet/>
      <dgm:spPr/>
      <dgm:t>
        <a:bodyPr/>
        <a:lstStyle/>
        <a:p>
          <a:endParaRPr lang="en-US"/>
        </a:p>
      </dgm:t>
    </dgm:pt>
    <dgm:pt modelId="{289E61DD-3EAE-5F46-AE82-9A276F0183A6}">
      <dgm:prSet phldrT="[Text]"/>
      <dgm:spPr/>
      <dgm:t>
        <a:bodyPr/>
        <a:lstStyle/>
        <a:p>
          <a:r>
            <a:rPr lang="en-US" dirty="0"/>
            <a:t>Post-Module Reflection</a:t>
          </a:r>
        </a:p>
      </dgm:t>
    </dgm:pt>
    <dgm:pt modelId="{C6AFDDBC-79AA-4247-97D7-9E4402C23E49}" type="parTrans" cxnId="{FC5D24BD-007B-4240-817C-F101ED454AFD}">
      <dgm:prSet/>
      <dgm:spPr/>
      <dgm:t>
        <a:bodyPr/>
        <a:lstStyle/>
        <a:p>
          <a:endParaRPr lang="en-US"/>
        </a:p>
      </dgm:t>
    </dgm:pt>
    <dgm:pt modelId="{4E6FA89F-E3BF-9640-B569-011A0DFDE8E1}" type="sibTrans" cxnId="{FC5D24BD-007B-4240-817C-F101ED454AFD}">
      <dgm:prSet/>
      <dgm:spPr/>
      <dgm:t>
        <a:bodyPr/>
        <a:lstStyle/>
        <a:p>
          <a:endParaRPr lang="en-US"/>
        </a:p>
      </dgm:t>
    </dgm:pt>
    <dgm:pt modelId="{6715782E-8B6A-BF49-9C74-0E6B5F63CC72}">
      <dgm:prSet/>
      <dgm:spPr/>
      <dgm:t>
        <a:bodyPr/>
        <a:lstStyle/>
        <a:p>
          <a:r>
            <a:rPr lang="en-US" dirty="0"/>
            <a:t>Feedback Forms</a:t>
          </a:r>
        </a:p>
      </dgm:t>
    </dgm:pt>
    <dgm:pt modelId="{BE9E37B1-CCCE-B945-B0C5-3A3DB291061E}" type="parTrans" cxnId="{26FD98C5-5F10-2E43-BF54-81421A6F574A}">
      <dgm:prSet/>
      <dgm:spPr/>
      <dgm:t>
        <a:bodyPr/>
        <a:lstStyle/>
        <a:p>
          <a:endParaRPr lang="en-US"/>
        </a:p>
      </dgm:t>
    </dgm:pt>
    <dgm:pt modelId="{DE6DECAC-7CC5-1049-995A-E815D1CADF3B}" type="sibTrans" cxnId="{26FD98C5-5F10-2E43-BF54-81421A6F574A}">
      <dgm:prSet/>
      <dgm:spPr/>
      <dgm:t>
        <a:bodyPr/>
        <a:lstStyle/>
        <a:p>
          <a:endParaRPr lang="en-US"/>
        </a:p>
      </dgm:t>
    </dgm:pt>
    <dgm:pt modelId="{BF42E32F-AF3C-7540-9C16-9FF1FFD2F51F}" type="pres">
      <dgm:prSet presAssocID="{0BCFA066-1ED3-5C47-83E5-B02E9EB94D19}" presName="Name0" presStyleCnt="0">
        <dgm:presLayoutVars>
          <dgm:dir/>
          <dgm:resizeHandles val="exact"/>
        </dgm:presLayoutVars>
      </dgm:prSet>
      <dgm:spPr/>
    </dgm:pt>
    <dgm:pt modelId="{ED9F3471-3C13-274B-924C-5AE310F7ECE4}" type="pres">
      <dgm:prSet presAssocID="{77292CDD-4272-8940-8D79-C42FF8B82406}" presName="parTxOnly" presStyleLbl="node1" presStyleIdx="0" presStyleCnt="4">
        <dgm:presLayoutVars>
          <dgm:bulletEnabled val="1"/>
        </dgm:presLayoutVars>
      </dgm:prSet>
      <dgm:spPr/>
    </dgm:pt>
    <dgm:pt modelId="{27A11379-3273-134F-A063-2C16617CA8D0}" type="pres">
      <dgm:prSet presAssocID="{64C7B86E-EAD8-A140-B617-2E6C78A5096D}" presName="parSpace" presStyleCnt="0"/>
      <dgm:spPr/>
    </dgm:pt>
    <dgm:pt modelId="{5FC564F3-4F1D-9A43-8951-F536EAC29E14}" type="pres">
      <dgm:prSet presAssocID="{4AB984FB-E4F4-2449-9390-8E6FFA257320}" presName="parTxOnly" presStyleLbl="node1" presStyleIdx="1" presStyleCnt="4">
        <dgm:presLayoutVars>
          <dgm:bulletEnabled val="1"/>
        </dgm:presLayoutVars>
      </dgm:prSet>
      <dgm:spPr/>
    </dgm:pt>
    <dgm:pt modelId="{155742E4-964B-D84B-9583-0449DD344E36}" type="pres">
      <dgm:prSet presAssocID="{787DE083-2319-884D-B7F1-45E0CE647674}" presName="parSpace" presStyleCnt="0"/>
      <dgm:spPr/>
    </dgm:pt>
    <dgm:pt modelId="{8E21C5A5-EE01-564B-B214-EB992670FA8E}" type="pres">
      <dgm:prSet presAssocID="{289E61DD-3EAE-5F46-AE82-9A276F0183A6}" presName="parTxOnly" presStyleLbl="node1" presStyleIdx="2" presStyleCnt="4">
        <dgm:presLayoutVars>
          <dgm:bulletEnabled val="1"/>
        </dgm:presLayoutVars>
      </dgm:prSet>
      <dgm:spPr/>
    </dgm:pt>
    <dgm:pt modelId="{EDE0A129-9444-4749-8665-E3E66EEB9E46}" type="pres">
      <dgm:prSet presAssocID="{4E6FA89F-E3BF-9640-B569-011A0DFDE8E1}" presName="parSpace" presStyleCnt="0"/>
      <dgm:spPr/>
    </dgm:pt>
    <dgm:pt modelId="{74C3F266-E8E8-924E-A971-DDD1A776A042}" type="pres">
      <dgm:prSet presAssocID="{6715782E-8B6A-BF49-9C74-0E6B5F63CC7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412F515-B1F8-0749-9079-340D25BD8865}" srcId="{0BCFA066-1ED3-5C47-83E5-B02E9EB94D19}" destId="{77292CDD-4272-8940-8D79-C42FF8B82406}" srcOrd="0" destOrd="0" parTransId="{BFE7A339-0124-4242-9467-88F99D085128}" sibTransId="{64C7B86E-EAD8-A140-B617-2E6C78A5096D}"/>
    <dgm:cxn modelId="{3356F82A-7277-474C-9158-59208B5CA409}" type="presOf" srcId="{0BCFA066-1ED3-5C47-83E5-B02E9EB94D19}" destId="{BF42E32F-AF3C-7540-9C16-9FF1FFD2F51F}" srcOrd="0" destOrd="0" presId="urn:microsoft.com/office/officeart/2005/8/layout/hChevron3"/>
    <dgm:cxn modelId="{930AAD4D-F3E6-4044-8B70-50F8F289AEEB}" type="presOf" srcId="{77292CDD-4272-8940-8D79-C42FF8B82406}" destId="{ED9F3471-3C13-274B-924C-5AE310F7ECE4}" srcOrd="0" destOrd="0" presId="urn:microsoft.com/office/officeart/2005/8/layout/hChevron3"/>
    <dgm:cxn modelId="{955D6D61-AC5C-AC49-BFE9-EEA3C33F6FE2}" srcId="{0BCFA066-1ED3-5C47-83E5-B02E9EB94D19}" destId="{4AB984FB-E4F4-2449-9390-8E6FFA257320}" srcOrd="1" destOrd="0" parTransId="{ACB7EB41-D495-BE4F-8703-2A5F1BDCB72F}" sibTransId="{787DE083-2319-884D-B7F1-45E0CE647674}"/>
    <dgm:cxn modelId="{4B8BBA74-64D6-1747-9BE3-AC67A20B1984}" type="presOf" srcId="{6715782E-8B6A-BF49-9C74-0E6B5F63CC72}" destId="{74C3F266-E8E8-924E-A971-DDD1A776A042}" srcOrd="0" destOrd="0" presId="urn:microsoft.com/office/officeart/2005/8/layout/hChevron3"/>
    <dgm:cxn modelId="{6CFF128D-7512-714E-ADC1-79CFA4F15BAB}" type="presOf" srcId="{4AB984FB-E4F4-2449-9390-8E6FFA257320}" destId="{5FC564F3-4F1D-9A43-8951-F536EAC29E14}" srcOrd="0" destOrd="0" presId="urn:microsoft.com/office/officeart/2005/8/layout/hChevron3"/>
    <dgm:cxn modelId="{FC5D24BD-007B-4240-817C-F101ED454AFD}" srcId="{0BCFA066-1ED3-5C47-83E5-B02E9EB94D19}" destId="{289E61DD-3EAE-5F46-AE82-9A276F0183A6}" srcOrd="2" destOrd="0" parTransId="{C6AFDDBC-79AA-4247-97D7-9E4402C23E49}" sibTransId="{4E6FA89F-E3BF-9640-B569-011A0DFDE8E1}"/>
    <dgm:cxn modelId="{26FD98C5-5F10-2E43-BF54-81421A6F574A}" srcId="{0BCFA066-1ED3-5C47-83E5-B02E9EB94D19}" destId="{6715782E-8B6A-BF49-9C74-0E6B5F63CC72}" srcOrd="3" destOrd="0" parTransId="{BE9E37B1-CCCE-B945-B0C5-3A3DB291061E}" sibTransId="{DE6DECAC-7CC5-1049-995A-E815D1CADF3B}"/>
    <dgm:cxn modelId="{39C7C2F9-852D-ED44-8237-DCD0AAD8539F}" type="presOf" srcId="{289E61DD-3EAE-5F46-AE82-9A276F0183A6}" destId="{8E21C5A5-EE01-564B-B214-EB992670FA8E}" srcOrd="0" destOrd="0" presId="urn:microsoft.com/office/officeart/2005/8/layout/hChevron3"/>
    <dgm:cxn modelId="{938F4031-238B-F245-8D02-EAC85E458E75}" type="presParOf" srcId="{BF42E32F-AF3C-7540-9C16-9FF1FFD2F51F}" destId="{ED9F3471-3C13-274B-924C-5AE310F7ECE4}" srcOrd="0" destOrd="0" presId="urn:microsoft.com/office/officeart/2005/8/layout/hChevron3"/>
    <dgm:cxn modelId="{2F44D55F-647D-8741-A4D7-FCDD2563B3B4}" type="presParOf" srcId="{BF42E32F-AF3C-7540-9C16-9FF1FFD2F51F}" destId="{27A11379-3273-134F-A063-2C16617CA8D0}" srcOrd="1" destOrd="0" presId="urn:microsoft.com/office/officeart/2005/8/layout/hChevron3"/>
    <dgm:cxn modelId="{6D4AD2B8-B254-C044-A6F8-708753830992}" type="presParOf" srcId="{BF42E32F-AF3C-7540-9C16-9FF1FFD2F51F}" destId="{5FC564F3-4F1D-9A43-8951-F536EAC29E14}" srcOrd="2" destOrd="0" presId="urn:microsoft.com/office/officeart/2005/8/layout/hChevron3"/>
    <dgm:cxn modelId="{499F0BE8-AF28-274E-87BA-EF01C765F8B9}" type="presParOf" srcId="{BF42E32F-AF3C-7540-9C16-9FF1FFD2F51F}" destId="{155742E4-964B-D84B-9583-0449DD344E36}" srcOrd="3" destOrd="0" presId="urn:microsoft.com/office/officeart/2005/8/layout/hChevron3"/>
    <dgm:cxn modelId="{6CFF5A60-1A68-9242-A4D1-BA7314D84F17}" type="presParOf" srcId="{BF42E32F-AF3C-7540-9C16-9FF1FFD2F51F}" destId="{8E21C5A5-EE01-564B-B214-EB992670FA8E}" srcOrd="4" destOrd="0" presId="urn:microsoft.com/office/officeart/2005/8/layout/hChevron3"/>
    <dgm:cxn modelId="{6AA4A207-BEE9-6D4B-BD1D-9E792E631B25}" type="presParOf" srcId="{BF42E32F-AF3C-7540-9C16-9FF1FFD2F51F}" destId="{EDE0A129-9444-4749-8665-E3E66EEB9E46}" srcOrd="5" destOrd="0" presId="urn:microsoft.com/office/officeart/2005/8/layout/hChevron3"/>
    <dgm:cxn modelId="{6783F547-BA2D-E747-9122-DEFFF277A82A}" type="presParOf" srcId="{BF42E32F-AF3C-7540-9C16-9FF1FFD2F51F}" destId="{74C3F266-E8E8-924E-A971-DDD1A776A042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29F7FD-C6CF-A94B-9C5C-B771DE4272CE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296A33-E7D4-6141-A6F0-DF90F12545C3}">
      <dgm:prSet phldrT="[Text]"/>
      <dgm:spPr/>
      <dgm:t>
        <a:bodyPr/>
        <a:lstStyle/>
        <a:p>
          <a:r>
            <a:rPr lang="en-US" dirty="0"/>
            <a:t>Why?</a:t>
          </a:r>
        </a:p>
      </dgm:t>
    </dgm:pt>
    <dgm:pt modelId="{53DC445A-E3A7-3F4D-B5FF-B981C1A65159}" type="parTrans" cxnId="{FCD05D82-5966-254A-90B8-9231EB418AA6}">
      <dgm:prSet/>
      <dgm:spPr/>
      <dgm:t>
        <a:bodyPr/>
        <a:lstStyle/>
        <a:p>
          <a:endParaRPr lang="en-US"/>
        </a:p>
      </dgm:t>
    </dgm:pt>
    <dgm:pt modelId="{2BC8A504-BF88-DE43-AA17-F692DC71C6A8}" type="sibTrans" cxnId="{FCD05D82-5966-254A-90B8-9231EB418AA6}">
      <dgm:prSet/>
      <dgm:spPr/>
      <dgm:t>
        <a:bodyPr/>
        <a:lstStyle/>
        <a:p>
          <a:endParaRPr lang="en-US"/>
        </a:p>
      </dgm:t>
    </dgm:pt>
    <dgm:pt modelId="{C1660E79-47F4-4842-8532-DF4DF8F0DC93}">
      <dgm:prSet phldrT="[Text]"/>
      <dgm:spPr/>
      <dgm:t>
        <a:bodyPr/>
        <a:lstStyle/>
        <a:p>
          <a:r>
            <a:rPr lang="en-US" dirty="0"/>
            <a:t>To “prime” your students for the lesson</a:t>
          </a:r>
        </a:p>
      </dgm:t>
    </dgm:pt>
    <dgm:pt modelId="{48B185EE-EE34-FF46-AA77-09D13E33F1CF}" type="parTrans" cxnId="{23B23FF9-7EDD-BE4A-8C14-22AA703F1928}">
      <dgm:prSet/>
      <dgm:spPr/>
      <dgm:t>
        <a:bodyPr/>
        <a:lstStyle/>
        <a:p>
          <a:endParaRPr lang="en-US"/>
        </a:p>
      </dgm:t>
    </dgm:pt>
    <dgm:pt modelId="{6931ACFD-CFC0-514A-B59C-48ADCBAECD72}" type="sibTrans" cxnId="{23B23FF9-7EDD-BE4A-8C14-22AA703F1928}">
      <dgm:prSet/>
      <dgm:spPr/>
      <dgm:t>
        <a:bodyPr/>
        <a:lstStyle/>
        <a:p>
          <a:endParaRPr lang="en-US"/>
        </a:p>
      </dgm:t>
    </dgm:pt>
    <dgm:pt modelId="{9F53ABBD-4C17-7D4B-9EBD-C1308EF0DA1B}">
      <dgm:prSet phldrT="[Text]"/>
      <dgm:spPr/>
      <dgm:t>
        <a:bodyPr/>
        <a:lstStyle/>
        <a:p>
          <a:r>
            <a:rPr lang="en-US" dirty="0"/>
            <a:t>When?</a:t>
          </a:r>
        </a:p>
      </dgm:t>
    </dgm:pt>
    <dgm:pt modelId="{BBC61A00-07AC-F64D-B952-DEDA04FE425C}" type="parTrans" cxnId="{5733B13D-C793-0A4E-A134-63B268743489}">
      <dgm:prSet/>
      <dgm:spPr/>
      <dgm:t>
        <a:bodyPr/>
        <a:lstStyle/>
        <a:p>
          <a:endParaRPr lang="en-US"/>
        </a:p>
      </dgm:t>
    </dgm:pt>
    <dgm:pt modelId="{5113706E-A736-0240-8660-78EE834147F2}" type="sibTrans" cxnId="{5733B13D-C793-0A4E-A134-63B268743489}">
      <dgm:prSet/>
      <dgm:spPr/>
      <dgm:t>
        <a:bodyPr/>
        <a:lstStyle/>
        <a:p>
          <a:endParaRPr lang="en-US"/>
        </a:p>
      </dgm:t>
    </dgm:pt>
    <dgm:pt modelId="{668DC041-F5C5-904C-8346-F8AA6B497BAA}">
      <dgm:prSet phldrT="[Text]"/>
      <dgm:spPr/>
      <dgm:t>
        <a:bodyPr/>
        <a:lstStyle/>
        <a:p>
          <a:r>
            <a:rPr lang="en-US" dirty="0"/>
            <a:t>Sent to students to be done individually before the lesson</a:t>
          </a:r>
        </a:p>
      </dgm:t>
    </dgm:pt>
    <dgm:pt modelId="{1FC336B3-B4F3-854B-81EA-339540719572}" type="parTrans" cxnId="{2A0358F6-EE4A-3C43-B742-FE8575D9A392}">
      <dgm:prSet/>
      <dgm:spPr/>
      <dgm:t>
        <a:bodyPr/>
        <a:lstStyle/>
        <a:p>
          <a:endParaRPr lang="en-US"/>
        </a:p>
      </dgm:t>
    </dgm:pt>
    <dgm:pt modelId="{A861F55A-BEC8-8C4C-80C8-8AA20A1E2D99}" type="sibTrans" cxnId="{2A0358F6-EE4A-3C43-B742-FE8575D9A392}">
      <dgm:prSet/>
      <dgm:spPr/>
      <dgm:t>
        <a:bodyPr/>
        <a:lstStyle/>
        <a:p>
          <a:endParaRPr lang="en-US"/>
        </a:p>
      </dgm:t>
    </dgm:pt>
    <dgm:pt modelId="{6B879A54-2444-0F47-8110-DB785DC7CF7D}">
      <dgm:prSet phldrT="[Text]"/>
      <dgm:spPr/>
      <dgm:t>
        <a:bodyPr/>
        <a:lstStyle/>
        <a:p>
          <a:r>
            <a:rPr lang="en-US" dirty="0"/>
            <a:t>How</a:t>
          </a:r>
        </a:p>
      </dgm:t>
    </dgm:pt>
    <dgm:pt modelId="{3677EA0F-4283-1B42-A57D-2EF6851F6D5C}" type="parTrans" cxnId="{71990FD8-5735-F945-B9F6-BD3B04412720}">
      <dgm:prSet/>
      <dgm:spPr/>
      <dgm:t>
        <a:bodyPr/>
        <a:lstStyle/>
        <a:p>
          <a:endParaRPr lang="en-US"/>
        </a:p>
      </dgm:t>
    </dgm:pt>
    <dgm:pt modelId="{E0469E33-3310-D54B-A3CB-2984C5E348CB}" type="sibTrans" cxnId="{71990FD8-5735-F945-B9F6-BD3B04412720}">
      <dgm:prSet/>
      <dgm:spPr/>
      <dgm:t>
        <a:bodyPr/>
        <a:lstStyle/>
        <a:p>
          <a:endParaRPr lang="en-US"/>
        </a:p>
      </dgm:t>
    </dgm:pt>
    <dgm:pt modelId="{7A79C6A4-6FB9-B749-9399-5620C521AC1D}">
      <dgm:prSet phldrT="[Text]"/>
      <dgm:spPr/>
      <dgm:t>
        <a:bodyPr/>
        <a:lstStyle/>
        <a:p>
          <a:r>
            <a:rPr lang="en-US" dirty="0"/>
            <a:t>That is up to you, your module, and your imagination!</a:t>
          </a:r>
        </a:p>
      </dgm:t>
    </dgm:pt>
    <dgm:pt modelId="{EEF04258-5751-4B42-B8D1-88BE6540741B}" type="parTrans" cxnId="{83D264F5-70C4-DE44-809A-4687CF12FE7F}">
      <dgm:prSet/>
      <dgm:spPr/>
      <dgm:t>
        <a:bodyPr/>
        <a:lstStyle/>
        <a:p>
          <a:endParaRPr lang="en-US"/>
        </a:p>
      </dgm:t>
    </dgm:pt>
    <dgm:pt modelId="{BF42042F-E2C6-094B-8C6C-3755E4E39986}" type="sibTrans" cxnId="{83D264F5-70C4-DE44-809A-4687CF12FE7F}">
      <dgm:prSet/>
      <dgm:spPr/>
      <dgm:t>
        <a:bodyPr/>
        <a:lstStyle/>
        <a:p>
          <a:endParaRPr lang="en-US"/>
        </a:p>
      </dgm:t>
    </dgm:pt>
    <dgm:pt modelId="{12AA0B96-F809-AC44-A642-00983A1B847B}" type="pres">
      <dgm:prSet presAssocID="{7529F7FD-C6CF-A94B-9C5C-B771DE4272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C5F606E-3CF9-184E-B7D0-F6F65168EBC9}" type="pres">
      <dgm:prSet presAssocID="{BA296A33-E7D4-6141-A6F0-DF90F12545C3}" presName="horFlow" presStyleCnt="0"/>
      <dgm:spPr/>
    </dgm:pt>
    <dgm:pt modelId="{934A36FF-6166-D64B-B693-C4A35B416F8A}" type="pres">
      <dgm:prSet presAssocID="{BA296A33-E7D4-6141-A6F0-DF90F12545C3}" presName="bigChev" presStyleLbl="node1" presStyleIdx="0" presStyleCnt="3"/>
      <dgm:spPr/>
    </dgm:pt>
    <dgm:pt modelId="{C8EB3941-75B0-C141-A3C4-568B2858898A}" type="pres">
      <dgm:prSet presAssocID="{48B185EE-EE34-FF46-AA77-09D13E33F1CF}" presName="parTrans" presStyleCnt="0"/>
      <dgm:spPr/>
    </dgm:pt>
    <dgm:pt modelId="{8BD208C2-B084-334C-A306-85938368B01C}" type="pres">
      <dgm:prSet presAssocID="{C1660E79-47F4-4842-8532-DF4DF8F0DC93}" presName="node" presStyleLbl="alignAccFollowNode1" presStyleIdx="0" presStyleCnt="3">
        <dgm:presLayoutVars>
          <dgm:bulletEnabled val="1"/>
        </dgm:presLayoutVars>
      </dgm:prSet>
      <dgm:spPr/>
    </dgm:pt>
    <dgm:pt modelId="{21CFEF83-1933-BE40-8C58-4CE524BC3ADE}" type="pres">
      <dgm:prSet presAssocID="{BA296A33-E7D4-6141-A6F0-DF90F12545C3}" presName="vSp" presStyleCnt="0"/>
      <dgm:spPr/>
    </dgm:pt>
    <dgm:pt modelId="{9CB17A17-7267-3743-9C7B-EA1B2B6820CA}" type="pres">
      <dgm:prSet presAssocID="{9F53ABBD-4C17-7D4B-9EBD-C1308EF0DA1B}" presName="horFlow" presStyleCnt="0"/>
      <dgm:spPr/>
    </dgm:pt>
    <dgm:pt modelId="{36882196-6E69-0644-B39F-C7F937DCC6C9}" type="pres">
      <dgm:prSet presAssocID="{9F53ABBD-4C17-7D4B-9EBD-C1308EF0DA1B}" presName="bigChev" presStyleLbl="node1" presStyleIdx="1" presStyleCnt="3"/>
      <dgm:spPr/>
    </dgm:pt>
    <dgm:pt modelId="{E99BC1AF-CFE8-2948-94BF-AF6A4E38D97E}" type="pres">
      <dgm:prSet presAssocID="{1FC336B3-B4F3-854B-81EA-339540719572}" presName="parTrans" presStyleCnt="0"/>
      <dgm:spPr/>
    </dgm:pt>
    <dgm:pt modelId="{983EEE67-6E28-BC42-943C-047E84CF02C0}" type="pres">
      <dgm:prSet presAssocID="{668DC041-F5C5-904C-8346-F8AA6B497BAA}" presName="node" presStyleLbl="alignAccFollowNode1" presStyleIdx="1" presStyleCnt="3">
        <dgm:presLayoutVars>
          <dgm:bulletEnabled val="1"/>
        </dgm:presLayoutVars>
      </dgm:prSet>
      <dgm:spPr/>
    </dgm:pt>
    <dgm:pt modelId="{7AFECDFD-A5DB-3A45-BAFA-3BE2CAE5EEC6}" type="pres">
      <dgm:prSet presAssocID="{9F53ABBD-4C17-7D4B-9EBD-C1308EF0DA1B}" presName="vSp" presStyleCnt="0"/>
      <dgm:spPr/>
    </dgm:pt>
    <dgm:pt modelId="{670A1C68-BBA7-B242-A333-C1B0E8B87D60}" type="pres">
      <dgm:prSet presAssocID="{6B879A54-2444-0F47-8110-DB785DC7CF7D}" presName="horFlow" presStyleCnt="0"/>
      <dgm:spPr/>
    </dgm:pt>
    <dgm:pt modelId="{FCB96560-8DC8-044F-9F68-0947E40F35BE}" type="pres">
      <dgm:prSet presAssocID="{6B879A54-2444-0F47-8110-DB785DC7CF7D}" presName="bigChev" presStyleLbl="node1" presStyleIdx="2" presStyleCnt="3" custLinFactNeighborY="-2156"/>
      <dgm:spPr/>
    </dgm:pt>
    <dgm:pt modelId="{2AE9EEBB-1A0C-5542-B8AF-5D8CD5375F7D}" type="pres">
      <dgm:prSet presAssocID="{EEF04258-5751-4B42-B8D1-88BE6540741B}" presName="parTrans" presStyleCnt="0"/>
      <dgm:spPr/>
    </dgm:pt>
    <dgm:pt modelId="{BB6E6429-7BCA-8040-A5E1-B69781535520}" type="pres">
      <dgm:prSet presAssocID="{7A79C6A4-6FB9-B749-9399-5620C521AC1D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25A58510-3171-D34A-BF05-A0900EC981B6}" type="presOf" srcId="{6B879A54-2444-0F47-8110-DB785DC7CF7D}" destId="{FCB96560-8DC8-044F-9F68-0947E40F35BE}" srcOrd="0" destOrd="0" presId="urn:microsoft.com/office/officeart/2005/8/layout/lProcess3"/>
    <dgm:cxn modelId="{5EA6F416-22C4-D940-B01F-E12BC85636BF}" type="presOf" srcId="{9F53ABBD-4C17-7D4B-9EBD-C1308EF0DA1B}" destId="{36882196-6E69-0644-B39F-C7F937DCC6C9}" srcOrd="0" destOrd="0" presId="urn:microsoft.com/office/officeart/2005/8/layout/lProcess3"/>
    <dgm:cxn modelId="{45DF9A33-862B-994C-8022-8D0A3AD11A1E}" type="presOf" srcId="{C1660E79-47F4-4842-8532-DF4DF8F0DC93}" destId="{8BD208C2-B084-334C-A306-85938368B01C}" srcOrd="0" destOrd="0" presId="urn:microsoft.com/office/officeart/2005/8/layout/lProcess3"/>
    <dgm:cxn modelId="{5733B13D-C793-0A4E-A134-63B268743489}" srcId="{7529F7FD-C6CF-A94B-9C5C-B771DE4272CE}" destId="{9F53ABBD-4C17-7D4B-9EBD-C1308EF0DA1B}" srcOrd="1" destOrd="0" parTransId="{BBC61A00-07AC-F64D-B952-DEDA04FE425C}" sibTransId="{5113706E-A736-0240-8660-78EE834147F2}"/>
    <dgm:cxn modelId="{D62C2252-A0EF-DE47-B8F2-C948EF11D719}" type="presOf" srcId="{7529F7FD-C6CF-A94B-9C5C-B771DE4272CE}" destId="{12AA0B96-F809-AC44-A642-00983A1B847B}" srcOrd="0" destOrd="0" presId="urn:microsoft.com/office/officeart/2005/8/layout/lProcess3"/>
    <dgm:cxn modelId="{5EA03E55-F49A-2C44-A1AB-D632D1DA5095}" type="presOf" srcId="{7A79C6A4-6FB9-B749-9399-5620C521AC1D}" destId="{BB6E6429-7BCA-8040-A5E1-B69781535520}" srcOrd="0" destOrd="0" presId="urn:microsoft.com/office/officeart/2005/8/layout/lProcess3"/>
    <dgm:cxn modelId="{FCD05D82-5966-254A-90B8-9231EB418AA6}" srcId="{7529F7FD-C6CF-A94B-9C5C-B771DE4272CE}" destId="{BA296A33-E7D4-6141-A6F0-DF90F12545C3}" srcOrd="0" destOrd="0" parTransId="{53DC445A-E3A7-3F4D-B5FF-B981C1A65159}" sibTransId="{2BC8A504-BF88-DE43-AA17-F692DC71C6A8}"/>
    <dgm:cxn modelId="{14FFA78B-DB93-4540-8354-D6ED6B6EB418}" type="presOf" srcId="{BA296A33-E7D4-6141-A6F0-DF90F12545C3}" destId="{934A36FF-6166-D64B-B693-C4A35B416F8A}" srcOrd="0" destOrd="0" presId="urn:microsoft.com/office/officeart/2005/8/layout/lProcess3"/>
    <dgm:cxn modelId="{71990FD8-5735-F945-B9F6-BD3B04412720}" srcId="{7529F7FD-C6CF-A94B-9C5C-B771DE4272CE}" destId="{6B879A54-2444-0F47-8110-DB785DC7CF7D}" srcOrd="2" destOrd="0" parTransId="{3677EA0F-4283-1B42-A57D-2EF6851F6D5C}" sibTransId="{E0469E33-3310-D54B-A3CB-2984C5E348CB}"/>
    <dgm:cxn modelId="{5F630DEC-B537-BC4E-934B-0C7910506628}" type="presOf" srcId="{668DC041-F5C5-904C-8346-F8AA6B497BAA}" destId="{983EEE67-6E28-BC42-943C-047E84CF02C0}" srcOrd="0" destOrd="0" presId="urn:microsoft.com/office/officeart/2005/8/layout/lProcess3"/>
    <dgm:cxn modelId="{83D264F5-70C4-DE44-809A-4687CF12FE7F}" srcId="{6B879A54-2444-0F47-8110-DB785DC7CF7D}" destId="{7A79C6A4-6FB9-B749-9399-5620C521AC1D}" srcOrd="0" destOrd="0" parTransId="{EEF04258-5751-4B42-B8D1-88BE6540741B}" sibTransId="{BF42042F-E2C6-094B-8C6C-3755E4E39986}"/>
    <dgm:cxn modelId="{2A0358F6-EE4A-3C43-B742-FE8575D9A392}" srcId="{9F53ABBD-4C17-7D4B-9EBD-C1308EF0DA1B}" destId="{668DC041-F5C5-904C-8346-F8AA6B497BAA}" srcOrd="0" destOrd="0" parTransId="{1FC336B3-B4F3-854B-81EA-339540719572}" sibTransId="{A861F55A-BEC8-8C4C-80C8-8AA20A1E2D99}"/>
    <dgm:cxn modelId="{23B23FF9-7EDD-BE4A-8C14-22AA703F1928}" srcId="{BA296A33-E7D4-6141-A6F0-DF90F12545C3}" destId="{C1660E79-47F4-4842-8532-DF4DF8F0DC93}" srcOrd="0" destOrd="0" parTransId="{48B185EE-EE34-FF46-AA77-09D13E33F1CF}" sibTransId="{6931ACFD-CFC0-514A-B59C-48ADCBAECD72}"/>
    <dgm:cxn modelId="{834E4202-B7A7-0442-BBA9-2AF2E24C9132}" type="presParOf" srcId="{12AA0B96-F809-AC44-A642-00983A1B847B}" destId="{8C5F606E-3CF9-184E-B7D0-F6F65168EBC9}" srcOrd="0" destOrd="0" presId="urn:microsoft.com/office/officeart/2005/8/layout/lProcess3"/>
    <dgm:cxn modelId="{3F5964BE-630A-1949-B377-068166DAAEF2}" type="presParOf" srcId="{8C5F606E-3CF9-184E-B7D0-F6F65168EBC9}" destId="{934A36FF-6166-D64B-B693-C4A35B416F8A}" srcOrd="0" destOrd="0" presId="urn:microsoft.com/office/officeart/2005/8/layout/lProcess3"/>
    <dgm:cxn modelId="{0EC80260-5F33-9649-A567-9284254541AA}" type="presParOf" srcId="{8C5F606E-3CF9-184E-B7D0-F6F65168EBC9}" destId="{C8EB3941-75B0-C141-A3C4-568B2858898A}" srcOrd="1" destOrd="0" presId="urn:microsoft.com/office/officeart/2005/8/layout/lProcess3"/>
    <dgm:cxn modelId="{702C8FAE-0BA3-6C42-8DA2-BC30E2671AFE}" type="presParOf" srcId="{8C5F606E-3CF9-184E-B7D0-F6F65168EBC9}" destId="{8BD208C2-B084-334C-A306-85938368B01C}" srcOrd="2" destOrd="0" presId="urn:microsoft.com/office/officeart/2005/8/layout/lProcess3"/>
    <dgm:cxn modelId="{A461DF15-8774-1C4C-980C-4E1D9338846B}" type="presParOf" srcId="{12AA0B96-F809-AC44-A642-00983A1B847B}" destId="{21CFEF83-1933-BE40-8C58-4CE524BC3ADE}" srcOrd="1" destOrd="0" presId="urn:microsoft.com/office/officeart/2005/8/layout/lProcess3"/>
    <dgm:cxn modelId="{17BD0A25-6597-D045-840C-6ACA4C2924CD}" type="presParOf" srcId="{12AA0B96-F809-AC44-A642-00983A1B847B}" destId="{9CB17A17-7267-3743-9C7B-EA1B2B6820CA}" srcOrd="2" destOrd="0" presId="urn:microsoft.com/office/officeart/2005/8/layout/lProcess3"/>
    <dgm:cxn modelId="{C16A2940-0199-C64D-B31E-A87BA000BB43}" type="presParOf" srcId="{9CB17A17-7267-3743-9C7B-EA1B2B6820CA}" destId="{36882196-6E69-0644-B39F-C7F937DCC6C9}" srcOrd="0" destOrd="0" presId="urn:microsoft.com/office/officeart/2005/8/layout/lProcess3"/>
    <dgm:cxn modelId="{7B8F0A4D-B91F-FB44-B5D3-67A489FF3745}" type="presParOf" srcId="{9CB17A17-7267-3743-9C7B-EA1B2B6820CA}" destId="{E99BC1AF-CFE8-2948-94BF-AF6A4E38D97E}" srcOrd="1" destOrd="0" presId="urn:microsoft.com/office/officeart/2005/8/layout/lProcess3"/>
    <dgm:cxn modelId="{C51F6B85-6616-9948-A7B3-D0A9AE70B9F3}" type="presParOf" srcId="{9CB17A17-7267-3743-9C7B-EA1B2B6820CA}" destId="{983EEE67-6E28-BC42-943C-047E84CF02C0}" srcOrd="2" destOrd="0" presId="urn:microsoft.com/office/officeart/2005/8/layout/lProcess3"/>
    <dgm:cxn modelId="{73DA14E9-FBCF-FE40-9450-A0E0CEBABC29}" type="presParOf" srcId="{12AA0B96-F809-AC44-A642-00983A1B847B}" destId="{7AFECDFD-A5DB-3A45-BAFA-3BE2CAE5EEC6}" srcOrd="3" destOrd="0" presId="urn:microsoft.com/office/officeart/2005/8/layout/lProcess3"/>
    <dgm:cxn modelId="{A4EF791C-1EEF-3E44-B157-7CC79EB799C3}" type="presParOf" srcId="{12AA0B96-F809-AC44-A642-00983A1B847B}" destId="{670A1C68-BBA7-B242-A333-C1B0E8B87D60}" srcOrd="4" destOrd="0" presId="urn:microsoft.com/office/officeart/2005/8/layout/lProcess3"/>
    <dgm:cxn modelId="{5CC0E16F-5BB8-BD42-9DAB-4E1795F04059}" type="presParOf" srcId="{670A1C68-BBA7-B242-A333-C1B0E8B87D60}" destId="{FCB96560-8DC8-044F-9F68-0947E40F35BE}" srcOrd="0" destOrd="0" presId="urn:microsoft.com/office/officeart/2005/8/layout/lProcess3"/>
    <dgm:cxn modelId="{0A0DCDBD-645A-9F4F-9890-9EB114398930}" type="presParOf" srcId="{670A1C68-BBA7-B242-A333-C1B0E8B87D60}" destId="{2AE9EEBB-1A0C-5542-B8AF-5D8CD5375F7D}" srcOrd="1" destOrd="0" presId="urn:microsoft.com/office/officeart/2005/8/layout/lProcess3"/>
    <dgm:cxn modelId="{98AF7EFA-654C-364B-B147-DD5C97E446EE}" type="presParOf" srcId="{670A1C68-BBA7-B242-A333-C1B0E8B87D60}" destId="{BB6E6429-7BCA-8040-A5E1-B6978153552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29F7FD-C6CF-A94B-9C5C-B771DE4272CE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296A33-E7D4-6141-A6F0-DF90F12545C3}">
      <dgm:prSet phldrT="[Text]"/>
      <dgm:spPr/>
      <dgm:t>
        <a:bodyPr/>
        <a:lstStyle/>
        <a:p>
          <a:r>
            <a:rPr lang="en-US" dirty="0"/>
            <a:t>Why?</a:t>
          </a:r>
        </a:p>
      </dgm:t>
    </dgm:pt>
    <dgm:pt modelId="{53DC445A-E3A7-3F4D-B5FF-B981C1A65159}" type="parTrans" cxnId="{FCD05D82-5966-254A-90B8-9231EB418AA6}">
      <dgm:prSet/>
      <dgm:spPr/>
      <dgm:t>
        <a:bodyPr/>
        <a:lstStyle/>
        <a:p>
          <a:endParaRPr lang="en-US"/>
        </a:p>
      </dgm:t>
    </dgm:pt>
    <dgm:pt modelId="{2BC8A504-BF88-DE43-AA17-F692DC71C6A8}" type="sibTrans" cxnId="{FCD05D82-5966-254A-90B8-9231EB418AA6}">
      <dgm:prSet/>
      <dgm:spPr/>
      <dgm:t>
        <a:bodyPr/>
        <a:lstStyle/>
        <a:p>
          <a:endParaRPr lang="en-US"/>
        </a:p>
      </dgm:t>
    </dgm:pt>
    <dgm:pt modelId="{C1660E79-47F4-4842-8532-DF4DF8F0DC93}">
      <dgm:prSet phldrT="[Text]"/>
      <dgm:spPr/>
      <dgm:t>
        <a:bodyPr/>
        <a:lstStyle/>
        <a:p>
          <a:r>
            <a:rPr lang="en-US" dirty="0"/>
            <a:t>The main information of your lesson</a:t>
          </a:r>
        </a:p>
      </dgm:t>
    </dgm:pt>
    <dgm:pt modelId="{48B185EE-EE34-FF46-AA77-09D13E33F1CF}" type="parTrans" cxnId="{23B23FF9-7EDD-BE4A-8C14-22AA703F1928}">
      <dgm:prSet/>
      <dgm:spPr/>
      <dgm:t>
        <a:bodyPr/>
        <a:lstStyle/>
        <a:p>
          <a:endParaRPr lang="en-US"/>
        </a:p>
      </dgm:t>
    </dgm:pt>
    <dgm:pt modelId="{6931ACFD-CFC0-514A-B59C-48ADCBAECD72}" type="sibTrans" cxnId="{23B23FF9-7EDD-BE4A-8C14-22AA703F1928}">
      <dgm:prSet/>
      <dgm:spPr/>
      <dgm:t>
        <a:bodyPr/>
        <a:lstStyle/>
        <a:p>
          <a:endParaRPr lang="en-US"/>
        </a:p>
      </dgm:t>
    </dgm:pt>
    <dgm:pt modelId="{9F53ABBD-4C17-7D4B-9EBD-C1308EF0DA1B}">
      <dgm:prSet phldrT="[Text]"/>
      <dgm:spPr/>
      <dgm:t>
        <a:bodyPr/>
        <a:lstStyle/>
        <a:p>
          <a:r>
            <a:rPr lang="en-US" dirty="0"/>
            <a:t>When?</a:t>
          </a:r>
        </a:p>
      </dgm:t>
    </dgm:pt>
    <dgm:pt modelId="{BBC61A00-07AC-F64D-B952-DEDA04FE425C}" type="parTrans" cxnId="{5733B13D-C793-0A4E-A134-63B268743489}">
      <dgm:prSet/>
      <dgm:spPr/>
      <dgm:t>
        <a:bodyPr/>
        <a:lstStyle/>
        <a:p>
          <a:endParaRPr lang="en-US"/>
        </a:p>
      </dgm:t>
    </dgm:pt>
    <dgm:pt modelId="{5113706E-A736-0240-8660-78EE834147F2}" type="sibTrans" cxnId="{5733B13D-C793-0A4E-A134-63B268743489}">
      <dgm:prSet/>
      <dgm:spPr/>
      <dgm:t>
        <a:bodyPr/>
        <a:lstStyle/>
        <a:p>
          <a:endParaRPr lang="en-US"/>
        </a:p>
      </dgm:t>
    </dgm:pt>
    <dgm:pt modelId="{668DC041-F5C5-904C-8346-F8AA6B497BAA}">
      <dgm:prSet phldrT="[Text]"/>
      <dgm:spPr/>
      <dgm:t>
        <a:bodyPr/>
        <a:lstStyle/>
        <a:p>
          <a:r>
            <a:rPr lang="en-US" dirty="0"/>
            <a:t>Live or partly live with students</a:t>
          </a:r>
        </a:p>
      </dgm:t>
    </dgm:pt>
    <dgm:pt modelId="{1FC336B3-B4F3-854B-81EA-339540719572}" type="parTrans" cxnId="{2A0358F6-EE4A-3C43-B742-FE8575D9A392}">
      <dgm:prSet/>
      <dgm:spPr/>
      <dgm:t>
        <a:bodyPr/>
        <a:lstStyle/>
        <a:p>
          <a:endParaRPr lang="en-US"/>
        </a:p>
      </dgm:t>
    </dgm:pt>
    <dgm:pt modelId="{A861F55A-BEC8-8C4C-80C8-8AA20A1E2D99}" type="sibTrans" cxnId="{2A0358F6-EE4A-3C43-B742-FE8575D9A392}">
      <dgm:prSet/>
      <dgm:spPr/>
      <dgm:t>
        <a:bodyPr/>
        <a:lstStyle/>
        <a:p>
          <a:endParaRPr lang="en-US"/>
        </a:p>
      </dgm:t>
    </dgm:pt>
    <dgm:pt modelId="{6B879A54-2444-0F47-8110-DB785DC7CF7D}">
      <dgm:prSet phldrT="[Text]"/>
      <dgm:spPr/>
      <dgm:t>
        <a:bodyPr/>
        <a:lstStyle/>
        <a:p>
          <a:r>
            <a:rPr lang="en-US" dirty="0"/>
            <a:t>How</a:t>
          </a:r>
        </a:p>
      </dgm:t>
    </dgm:pt>
    <dgm:pt modelId="{3677EA0F-4283-1B42-A57D-2EF6851F6D5C}" type="parTrans" cxnId="{71990FD8-5735-F945-B9F6-BD3B04412720}">
      <dgm:prSet/>
      <dgm:spPr/>
      <dgm:t>
        <a:bodyPr/>
        <a:lstStyle/>
        <a:p>
          <a:endParaRPr lang="en-US"/>
        </a:p>
      </dgm:t>
    </dgm:pt>
    <dgm:pt modelId="{E0469E33-3310-D54B-A3CB-2984C5E348CB}" type="sibTrans" cxnId="{71990FD8-5735-F945-B9F6-BD3B04412720}">
      <dgm:prSet/>
      <dgm:spPr/>
      <dgm:t>
        <a:bodyPr/>
        <a:lstStyle/>
        <a:p>
          <a:endParaRPr lang="en-US"/>
        </a:p>
      </dgm:t>
    </dgm:pt>
    <dgm:pt modelId="{7A79C6A4-6FB9-B749-9399-5620C521AC1D}">
      <dgm:prSet phldrT="[Text]"/>
      <dgm:spPr/>
      <dgm:t>
        <a:bodyPr/>
        <a:lstStyle/>
        <a:p>
          <a:r>
            <a:rPr lang="en-US" dirty="0"/>
            <a:t>We have a framework for that!</a:t>
          </a:r>
        </a:p>
      </dgm:t>
    </dgm:pt>
    <dgm:pt modelId="{EEF04258-5751-4B42-B8D1-88BE6540741B}" type="parTrans" cxnId="{83D264F5-70C4-DE44-809A-4687CF12FE7F}">
      <dgm:prSet/>
      <dgm:spPr/>
      <dgm:t>
        <a:bodyPr/>
        <a:lstStyle/>
        <a:p>
          <a:endParaRPr lang="en-US"/>
        </a:p>
      </dgm:t>
    </dgm:pt>
    <dgm:pt modelId="{BF42042F-E2C6-094B-8C6C-3755E4E39986}" type="sibTrans" cxnId="{83D264F5-70C4-DE44-809A-4687CF12FE7F}">
      <dgm:prSet/>
      <dgm:spPr/>
      <dgm:t>
        <a:bodyPr/>
        <a:lstStyle/>
        <a:p>
          <a:endParaRPr lang="en-US"/>
        </a:p>
      </dgm:t>
    </dgm:pt>
    <dgm:pt modelId="{12AA0B96-F809-AC44-A642-00983A1B847B}" type="pres">
      <dgm:prSet presAssocID="{7529F7FD-C6CF-A94B-9C5C-B771DE4272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C5F606E-3CF9-184E-B7D0-F6F65168EBC9}" type="pres">
      <dgm:prSet presAssocID="{BA296A33-E7D4-6141-A6F0-DF90F12545C3}" presName="horFlow" presStyleCnt="0"/>
      <dgm:spPr/>
    </dgm:pt>
    <dgm:pt modelId="{934A36FF-6166-D64B-B693-C4A35B416F8A}" type="pres">
      <dgm:prSet presAssocID="{BA296A33-E7D4-6141-A6F0-DF90F12545C3}" presName="bigChev" presStyleLbl="node1" presStyleIdx="0" presStyleCnt="3"/>
      <dgm:spPr/>
    </dgm:pt>
    <dgm:pt modelId="{C8EB3941-75B0-C141-A3C4-568B2858898A}" type="pres">
      <dgm:prSet presAssocID="{48B185EE-EE34-FF46-AA77-09D13E33F1CF}" presName="parTrans" presStyleCnt="0"/>
      <dgm:spPr/>
    </dgm:pt>
    <dgm:pt modelId="{8BD208C2-B084-334C-A306-85938368B01C}" type="pres">
      <dgm:prSet presAssocID="{C1660E79-47F4-4842-8532-DF4DF8F0DC93}" presName="node" presStyleLbl="alignAccFollowNode1" presStyleIdx="0" presStyleCnt="3">
        <dgm:presLayoutVars>
          <dgm:bulletEnabled val="1"/>
        </dgm:presLayoutVars>
      </dgm:prSet>
      <dgm:spPr/>
    </dgm:pt>
    <dgm:pt modelId="{21CFEF83-1933-BE40-8C58-4CE524BC3ADE}" type="pres">
      <dgm:prSet presAssocID="{BA296A33-E7D4-6141-A6F0-DF90F12545C3}" presName="vSp" presStyleCnt="0"/>
      <dgm:spPr/>
    </dgm:pt>
    <dgm:pt modelId="{9CB17A17-7267-3743-9C7B-EA1B2B6820CA}" type="pres">
      <dgm:prSet presAssocID="{9F53ABBD-4C17-7D4B-9EBD-C1308EF0DA1B}" presName="horFlow" presStyleCnt="0"/>
      <dgm:spPr/>
    </dgm:pt>
    <dgm:pt modelId="{36882196-6E69-0644-B39F-C7F937DCC6C9}" type="pres">
      <dgm:prSet presAssocID="{9F53ABBD-4C17-7D4B-9EBD-C1308EF0DA1B}" presName="bigChev" presStyleLbl="node1" presStyleIdx="1" presStyleCnt="3"/>
      <dgm:spPr/>
    </dgm:pt>
    <dgm:pt modelId="{E99BC1AF-CFE8-2948-94BF-AF6A4E38D97E}" type="pres">
      <dgm:prSet presAssocID="{1FC336B3-B4F3-854B-81EA-339540719572}" presName="parTrans" presStyleCnt="0"/>
      <dgm:spPr/>
    </dgm:pt>
    <dgm:pt modelId="{983EEE67-6E28-BC42-943C-047E84CF02C0}" type="pres">
      <dgm:prSet presAssocID="{668DC041-F5C5-904C-8346-F8AA6B497BAA}" presName="node" presStyleLbl="alignAccFollowNode1" presStyleIdx="1" presStyleCnt="3">
        <dgm:presLayoutVars>
          <dgm:bulletEnabled val="1"/>
        </dgm:presLayoutVars>
      </dgm:prSet>
      <dgm:spPr/>
    </dgm:pt>
    <dgm:pt modelId="{7AFECDFD-A5DB-3A45-BAFA-3BE2CAE5EEC6}" type="pres">
      <dgm:prSet presAssocID="{9F53ABBD-4C17-7D4B-9EBD-C1308EF0DA1B}" presName="vSp" presStyleCnt="0"/>
      <dgm:spPr/>
    </dgm:pt>
    <dgm:pt modelId="{670A1C68-BBA7-B242-A333-C1B0E8B87D60}" type="pres">
      <dgm:prSet presAssocID="{6B879A54-2444-0F47-8110-DB785DC7CF7D}" presName="horFlow" presStyleCnt="0"/>
      <dgm:spPr/>
    </dgm:pt>
    <dgm:pt modelId="{FCB96560-8DC8-044F-9F68-0947E40F35BE}" type="pres">
      <dgm:prSet presAssocID="{6B879A54-2444-0F47-8110-DB785DC7CF7D}" presName="bigChev" presStyleLbl="node1" presStyleIdx="2" presStyleCnt="3" custLinFactNeighborY="-2156"/>
      <dgm:spPr/>
    </dgm:pt>
    <dgm:pt modelId="{2AE9EEBB-1A0C-5542-B8AF-5D8CD5375F7D}" type="pres">
      <dgm:prSet presAssocID="{EEF04258-5751-4B42-B8D1-88BE6540741B}" presName="parTrans" presStyleCnt="0"/>
      <dgm:spPr/>
    </dgm:pt>
    <dgm:pt modelId="{BB6E6429-7BCA-8040-A5E1-B69781535520}" type="pres">
      <dgm:prSet presAssocID="{7A79C6A4-6FB9-B749-9399-5620C521AC1D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25A58510-3171-D34A-BF05-A0900EC981B6}" type="presOf" srcId="{6B879A54-2444-0F47-8110-DB785DC7CF7D}" destId="{FCB96560-8DC8-044F-9F68-0947E40F35BE}" srcOrd="0" destOrd="0" presId="urn:microsoft.com/office/officeart/2005/8/layout/lProcess3"/>
    <dgm:cxn modelId="{5EA6F416-22C4-D940-B01F-E12BC85636BF}" type="presOf" srcId="{9F53ABBD-4C17-7D4B-9EBD-C1308EF0DA1B}" destId="{36882196-6E69-0644-B39F-C7F937DCC6C9}" srcOrd="0" destOrd="0" presId="urn:microsoft.com/office/officeart/2005/8/layout/lProcess3"/>
    <dgm:cxn modelId="{45DF9A33-862B-994C-8022-8D0A3AD11A1E}" type="presOf" srcId="{C1660E79-47F4-4842-8532-DF4DF8F0DC93}" destId="{8BD208C2-B084-334C-A306-85938368B01C}" srcOrd="0" destOrd="0" presId="urn:microsoft.com/office/officeart/2005/8/layout/lProcess3"/>
    <dgm:cxn modelId="{5733B13D-C793-0A4E-A134-63B268743489}" srcId="{7529F7FD-C6CF-A94B-9C5C-B771DE4272CE}" destId="{9F53ABBD-4C17-7D4B-9EBD-C1308EF0DA1B}" srcOrd="1" destOrd="0" parTransId="{BBC61A00-07AC-F64D-B952-DEDA04FE425C}" sibTransId="{5113706E-A736-0240-8660-78EE834147F2}"/>
    <dgm:cxn modelId="{D62C2252-A0EF-DE47-B8F2-C948EF11D719}" type="presOf" srcId="{7529F7FD-C6CF-A94B-9C5C-B771DE4272CE}" destId="{12AA0B96-F809-AC44-A642-00983A1B847B}" srcOrd="0" destOrd="0" presId="urn:microsoft.com/office/officeart/2005/8/layout/lProcess3"/>
    <dgm:cxn modelId="{5EA03E55-F49A-2C44-A1AB-D632D1DA5095}" type="presOf" srcId="{7A79C6A4-6FB9-B749-9399-5620C521AC1D}" destId="{BB6E6429-7BCA-8040-A5E1-B69781535520}" srcOrd="0" destOrd="0" presId="urn:microsoft.com/office/officeart/2005/8/layout/lProcess3"/>
    <dgm:cxn modelId="{FCD05D82-5966-254A-90B8-9231EB418AA6}" srcId="{7529F7FD-C6CF-A94B-9C5C-B771DE4272CE}" destId="{BA296A33-E7D4-6141-A6F0-DF90F12545C3}" srcOrd="0" destOrd="0" parTransId="{53DC445A-E3A7-3F4D-B5FF-B981C1A65159}" sibTransId="{2BC8A504-BF88-DE43-AA17-F692DC71C6A8}"/>
    <dgm:cxn modelId="{14FFA78B-DB93-4540-8354-D6ED6B6EB418}" type="presOf" srcId="{BA296A33-E7D4-6141-A6F0-DF90F12545C3}" destId="{934A36FF-6166-D64B-B693-C4A35B416F8A}" srcOrd="0" destOrd="0" presId="urn:microsoft.com/office/officeart/2005/8/layout/lProcess3"/>
    <dgm:cxn modelId="{71990FD8-5735-F945-B9F6-BD3B04412720}" srcId="{7529F7FD-C6CF-A94B-9C5C-B771DE4272CE}" destId="{6B879A54-2444-0F47-8110-DB785DC7CF7D}" srcOrd="2" destOrd="0" parTransId="{3677EA0F-4283-1B42-A57D-2EF6851F6D5C}" sibTransId="{E0469E33-3310-D54B-A3CB-2984C5E348CB}"/>
    <dgm:cxn modelId="{5F630DEC-B537-BC4E-934B-0C7910506628}" type="presOf" srcId="{668DC041-F5C5-904C-8346-F8AA6B497BAA}" destId="{983EEE67-6E28-BC42-943C-047E84CF02C0}" srcOrd="0" destOrd="0" presId="urn:microsoft.com/office/officeart/2005/8/layout/lProcess3"/>
    <dgm:cxn modelId="{83D264F5-70C4-DE44-809A-4687CF12FE7F}" srcId="{6B879A54-2444-0F47-8110-DB785DC7CF7D}" destId="{7A79C6A4-6FB9-B749-9399-5620C521AC1D}" srcOrd="0" destOrd="0" parTransId="{EEF04258-5751-4B42-B8D1-88BE6540741B}" sibTransId="{BF42042F-E2C6-094B-8C6C-3755E4E39986}"/>
    <dgm:cxn modelId="{2A0358F6-EE4A-3C43-B742-FE8575D9A392}" srcId="{9F53ABBD-4C17-7D4B-9EBD-C1308EF0DA1B}" destId="{668DC041-F5C5-904C-8346-F8AA6B497BAA}" srcOrd="0" destOrd="0" parTransId="{1FC336B3-B4F3-854B-81EA-339540719572}" sibTransId="{A861F55A-BEC8-8C4C-80C8-8AA20A1E2D99}"/>
    <dgm:cxn modelId="{23B23FF9-7EDD-BE4A-8C14-22AA703F1928}" srcId="{BA296A33-E7D4-6141-A6F0-DF90F12545C3}" destId="{C1660E79-47F4-4842-8532-DF4DF8F0DC93}" srcOrd="0" destOrd="0" parTransId="{48B185EE-EE34-FF46-AA77-09D13E33F1CF}" sibTransId="{6931ACFD-CFC0-514A-B59C-48ADCBAECD72}"/>
    <dgm:cxn modelId="{834E4202-B7A7-0442-BBA9-2AF2E24C9132}" type="presParOf" srcId="{12AA0B96-F809-AC44-A642-00983A1B847B}" destId="{8C5F606E-3CF9-184E-B7D0-F6F65168EBC9}" srcOrd="0" destOrd="0" presId="urn:microsoft.com/office/officeart/2005/8/layout/lProcess3"/>
    <dgm:cxn modelId="{3F5964BE-630A-1949-B377-068166DAAEF2}" type="presParOf" srcId="{8C5F606E-3CF9-184E-B7D0-F6F65168EBC9}" destId="{934A36FF-6166-D64B-B693-C4A35B416F8A}" srcOrd="0" destOrd="0" presId="urn:microsoft.com/office/officeart/2005/8/layout/lProcess3"/>
    <dgm:cxn modelId="{0EC80260-5F33-9649-A567-9284254541AA}" type="presParOf" srcId="{8C5F606E-3CF9-184E-B7D0-F6F65168EBC9}" destId="{C8EB3941-75B0-C141-A3C4-568B2858898A}" srcOrd="1" destOrd="0" presId="urn:microsoft.com/office/officeart/2005/8/layout/lProcess3"/>
    <dgm:cxn modelId="{702C8FAE-0BA3-6C42-8DA2-BC30E2671AFE}" type="presParOf" srcId="{8C5F606E-3CF9-184E-B7D0-F6F65168EBC9}" destId="{8BD208C2-B084-334C-A306-85938368B01C}" srcOrd="2" destOrd="0" presId="urn:microsoft.com/office/officeart/2005/8/layout/lProcess3"/>
    <dgm:cxn modelId="{A461DF15-8774-1C4C-980C-4E1D9338846B}" type="presParOf" srcId="{12AA0B96-F809-AC44-A642-00983A1B847B}" destId="{21CFEF83-1933-BE40-8C58-4CE524BC3ADE}" srcOrd="1" destOrd="0" presId="urn:microsoft.com/office/officeart/2005/8/layout/lProcess3"/>
    <dgm:cxn modelId="{17BD0A25-6597-D045-840C-6ACA4C2924CD}" type="presParOf" srcId="{12AA0B96-F809-AC44-A642-00983A1B847B}" destId="{9CB17A17-7267-3743-9C7B-EA1B2B6820CA}" srcOrd="2" destOrd="0" presId="urn:microsoft.com/office/officeart/2005/8/layout/lProcess3"/>
    <dgm:cxn modelId="{C16A2940-0199-C64D-B31E-A87BA000BB43}" type="presParOf" srcId="{9CB17A17-7267-3743-9C7B-EA1B2B6820CA}" destId="{36882196-6E69-0644-B39F-C7F937DCC6C9}" srcOrd="0" destOrd="0" presId="urn:microsoft.com/office/officeart/2005/8/layout/lProcess3"/>
    <dgm:cxn modelId="{7B8F0A4D-B91F-FB44-B5D3-67A489FF3745}" type="presParOf" srcId="{9CB17A17-7267-3743-9C7B-EA1B2B6820CA}" destId="{E99BC1AF-CFE8-2948-94BF-AF6A4E38D97E}" srcOrd="1" destOrd="0" presId="urn:microsoft.com/office/officeart/2005/8/layout/lProcess3"/>
    <dgm:cxn modelId="{C51F6B85-6616-9948-A7B3-D0A9AE70B9F3}" type="presParOf" srcId="{9CB17A17-7267-3743-9C7B-EA1B2B6820CA}" destId="{983EEE67-6E28-BC42-943C-047E84CF02C0}" srcOrd="2" destOrd="0" presId="urn:microsoft.com/office/officeart/2005/8/layout/lProcess3"/>
    <dgm:cxn modelId="{73DA14E9-FBCF-FE40-9450-A0E0CEBABC29}" type="presParOf" srcId="{12AA0B96-F809-AC44-A642-00983A1B847B}" destId="{7AFECDFD-A5DB-3A45-BAFA-3BE2CAE5EEC6}" srcOrd="3" destOrd="0" presId="urn:microsoft.com/office/officeart/2005/8/layout/lProcess3"/>
    <dgm:cxn modelId="{A4EF791C-1EEF-3E44-B157-7CC79EB799C3}" type="presParOf" srcId="{12AA0B96-F809-AC44-A642-00983A1B847B}" destId="{670A1C68-BBA7-B242-A333-C1B0E8B87D60}" srcOrd="4" destOrd="0" presId="urn:microsoft.com/office/officeart/2005/8/layout/lProcess3"/>
    <dgm:cxn modelId="{5CC0E16F-5BB8-BD42-9DAB-4E1795F04059}" type="presParOf" srcId="{670A1C68-BBA7-B242-A333-C1B0E8B87D60}" destId="{FCB96560-8DC8-044F-9F68-0947E40F35BE}" srcOrd="0" destOrd="0" presId="urn:microsoft.com/office/officeart/2005/8/layout/lProcess3"/>
    <dgm:cxn modelId="{0A0DCDBD-645A-9F4F-9890-9EB114398930}" type="presParOf" srcId="{670A1C68-BBA7-B242-A333-C1B0E8B87D60}" destId="{2AE9EEBB-1A0C-5542-B8AF-5D8CD5375F7D}" srcOrd="1" destOrd="0" presId="urn:microsoft.com/office/officeart/2005/8/layout/lProcess3"/>
    <dgm:cxn modelId="{98AF7EFA-654C-364B-B147-DD5C97E446EE}" type="presParOf" srcId="{670A1C68-BBA7-B242-A333-C1B0E8B87D60}" destId="{BB6E6429-7BCA-8040-A5E1-B6978153552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CFA066-1ED3-5C47-83E5-B02E9EB94D19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77292CDD-4272-8940-8D79-C42FF8B82406}">
      <dgm:prSet phldrT="[Text]"/>
      <dgm:spPr/>
      <dgm:t>
        <a:bodyPr/>
        <a:lstStyle/>
        <a:p>
          <a:r>
            <a:rPr lang="en-US" dirty="0"/>
            <a:t>Introduction Presentation</a:t>
          </a:r>
        </a:p>
      </dgm:t>
    </dgm:pt>
    <dgm:pt modelId="{BFE7A339-0124-4242-9467-88F99D085128}" type="parTrans" cxnId="{9412F515-B1F8-0749-9079-340D25BD8865}">
      <dgm:prSet/>
      <dgm:spPr/>
      <dgm:t>
        <a:bodyPr/>
        <a:lstStyle/>
        <a:p>
          <a:endParaRPr lang="en-US"/>
        </a:p>
      </dgm:t>
    </dgm:pt>
    <dgm:pt modelId="{64C7B86E-EAD8-A140-B617-2E6C78A5096D}" type="sibTrans" cxnId="{9412F515-B1F8-0749-9079-340D25BD8865}">
      <dgm:prSet/>
      <dgm:spPr/>
      <dgm:t>
        <a:bodyPr/>
        <a:lstStyle/>
        <a:p>
          <a:endParaRPr lang="en-US"/>
        </a:p>
      </dgm:t>
    </dgm:pt>
    <dgm:pt modelId="{4AB984FB-E4F4-2449-9390-8E6FFA257320}">
      <dgm:prSet phldrT="[Text]"/>
      <dgm:spPr/>
      <dgm:t>
        <a:bodyPr/>
        <a:lstStyle/>
        <a:p>
          <a:r>
            <a:rPr lang="en-US" dirty="0"/>
            <a:t>Interactive Session #1</a:t>
          </a:r>
        </a:p>
      </dgm:t>
    </dgm:pt>
    <dgm:pt modelId="{ACB7EB41-D495-BE4F-8703-2A5F1BDCB72F}" type="parTrans" cxnId="{955D6D61-AC5C-AC49-BFE9-EEA3C33F6FE2}">
      <dgm:prSet/>
      <dgm:spPr/>
      <dgm:t>
        <a:bodyPr/>
        <a:lstStyle/>
        <a:p>
          <a:endParaRPr lang="en-US"/>
        </a:p>
      </dgm:t>
    </dgm:pt>
    <dgm:pt modelId="{787DE083-2319-884D-B7F1-45E0CE647674}" type="sibTrans" cxnId="{955D6D61-AC5C-AC49-BFE9-EEA3C33F6FE2}">
      <dgm:prSet/>
      <dgm:spPr/>
      <dgm:t>
        <a:bodyPr/>
        <a:lstStyle/>
        <a:p>
          <a:endParaRPr lang="en-US"/>
        </a:p>
      </dgm:t>
    </dgm:pt>
    <dgm:pt modelId="{289E61DD-3EAE-5F46-AE82-9A276F0183A6}">
      <dgm:prSet phldrT="[Text]"/>
      <dgm:spPr/>
      <dgm:t>
        <a:bodyPr/>
        <a:lstStyle/>
        <a:p>
          <a:r>
            <a:rPr lang="en-US" dirty="0"/>
            <a:t>Main Presentation Workshop</a:t>
          </a:r>
        </a:p>
      </dgm:t>
    </dgm:pt>
    <dgm:pt modelId="{C6AFDDBC-79AA-4247-97D7-9E4402C23E49}" type="parTrans" cxnId="{FC5D24BD-007B-4240-817C-F101ED454AFD}">
      <dgm:prSet/>
      <dgm:spPr/>
      <dgm:t>
        <a:bodyPr/>
        <a:lstStyle/>
        <a:p>
          <a:endParaRPr lang="en-US"/>
        </a:p>
      </dgm:t>
    </dgm:pt>
    <dgm:pt modelId="{4E6FA89F-E3BF-9640-B569-011A0DFDE8E1}" type="sibTrans" cxnId="{FC5D24BD-007B-4240-817C-F101ED454AFD}">
      <dgm:prSet/>
      <dgm:spPr/>
      <dgm:t>
        <a:bodyPr/>
        <a:lstStyle/>
        <a:p>
          <a:endParaRPr lang="en-US"/>
        </a:p>
      </dgm:t>
    </dgm:pt>
    <dgm:pt modelId="{FE6F580C-E444-8B4B-95CA-6DECDA7C5825}">
      <dgm:prSet/>
      <dgm:spPr/>
      <dgm:t>
        <a:bodyPr/>
        <a:lstStyle/>
        <a:p>
          <a:r>
            <a:rPr lang="en-US" dirty="0"/>
            <a:t>Interactive Session #2</a:t>
          </a:r>
        </a:p>
      </dgm:t>
    </dgm:pt>
    <dgm:pt modelId="{E1451D04-0463-B241-9124-332BFEB7922B}" type="parTrans" cxnId="{E2797B54-809B-E14E-9AA6-CD6D947B8C2D}">
      <dgm:prSet/>
      <dgm:spPr/>
      <dgm:t>
        <a:bodyPr/>
        <a:lstStyle/>
        <a:p>
          <a:endParaRPr lang="en-US"/>
        </a:p>
      </dgm:t>
    </dgm:pt>
    <dgm:pt modelId="{1E235977-FCF9-4441-8B8A-E2F359111D3D}" type="sibTrans" cxnId="{E2797B54-809B-E14E-9AA6-CD6D947B8C2D}">
      <dgm:prSet/>
      <dgm:spPr/>
      <dgm:t>
        <a:bodyPr/>
        <a:lstStyle/>
        <a:p>
          <a:endParaRPr lang="en-US"/>
        </a:p>
      </dgm:t>
    </dgm:pt>
    <dgm:pt modelId="{DA56EA66-9A04-B247-9E95-E0FEC4BA4712}">
      <dgm:prSet/>
      <dgm:spPr/>
      <dgm:t>
        <a:bodyPr/>
        <a:lstStyle/>
        <a:p>
          <a:r>
            <a:rPr lang="en-US" dirty="0"/>
            <a:t>Concluding Presentation</a:t>
          </a:r>
        </a:p>
      </dgm:t>
    </dgm:pt>
    <dgm:pt modelId="{DB45057A-F299-1042-AC02-05B4F76DD010}" type="parTrans" cxnId="{BE972461-81BB-3A45-B576-2505C7C830C6}">
      <dgm:prSet/>
      <dgm:spPr/>
      <dgm:t>
        <a:bodyPr/>
        <a:lstStyle/>
        <a:p>
          <a:endParaRPr lang="en-US"/>
        </a:p>
      </dgm:t>
    </dgm:pt>
    <dgm:pt modelId="{18BD6295-FF06-404B-AF5B-76B3832D5F8E}" type="sibTrans" cxnId="{BE972461-81BB-3A45-B576-2505C7C830C6}">
      <dgm:prSet/>
      <dgm:spPr/>
      <dgm:t>
        <a:bodyPr/>
        <a:lstStyle/>
        <a:p>
          <a:endParaRPr lang="en-US"/>
        </a:p>
      </dgm:t>
    </dgm:pt>
    <dgm:pt modelId="{C2EF6CA4-C98F-9D42-B358-75765B88E44D}">
      <dgm:prSet/>
      <dgm:spPr/>
      <dgm:t>
        <a:bodyPr/>
        <a:lstStyle/>
        <a:p>
          <a:r>
            <a:rPr lang="en-US" dirty="0"/>
            <a:t>Reflection Session</a:t>
          </a:r>
        </a:p>
      </dgm:t>
    </dgm:pt>
    <dgm:pt modelId="{F56000D4-F6D4-5644-B5C5-49B079C61003}" type="parTrans" cxnId="{3C354674-77C9-CB4A-9B55-35CC0E4C3CB8}">
      <dgm:prSet/>
      <dgm:spPr/>
      <dgm:t>
        <a:bodyPr/>
        <a:lstStyle/>
        <a:p>
          <a:endParaRPr lang="en-US"/>
        </a:p>
      </dgm:t>
    </dgm:pt>
    <dgm:pt modelId="{096DD5E3-BE59-8C42-8F4E-D268E78F1012}" type="sibTrans" cxnId="{3C354674-77C9-CB4A-9B55-35CC0E4C3CB8}">
      <dgm:prSet/>
      <dgm:spPr/>
      <dgm:t>
        <a:bodyPr/>
        <a:lstStyle/>
        <a:p>
          <a:endParaRPr lang="en-US"/>
        </a:p>
      </dgm:t>
    </dgm:pt>
    <dgm:pt modelId="{BF42E32F-AF3C-7540-9C16-9FF1FFD2F51F}" type="pres">
      <dgm:prSet presAssocID="{0BCFA066-1ED3-5C47-83E5-B02E9EB94D19}" presName="Name0" presStyleCnt="0">
        <dgm:presLayoutVars>
          <dgm:dir/>
          <dgm:resizeHandles val="exact"/>
        </dgm:presLayoutVars>
      </dgm:prSet>
      <dgm:spPr/>
    </dgm:pt>
    <dgm:pt modelId="{ED9F3471-3C13-274B-924C-5AE310F7ECE4}" type="pres">
      <dgm:prSet presAssocID="{77292CDD-4272-8940-8D79-C42FF8B82406}" presName="parTxOnly" presStyleLbl="node1" presStyleIdx="0" presStyleCnt="6">
        <dgm:presLayoutVars>
          <dgm:bulletEnabled val="1"/>
        </dgm:presLayoutVars>
      </dgm:prSet>
      <dgm:spPr/>
    </dgm:pt>
    <dgm:pt modelId="{27A11379-3273-134F-A063-2C16617CA8D0}" type="pres">
      <dgm:prSet presAssocID="{64C7B86E-EAD8-A140-B617-2E6C78A5096D}" presName="parSpace" presStyleCnt="0"/>
      <dgm:spPr/>
    </dgm:pt>
    <dgm:pt modelId="{5FC564F3-4F1D-9A43-8951-F536EAC29E14}" type="pres">
      <dgm:prSet presAssocID="{4AB984FB-E4F4-2449-9390-8E6FFA257320}" presName="parTxOnly" presStyleLbl="node1" presStyleIdx="1" presStyleCnt="6">
        <dgm:presLayoutVars>
          <dgm:bulletEnabled val="1"/>
        </dgm:presLayoutVars>
      </dgm:prSet>
      <dgm:spPr/>
    </dgm:pt>
    <dgm:pt modelId="{155742E4-964B-D84B-9583-0449DD344E36}" type="pres">
      <dgm:prSet presAssocID="{787DE083-2319-884D-B7F1-45E0CE647674}" presName="parSpace" presStyleCnt="0"/>
      <dgm:spPr/>
    </dgm:pt>
    <dgm:pt modelId="{8E21C5A5-EE01-564B-B214-EB992670FA8E}" type="pres">
      <dgm:prSet presAssocID="{289E61DD-3EAE-5F46-AE82-9A276F0183A6}" presName="parTxOnly" presStyleLbl="node1" presStyleIdx="2" presStyleCnt="6">
        <dgm:presLayoutVars>
          <dgm:bulletEnabled val="1"/>
        </dgm:presLayoutVars>
      </dgm:prSet>
      <dgm:spPr/>
    </dgm:pt>
    <dgm:pt modelId="{EDE0A129-9444-4749-8665-E3E66EEB9E46}" type="pres">
      <dgm:prSet presAssocID="{4E6FA89F-E3BF-9640-B569-011A0DFDE8E1}" presName="parSpace" presStyleCnt="0"/>
      <dgm:spPr/>
    </dgm:pt>
    <dgm:pt modelId="{4F3F9341-8C64-BE4F-9B49-45AC343F4B9F}" type="pres">
      <dgm:prSet presAssocID="{FE6F580C-E444-8B4B-95CA-6DECDA7C5825}" presName="parTxOnly" presStyleLbl="node1" presStyleIdx="3" presStyleCnt="6">
        <dgm:presLayoutVars>
          <dgm:bulletEnabled val="1"/>
        </dgm:presLayoutVars>
      </dgm:prSet>
      <dgm:spPr/>
    </dgm:pt>
    <dgm:pt modelId="{E54D624F-09F0-244F-AE2C-761BF77EE60E}" type="pres">
      <dgm:prSet presAssocID="{1E235977-FCF9-4441-8B8A-E2F359111D3D}" presName="parSpace" presStyleCnt="0"/>
      <dgm:spPr/>
    </dgm:pt>
    <dgm:pt modelId="{2A13B0ED-217C-0943-A4AD-29314DB9EDC1}" type="pres">
      <dgm:prSet presAssocID="{DA56EA66-9A04-B247-9E95-E0FEC4BA4712}" presName="parTxOnly" presStyleLbl="node1" presStyleIdx="4" presStyleCnt="6">
        <dgm:presLayoutVars>
          <dgm:bulletEnabled val="1"/>
        </dgm:presLayoutVars>
      </dgm:prSet>
      <dgm:spPr/>
    </dgm:pt>
    <dgm:pt modelId="{0862BFE0-185A-3E4C-9093-68E3E6487C3F}" type="pres">
      <dgm:prSet presAssocID="{18BD6295-FF06-404B-AF5B-76B3832D5F8E}" presName="parSpace" presStyleCnt="0"/>
      <dgm:spPr/>
    </dgm:pt>
    <dgm:pt modelId="{92E7D4F0-ECD9-E043-A837-51CCEFADA635}" type="pres">
      <dgm:prSet presAssocID="{C2EF6CA4-C98F-9D42-B358-75765B88E44D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412F515-B1F8-0749-9079-340D25BD8865}" srcId="{0BCFA066-1ED3-5C47-83E5-B02E9EB94D19}" destId="{77292CDD-4272-8940-8D79-C42FF8B82406}" srcOrd="0" destOrd="0" parTransId="{BFE7A339-0124-4242-9467-88F99D085128}" sibTransId="{64C7B86E-EAD8-A140-B617-2E6C78A5096D}"/>
    <dgm:cxn modelId="{3356F82A-7277-474C-9158-59208B5CA409}" type="presOf" srcId="{0BCFA066-1ED3-5C47-83E5-B02E9EB94D19}" destId="{BF42E32F-AF3C-7540-9C16-9FF1FFD2F51F}" srcOrd="0" destOrd="0" presId="urn:microsoft.com/office/officeart/2005/8/layout/hChevron3"/>
    <dgm:cxn modelId="{5B3D3338-8D02-5647-9593-B277E64B7F1C}" type="presOf" srcId="{DA56EA66-9A04-B247-9E95-E0FEC4BA4712}" destId="{2A13B0ED-217C-0943-A4AD-29314DB9EDC1}" srcOrd="0" destOrd="0" presId="urn:microsoft.com/office/officeart/2005/8/layout/hChevron3"/>
    <dgm:cxn modelId="{930AAD4D-F3E6-4044-8B70-50F8F289AEEB}" type="presOf" srcId="{77292CDD-4272-8940-8D79-C42FF8B82406}" destId="{ED9F3471-3C13-274B-924C-5AE310F7ECE4}" srcOrd="0" destOrd="0" presId="urn:microsoft.com/office/officeart/2005/8/layout/hChevron3"/>
    <dgm:cxn modelId="{E2797B54-809B-E14E-9AA6-CD6D947B8C2D}" srcId="{0BCFA066-1ED3-5C47-83E5-B02E9EB94D19}" destId="{FE6F580C-E444-8B4B-95CA-6DECDA7C5825}" srcOrd="3" destOrd="0" parTransId="{E1451D04-0463-B241-9124-332BFEB7922B}" sibTransId="{1E235977-FCF9-4441-8B8A-E2F359111D3D}"/>
    <dgm:cxn modelId="{BE972461-81BB-3A45-B576-2505C7C830C6}" srcId="{0BCFA066-1ED3-5C47-83E5-B02E9EB94D19}" destId="{DA56EA66-9A04-B247-9E95-E0FEC4BA4712}" srcOrd="4" destOrd="0" parTransId="{DB45057A-F299-1042-AC02-05B4F76DD010}" sibTransId="{18BD6295-FF06-404B-AF5B-76B3832D5F8E}"/>
    <dgm:cxn modelId="{955D6D61-AC5C-AC49-BFE9-EEA3C33F6FE2}" srcId="{0BCFA066-1ED3-5C47-83E5-B02E9EB94D19}" destId="{4AB984FB-E4F4-2449-9390-8E6FFA257320}" srcOrd="1" destOrd="0" parTransId="{ACB7EB41-D495-BE4F-8703-2A5F1BDCB72F}" sibTransId="{787DE083-2319-884D-B7F1-45E0CE647674}"/>
    <dgm:cxn modelId="{3C354674-77C9-CB4A-9B55-35CC0E4C3CB8}" srcId="{0BCFA066-1ED3-5C47-83E5-B02E9EB94D19}" destId="{C2EF6CA4-C98F-9D42-B358-75765B88E44D}" srcOrd="5" destOrd="0" parTransId="{F56000D4-F6D4-5644-B5C5-49B079C61003}" sibTransId="{096DD5E3-BE59-8C42-8F4E-D268E78F1012}"/>
    <dgm:cxn modelId="{BFDCDF82-7A7B-2D41-8286-06B49912C699}" type="presOf" srcId="{C2EF6CA4-C98F-9D42-B358-75765B88E44D}" destId="{92E7D4F0-ECD9-E043-A837-51CCEFADA635}" srcOrd="0" destOrd="0" presId="urn:microsoft.com/office/officeart/2005/8/layout/hChevron3"/>
    <dgm:cxn modelId="{6CFF128D-7512-714E-ADC1-79CFA4F15BAB}" type="presOf" srcId="{4AB984FB-E4F4-2449-9390-8E6FFA257320}" destId="{5FC564F3-4F1D-9A43-8951-F536EAC29E14}" srcOrd="0" destOrd="0" presId="urn:microsoft.com/office/officeart/2005/8/layout/hChevron3"/>
    <dgm:cxn modelId="{FC5D24BD-007B-4240-817C-F101ED454AFD}" srcId="{0BCFA066-1ED3-5C47-83E5-B02E9EB94D19}" destId="{289E61DD-3EAE-5F46-AE82-9A276F0183A6}" srcOrd="2" destOrd="0" parTransId="{C6AFDDBC-79AA-4247-97D7-9E4402C23E49}" sibTransId="{4E6FA89F-E3BF-9640-B569-011A0DFDE8E1}"/>
    <dgm:cxn modelId="{3D17BCCF-C0A0-E246-8A11-7BDCDE6D4C04}" type="presOf" srcId="{FE6F580C-E444-8B4B-95CA-6DECDA7C5825}" destId="{4F3F9341-8C64-BE4F-9B49-45AC343F4B9F}" srcOrd="0" destOrd="0" presId="urn:microsoft.com/office/officeart/2005/8/layout/hChevron3"/>
    <dgm:cxn modelId="{39C7C2F9-852D-ED44-8237-DCD0AAD8539F}" type="presOf" srcId="{289E61DD-3EAE-5F46-AE82-9A276F0183A6}" destId="{8E21C5A5-EE01-564B-B214-EB992670FA8E}" srcOrd="0" destOrd="0" presId="urn:microsoft.com/office/officeart/2005/8/layout/hChevron3"/>
    <dgm:cxn modelId="{938F4031-238B-F245-8D02-EAC85E458E75}" type="presParOf" srcId="{BF42E32F-AF3C-7540-9C16-9FF1FFD2F51F}" destId="{ED9F3471-3C13-274B-924C-5AE310F7ECE4}" srcOrd="0" destOrd="0" presId="urn:microsoft.com/office/officeart/2005/8/layout/hChevron3"/>
    <dgm:cxn modelId="{2F44D55F-647D-8741-A4D7-FCDD2563B3B4}" type="presParOf" srcId="{BF42E32F-AF3C-7540-9C16-9FF1FFD2F51F}" destId="{27A11379-3273-134F-A063-2C16617CA8D0}" srcOrd="1" destOrd="0" presId="urn:microsoft.com/office/officeart/2005/8/layout/hChevron3"/>
    <dgm:cxn modelId="{6D4AD2B8-B254-C044-A6F8-708753830992}" type="presParOf" srcId="{BF42E32F-AF3C-7540-9C16-9FF1FFD2F51F}" destId="{5FC564F3-4F1D-9A43-8951-F536EAC29E14}" srcOrd="2" destOrd="0" presId="urn:microsoft.com/office/officeart/2005/8/layout/hChevron3"/>
    <dgm:cxn modelId="{499F0BE8-AF28-274E-87BA-EF01C765F8B9}" type="presParOf" srcId="{BF42E32F-AF3C-7540-9C16-9FF1FFD2F51F}" destId="{155742E4-964B-D84B-9583-0449DD344E36}" srcOrd="3" destOrd="0" presId="urn:microsoft.com/office/officeart/2005/8/layout/hChevron3"/>
    <dgm:cxn modelId="{6CFF5A60-1A68-9242-A4D1-BA7314D84F17}" type="presParOf" srcId="{BF42E32F-AF3C-7540-9C16-9FF1FFD2F51F}" destId="{8E21C5A5-EE01-564B-B214-EB992670FA8E}" srcOrd="4" destOrd="0" presId="urn:microsoft.com/office/officeart/2005/8/layout/hChevron3"/>
    <dgm:cxn modelId="{6AA4A207-BEE9-6D4B-BD1D-9E792E631B25}" type="presParOf" srcId="{BF42E32F-AF3C-7540-9C16-9FF1FFD2F51F}" destId="{EDE0A129-9444-4749-8665-E3E66EEB9E46}" srcOrd="5" destOrd="0" presId="urn:microsoft.com/office/officeart/2005/8/layout/hChevron3"/>
    <dgm:cxn modelId="{5A0DA078-28FB-6C4C-96B8-1A6212CAEC5D}" type="presParOf" srcId="{BF42E32F-AF3C-7540-9C16-9FF1FFD2F51F}" destId="{4F3F9341-8C64-BE4F-9B49-45AC343F4B9F}" srcOrd="6" destOrd="0" presId="urn:microsoft.com/office/officeart/2005/8/layout/hChevron3"/>
    <dgm:cxn modelId="{A00ABD99-98DD-6D4F-91B3-87996D7C11E9}" type="presParOf" srcId="{BF42E32F-AF3C-7540-9C16-9FF1FFD2F51F}" destId="{E54D624F-09F0-244F-AE2C-761BF77EE60E}" srcOrd="7" destOrd="0" presId="urn:microsoft.com/office/officeart/2005/8/layout/hChevron3"/>
    <dgm:cxn modelId="{501B82E0-9F25-BC4A-B5A3-4358325568CA}" type="presParOf" srcId="{BF42E32F-AF3C-7540-9C16-9FF1FFD2F51F}" destId="{2A13B0ED-217C-0943-A4AD-29314DB9EDC1}" srcOrd="8" destOrd="0" presId="urn:microsoft.com/office/officeart/2005/8/layout/hChevron3"/>
    <dgm:cxn modelId="{4C65780F-98D8-F948-869B-59D568B3F091}" type="presParOf" srcId="{BF42E32F-AF3C-7540-9C16-9FF1FFD2F51F}" destId="{0862BFE0-185A-3E4C-9093-68E3E6487C3F}" srcOrd="9" destOrd="0" presId="urn:microsoft.com/office/officeart/2005/8/layout/hChevron3"/>
    <dgm:cxn modelId="{70826CB5-59AF-0842-AC89-4662B9989455}" type="presParOf" srcId="{BF42E32F-AF3C-7540-9C16-9FF1FFD2F51F}" destId="{92E7D4F0-ECD9-E043-A837-51CCEFADA63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CFA066-1ED3-5C47-83E5-B02E9EB94D19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77292CDD-4272-8940-8D79-C42FF8B82406}">
      <dgm:prSet phldrT="[Text]"/>
      <dgm:spPr/>
      <dgm:t>
        <a:bodyPr/>
        <a:lstStyle/>
        <a:p>
          <a:r>
            <a:rPr lang="en-US" dirty="0"/>
            <a:t>Introduction Presentation</a:t>
          </a:r>
        </a:p>
      </dgm:t>
    </dgm:pt>
    <dgm:pt modelId="{BFE7A339-0124-4242-9467-88F99D085128}" type="parTrans" cxnId="{9412F515-B1F8-0749-9079-340D25BD8865}">
      <dgm:prSet/>
      <dgm:spPr/>
      <dgm:t>
        <a:bodyPr/>
        <a:lstStyle/>
        <a:p>
          <a:endParaRPr lang="en-US"/>
        </a:p>
      </dgm:t>
    </dgm:pt>
    <dgm:pt modelId="{64C7B86E-EAD8-A140-B617-2E6C78A5096D}" type="sibTrans" cxnId="{9412F515-B1F8-0749-9079-340D25BD8865}">
      <dgm:prSet/>
      <dgm:spPr/>
      <dgm:t>
        <a:bodyPr/>
        <a:lstStyle/>
        <a:p>
          <a:endParaRPr lang="en-US"/>
        </a:p>
      </dgm:t>
    </dgm:pt>
    <dgm:pt modelId="{4AB984FB-E4F4-2449-9390-8E6FFA257320}">
      <dgm:prSet phldrT="[Text]"/>
      <dgm:spPr/>
      <dgm:t>
        <a:bodyPr/>
        <a:lstStyle/>
        <a:p>
          <a:r>
            <a:rPr lang="en-US" dirty="0"/>
            <a:t>Interactive Session #1</a:t>
          </a:r>
        </a:p>
      </dgm:t>
    </dgm:pt>
    <dgm:pt modelId="{ACB7EB41-D495-BE4F-8703-2A5F1BDCB72F}" type="parTrans" cxnId="{955D6D61-AC5C-AC49-BFE9-EEA3C33F6FE2}">
      <dgm:prSet/>
      <dgm:spPr/>
      <dgm:t>
        <a:bodyPr/>
        <a:lstStyle/>
        <a:p>
          <a:endParaRPr lang="en-US"/>
        </a:p>
      </dgm:t>
    </dgm:pt>
    <dgm:pt modelId="{787DE083-2319-884D-B7F1-45E0CE647674}" type="sibTrans" cxnId="{955D6D61-AC5C-AC49-BFE9-EEA3C33F6FE2}">
      <dgm:prSet/>
      <dgm:spPr/>
      <dgm:t>
        <a:bodyPr/>
        <a:lstStyle/>
        <a:p>
          <a:endParaRPr lang="en-US"/>
        </a:p>
      </dgm:t>
    </dgm:pt>
    <dgm:pt modelId="{289E61DD-3EAE-5F46-AE82-9A276F0183A6}">
      <dgm:prSet phldrT="[Text]"/>
      <dgm:spPr/>
      <dgm:t>
        <a:bodyPr/>
        <a:lstStyle/>
        <a:p>
          <a:r>
            <a:rPr lang="en-US" dirty="0"/>
            <a:t>Main Presentation Workshop</a:t>
          </a:r>
        </a:p>
      </dgm:t>
    </dgm:pt>
    <dgm:pt modelId="{C6AFDDBC-79AA-4247-97D7-9E4402C23E49}" type="parTrans" cxnId="{FC5D24BD-007B-4240-817C-F101ED454AFD}">
      <dgm:prSet/>
      <dgm:spPr/>
      <dgm:t>
        <a:bodyPr/>
        <a:lstStyle/>
        <a:p>
          <a:endParaRPr lang="en-US"/>
        </a:p>
      </dgm:t>
    </dgm:pt>
    <dgm:pt modelId="{4E6FA89F-E3BF-9640-B569-011A0DFDE8E1}" type="sibTrans" cxnId="{FC5D24BD-007B-4240-817C-F101ED454AFD}">
      <dgm:prSet/>
      <dgm:spPr/>
      <dgm:t>
        <a:bodyPr/>
        <a:lstStyle/>
        <a:p>
          <a:endParaRPr lang="en-US"/>
        </a:p>
      </dgm:t>
    </dgm:pt>
    <dgm:pt modelId="{FE6F580C-E444-8B4B-95CA-6DECDA7C5825}">
      <dgm:prSet/>
      <dgm:spPr/>
      <dgm:t>
        <a:bodyPr/>
        <a:lstStyle/>
        <a:p>
          <a:r>
            <a:rPr lang="en-US" dirty="0"/>
            <a:t>Interactive Session #2</a:t>
          </a:r>
        </a:p>
      </dgm:t>
    </dgm:pt>
    <dgm:pt modelId="{E1451D04-0463-B241-9124-332BFEB7922B}" type="parTrans" cxnId="{E2797B54-809B-E14E-9AA6-CD6D947B8C2D}">
      <dgm:prSet/>
      <dgm:spPr/>
      <dgm:t>
        <a:bodyPr/>
        <a:lstStyle/>
        <a:p>
          <a:endParaRPr lang="en-US"/>
        </a:p>
      </dgm:t>
    </dgm:pt>
    <dgm:pt modelId="{1E235977-FCF9-4441-8B8A-E2F359111D3D}" type="sibTrans" cxnId="{E2797B54-809B-E14E-9AA6-CD6D947B8C2D}">
      <dgm:prSet/>
      <dgm:spPr/>
      <dgm:t>
        <a:bodyPr/>
        <a:lstStyle/>
        <a:p>
          <a:endParaRPr lang="en-US"/>
        </a:p>
      </dgm:t>
    </dgm:pt>
    <dgm:pt modelId="{DA56EA66-9A04-B247-9E95-E0FEC4BA4712}">
      <dgm:prSet/>
      <dgm:spPr/>
      <dgm:t>
        <a:bodyPr/>
        <a:lstStyle/>
        <a:p>
          <a:r>
            <a:rPr lang="en-US" dirty="0"/>
            <a:t>Concluding Presentation</a:t>
          </a:r>
        </a:p>
      </dgm:t>
    </dgm:pt>
    <dgm:pt modelId="{DB45057A-F299-1042-AC02-05B4F76DD010}" type="parTrans" cxnId="{BE972461-81BB-3A45-B576-2505C7C830C6}">
      <dgm:prSet/>
      <dgm:spPr/>
      <dgm:t>
        <a:bodyPr/>
        <a:lstStyle/>
        <a:p>
          <a:endParaRPr lang="en-US"/>
        </a:p>
      </dgm:t>
    </dgm:pt>
    <dgm:pt modelId="{18BD6295-FF06-404B-AF5B-76B3832D5F8E}" type="sibTrans" cxnId="{BE972461-81BB-3A45-B576-2505C7C830C6}">
      <dgm:prSet/>
      <dgm:spPr/>
      <dgm:t>
        <a:bodyPr/>
        <a:lstStyle/>
        <a:p>
          <a:endParaRPr lang="en-US"/>
        </a:p>
      </dgm:t>
    </dgm:pt>
    <dgm:pt modelId="{C2EF6CA4-C98F-9D42-B358-75765B88E44D}">
      <dgm:prSet/>
      <dgm:spPr/>
      <dgm:t>
        <a:bodyPr/>
        <a:lstStyle/>
        <a:p>
          <a:r>
            <a:rPr lang="en-US" dirty="0"/>
            <a:t>Reflection Session</a:t>
          </a:r>
        </a:p>
      </dgm:t>
    </dgm:pt>
    <dgm:pt modelId="{F56000D4-F6D4-5644-B5C5-49B079C61003}" type="parTrans" cxnId="{3C354674-77C9-CB4A-9B55-35CC0E4C3CB8}">
      <dgm:prSet/>
      <dgm:spPr/>
      <dgm:t>
        <a:bodyPr/>
        <a:lstStyle/>
        <a:p>
          <a:endParaRPr lang="en-US"/>
        </a:p>
      </dgm:t>
    </dgm:pt>
    <dgm:pt modelId="{096DD5E3-BE59-8C42-8F4E-D268E78F1012}" type="sibTrans" cxnId="{3C354674-77C9-CB4A-9B55-35CC0E4C3CB8}">
      <dgm:prSet/>
      <dgm:spPr/>
      <dgm:t>
        <a:bodyPr/>
        <a:lstStyle/>
        <a:p>
          <a:endParaRPr lang="en-US"/>
        </a:p>
      </dgm:t>
    </dgm:pt>
    <dgm:pt modelId="{BF42E32F-AF3C-7540-9C16-9FF1FFD2F51F}" type="pres">
      <dgm:prSet presAssocID="{0BCFA066-1ED3-5C47-83E5-B02E9EB94D19}" presName="Name0" presStyleCnt="0">
        <dgm:presLayoutVars>
          <dgm:dir/>
          <dgm:resizeHandles val="exact"/>
        </dgm:presLayoutVars>
      </dgm:prSet>
      <dgm:spPr/>
    </dgm:pt>
    <dgm:pt modelId="{ED9F3471-3C13-274B-924C-5AE310F7ECE4}" type="pres">
      <dgm:prSet presAssocID="{77292CDD-4272-8940-8D79-C42FF8B82406}" presName="parTxOnly" presStyleLbl="node1" presStyleIdx="0" presStyleCnt="6">
        <dgm:presLayoutVars>
          <dgm:bulletEnabled val="1"/>
        </dgm:presLayoutVars>
      </dgm:prSet>
      <dgm:spPr/>
    </dgm:pt>
    <dgm:pt modelId="{27A11379-3273-134F-A063-2C16617CA8D0}" type="pres">
      <dgm:prSet presAssocID="{64C7B86E-EAD8-A140-B617-2E6C78A5096D}" presName="parSpace" presStyleCnt="0"/>
      <dgm:spPr/>
    </dgm:pt>
    <dgm:pt modelId="{5FC564F3-4F1D-9A43-8951-F536EAC29E14}" type="pres">
      <dgm:prSet presAssocID="{4AB984FB-E4F4-2449-9390-8E6FFA257320}" presName="parTxOnly" presStyleLbl="node1" presStyleIdx="1" presStyleCnt="6">
        <dgm:presLayoutVars>
          <dgm:bulletEnabled val="1"/>
        </dgm:presLayoutVars>
      </dgm:prSet>
      <dgm:spPr/>
    </dgm:pt>
    <dgm:pt modelId="{155742E4-964B-D84B-9583-0449DD344E36}" type="pres">
      <dgm:prSet presAssocID="{787DE083-2319-884D-B7F1-45E0CE647674}" presName="parSpace" presStyleCnt="0"/>
      <dgm:spPr/>
    </dgm:pt>
    <dgm:pt modelId="{8E21C5A5-EE01-564B-B214-EB992670FA8E}" type="pres">
      <dgm:prSet presAssocID="{289E61DD-3EAE-5F46-AE82-9A276F0183A6}" presName="parTxOnly" presStyleLbl="node1" presStyleIdx="2" presStyleCnt="6">
        <dgm:presLayoutVars>
          <dgm:bulletEnabled val="1"/>
        </dgm:presLayoutVars>
      </dgm:prSet>
      <dgm:spPr/>
    </dgm:pt>
    <dgm:pt modelId="{EDE0A129-9444-4749-8665-E3E66EEB9E46}" type="pres">
      <dgm:prSet presAssocID="{4E6FA89F-E3BF-9640-B569-011A0DFDE8E1}" presName="parSpace" presStyleCnt="0"/>
      <dgm:spPr/>
    </dgm:pt>
    <dgm:pt modelId="{4F3F9341-8C64-BE4F-9B49-45AC343F4B9F}" type="pres">
      <dgm:prSet presAssocID="{FE6F580C-E444-8B4B-95CA-6DECDA7C5825}" presName="parTxOnly" presStyleLbl="node1" presStyleIdx="3" presStyleCnt="6">
        <dgm:presLayoutVars>
          <dgm:bulletEnabled val="1"/>
        </dgm:presLayoutVars>
      </dgm:prSet>
      <dgm:spPr/>
    </dgm:pt>
    <dgm:pt modelId="{E54D624F-09F0-244F-AE2C-761BF77EE60E}" type="pres">
      <dgm:prSet presAssocID="{1E235977-FCF9-4441-8B8A-E2F359111D3D}" presName="parSpace" presStyleCnt="0"/>
      <dgm:spPr/>
    </dgm:pt>
    <dgm:pt modelId="{2A13B0ED-217C-0943-A4AD-29314DB9EDC1}" type="pres">
      <dgm:prSet presAssocID="{DA56EA66-9A04-B247-9E95-E0FEC4BA4712}" presName="parTxOnly" presStyleLbl="node1" presStyleIdx="4" presStyleCnt="6">
        <dgm:presLayoutVars>
          <dgm:bulletEnabled val="1"/>
        </dgm:presLayoutVars>
      </dgm:prSet>
      <dgm:spPr/>
    </dgm:pt>
    <dgm:pt modelId="{0862BFE0-185A-3E4C-9093-68E3E6487C3F}" type="pres">
      <dgm:prSet presAssocID="{18BD6295-FF06-404B-AF5B-76B3832D5F8E}" presName="parSpace" presStyleCnt="0"/>
      <dgm:spPr/>
    </dgm:pt>
    <dgm:pt modelId="{92E7D4F0-ECD9-E043-A837-51CCEFADA635}" type="pres">
      <dgm:prSet presAssocID="{C2EF6CA4-C98F-9D42-B358-75765B88E44D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412F515-B1F8-0749-9079-340D25BD8865}" srcId="{0BCFA066-1ED3-5C47-83E5-B02E9EB94D19}" destId="{77292CDD-4272-8940-8D79-C42FF8B82406}" srcOrd="0" destOrd="0" parTransId="{BFE7A339-0124-4242-9467-88F99D085128}" sibTransId="{64C7B86E-EAD8-A140-B617-2E6C78A5096D}"/>
    <dgm:cxn modelId="{3356F82A-7277-474C-9158-59208B5CA409}" type="presOf" srcId="{0BCFA066-1ED3-5C47-83E5-B02E9EB94D19}" destId="{BF42E32F-AF3C-7540-9C16-9FF1FFD2F51F}" srcOrd="0" destOrd="0" presId="urn:microsoft.com/office/officeart/2005/8/layout/hChevron3"/>
    <dgm:cxn modelId="{5B3D3338-8D02-5647-9593-B277E64B7F1C}" type="presOf" srcId="{DA56EA66-9A04-B247-9E95-E0FEC4BA4712}" destId="{2A13B0ED-217C-0943-A4AD-29314DB9EDC1}" srcOrd="0" destOrd="0" presId="urn:microsoft.com/office/officeart/2005/8/layout/hChevron3"/>
    <dgm:cxn modelId="{930AAD4D-F3E6-4044-8B70-50F8F289AEEB}" type="presOf" srcId="{77292CDD-4272-8940-8D79-C42FF8B82406}" destId="{ED9F3471-3C13-274B-924C-5AE310F7ECE4}" srcOrd="0" destOrd="0" presId="urn:microsoft.com/office/officeart/2005/8/layout/hChevron3"/>
    <dgm:cxn modelId="{E2797B54-809B-E14E-9AA6-CD6D947B8C2D}" srcId="{0BCFA066-1ED3-5C47-83E5-B02E9EB94D19}" destId="{FE6F580C-E444-8B4B-95CA-6DECDA7C5825}" srcOrd="3" destOrd="0" parTransId="{E1451D04-0463-B241-9124-332BFEB7922B}" sibTransId="{1E235977-FCF9-4441-8B8A-E2F359111D3D}"/>
    <dgm:cxn modelId="{BE972461-81BB-3A45-B576-2505C7C830C6}" srcId="{0BCFA066-1ED3-5C47-83E5-B02E9EB94D19}" destId="{DA56EA66-9A04-B247-9E95-E0FEC4BA4712}" srcOrd="4" destOrd="0" parTransId="{DB45057A-F299-1042-AC02-05B4F76DD010}" sibTransId="{18BD6295-FF06-404B-AF5B-76B3832D5F8E}"/>
    <dgm:cxn modelId="{955D6D61-AC5C-AC49-BFE9-EEA3C33F6FE2}" srcId="{0BCFA066-1ED3-5C47-83E5-B02E9EB94D19}" destId="{4AB984FB-E4F4-2449-9390-8E6FFA257320}" srcOrd="1" destOrd="0" parTransId="{ACB7EB41-D495-BE4F-8703-2A5F1BDCB72F}" sibTransId="{787DE083-2319-884D-B7F1-45E0CE647674}"/>
    <dgm:cxn modelId="{3C354674-77C9-CB4A-9B55-35CC0E4C3CB8}" srcId="{0BCFA066-1ED3-5C47-83E5-B02E9EB94D19}" destId="{C2EF6CA4-C98F-9D42-B358-75765B88E44D}" srcOrd="5" destOrd="0" parTransId="{F56000D4-F6D4-5644-B5C5-49B079C61003}" sibTransId="{096DD5E3-BE59-8C42-8F4E-D268E78F1012}"/>
    <dgm:cxn modelId="{BFDCDF82-7A7B-2D41-8286-06B49912C699}" type="presOf" srcId="{C2EF6CA4-C98F-9D42-B358-75765B88E44D}" destId="{92E7D4F0-ECD9-E043-A837-51CCEFADA635}" srcOrd="0" destOrd="0" presId="urn:microsoft.com/office/officeart/2005/8/layout/hChevron3"/>
    <dgm:cxn modelId="{6CFF128D-7512-714E-ADC1-79CFA4F15BAB}" type="presOf" srcId="{4AB984FB-E4F4-2449-9390-8E6FFA257320}" destId="{5FC564F3-4F1D-9A43-8951-F536EAC29E14}" srcOrd="0" destOrd="0" presId="urn:microsoft.com/office/officeart/2005/8/layout/hChevron3"/>
    <dgm:cxn modelId="{FC5D24BD-007B-4240-817C-F101ED454AFD}" srcId="{0BCFA066-1ED3-5C47-83E5-B02E9EB94D19}" destId="{289E61DD-3EAE-5F46-AE82-9A276F0183A6}" srcOrd="2" destOrd="0" parTransId="{C6AFDDBC-79AA-4247-97D7-9E4402C23E49}" sibTransId="{4E6FA89F-E3BF-9640-B569-011A0DFDE8E1}"/>
    <dgm:cxn modelId="{3D17BCCF-C0A0-E246-8A11-7BDCDE6D4C04}" type="presOf" srcId="{FE6F580C-E444-8B4B-95CA-6DECDA7C5825}" destId="{4F3F9341-8C64-BE4F-9B49-45AC343F4B9F}" srcOrd="0" destOrd="0" presId="urn:microsoft.com/office/officeart/2005/8/layout/hChevron3"/>
    <dgm:cxn modelId="{39C7C2F9-852D-ED44-8237-DCD0AAD8539F}" type="presOf" srcId="{289E61DD-3EAE-5F46-AE82-9A276F0183A6}" destId="{8E21C5A5-EE01-564B-B214-EB992670FA8E}" srcOrd="0" destOrd="0" presId="urn:microsoft.com/office/officeart/2005/8/layout/hChevron3"/>
    <dgm:cxn modelId="{938F4031-238B-F245-8D02-EAC85E458E75}" type="presParOf" srcId="{BF42E32F-AF3C-7540-9C16-9FF1FFD2F51F}" destId="{ED9F3471-3C13-274B-924C-5AE310F7ECE4}" srcOrd="0" destOrd="0" presId="urn:microsoft.com/office/officeart/2005/8/layout/hChevron3"/>
    <dgm:cxn modelId="{2F44D55F-647D-8741-A4D7-FCDD2563B3B4}" type="presParOf" srcId="{BF42E32F-AF3C-7540-9C16-9FF1FFD2F51F}" destId="{27A11379-3273-134F-A063-2C16617CA8D0}" srcOrd="1" destOrd="0" presId="urn:microsoft.com/office/officeart/2005/8/layout/hChevron3"/>
    <dgm:cxn modelId="{6D4AD2B8-B254-C044-A6F8-708753830992}" type="presParOf" srcId="{BF42E32F-AF3C-7540-9C16-9FF1FFD2F51F}" destId="{5FC564F3-4F1D-9A43-8951-F536EAC29E14}" srcOrd="2" destOrd="0" presId="urn:microsoft.com/office/officeart/2005/8/layout/hChevron3"/>
    <dgm:cxn modelId="{499F0BE8-AF28-274E-87BA-EF01C765F8B9}" type="presParOf" srcId="{BF42E32F-AF3C-7540-9C16-9FF1FFD2F51F}" destId="{155742E4-964B-D84B-9583-0449DD344E36}" srcOrd="3" destOrd="0" presId="urn:microsoft.com/office/officeart/2005/8/layout/hChevron3"/>
    <dgm:cxn modelId="{6CFF5A60-1A68-9242-A4D1-BA7314D84F17}" type="presParOf" srcId="{BF42E32F-AF3C-7540-9C16-9FF1FFD2F51F}" destId="{8E21C5A5-EE01-564B-B214-EB992670FA8E}" srcOrd="4" destOrd="0" presId="urn:microsoft.com/office/officeart/2005/8/layout/hChevron3"/>
    <dgm:cxn modelId="{6AA4A207-BEE9-6D4B-BD1D-9E792E631B25}" type="presParOf" srcId="{BF42E32F-AF3C-7540-9C16-9FF1FFD2F51F}" destId="{EDE0A129-9444-4749-8665-E3E66EEB9E46}" srcOrd="5" destOrd="0" presId="urn:microsoft.com/office/officeart/2005/8/layout/hChevron3"/>
    <dgm:cxn modelId="{5A0DA078-28FB-6C4C-96B8-1A6212CAEC5D}" type="presParOf" srcId="{BF42E32F-AF3C-7540-9C16-9FF1FFD2F51F}" destId="{4F3F9341-8C64-BE4F-9B49-45AC343F4B9F}" srcOrd="6" destOrd="0" presId="urn:microsoft.com/office/officeart/2005/8/layout/hChevron3"/>
    <dgm:cxn modelId="{A00ABD99-98DD-6D4F-91B3-87996D7C11E9}" type="presParOf" srcId="{BF42E32F-AF3C-7540-9C16-9FF1FFD2F51F}" destId="{E54D624F-09F0-244F-AE2C-761BF77EE60E}" srcOrd="7" destOrd="0" presId="urn:microsoft.com/office/officeart/2005/8/layout/hChevron3"/>
    <dgm:cxn modelId="{501B82E0-9F25-BC4A-B5A3-4358325568CA}" type="presParOf" srcId="{BF42E32F-AF3C-7540-9C16-9FF1FFD2F51F}" destId="{2A13B0ED-217C-0943-A4AD-29314DB9EDC1}" srcOrd="8" destOrd="0" presId="urn:microsoft.com/office/officeart/2005/8/layout/hChevron3"/>
    <dgm:cxn modelId="{4C65780F-98D8-F948-869B-59D568B3F091}" type="presParOf" srcId="{BF42E32F-AF3C-7540-9C16-9FF1FFD2F51F}" destId="{0862BFE0-185A-3E4C-9093-68E3E6487C3F}" srcOrd="9" destOrd="0" presId="urn:microsoft.com/office/officeart/2005/8/layout/hChevron3"/>
    <dgm:cxn modelId="{70826CB5-59AF-0842-AC89-4662B9989455}" type="presParOf" srcId="{BF42E32F-AF3C-7540-9C16-9FF1FFD2F51F}" destId="{92E7D4F0-ECD9-E043-A837-51CCEFADA63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8D6A1E-CC85-7A42-97C5-9F1E2632D00A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A2F6E521-7CE5-E94D-B3EE-F827B3837604}">
      <dgm:prSet phldrT="[Text]"/>
      <dgm:spPr/>
      <dgm:t>
        <a:bodyPr/>
        <a:lstStyle/>
        <a:p>
          <a:r>
            <a:rPr lang="en-US" dirty="0"/>
            <a:t>Introduce Baseball</a:t>
          </a:r>
        </a:p>
      </dgm:t>
    </dgm:pt>
    <dgm:pt modelId="{7A48C86E-150D-F240-A94E-8A37533E9239}" type="parTrans" cxnId="{2D30E0FD-63D2-A747-87A2-0321B9F84CCD}">
      <dgm:prSet/>
      <dgm:spPr/>
      <dgm:t>
        <a:bodyPr/>
        <a:lstStyle/>
        <a:p>
          <a:endParaRPr lang="en-US"/>
        </a:p>
      </dgm:t>
    </dgm:pt>
    <dgm:pt modelId="{D7E84820-905E-CF44-B3B4-72096628AF1C}" type="sibTrans" cxnId="{2D30E0FD-63D2-A747-87A2-0321B9F84CCD}">
      <dgm:prSet/>
      <dgm:spPr/>
      <dgm:t>
        <a:bodyPr/>
        <a:lstStyle/>
        <a:p>
          <a:endParaRPr lang="en-US"/>
        </a:p>
      </dgm:t>
    </dgm:pt>
    <dgm:pt modelId="{AE0E9ECA-EAD6-3B47-914A-3B28B255DFC8}">
      <dgm:prSet phldrT="[Text]"/>
      <dgm:spPr/>
      <dgm:t>
        <a:bodyPr/>
        <a:lstStyle/>
        <a:p>
          <a:r>
            <a:rPr lang="en-US" dirty="0"/>
            <a:t>Provide Information about what the module will look like</a:t>
          </a:r>
        </a:p>
      </dgm:t>
    </dgm:pt>
    <dgm:pt modelId="{BC807D68-4F99-8F40-8591-8D865342B956}" type="parTrans" cxnId="{E074F6B4-FF29-FB4A-90C3-0B062B4C0E7B}">
      <dgm:prSet/>
      <dgm:spPr/>
      <dgm:t>
        <a:bodyPr/>
        <a:lstStyle/>
        <a:p>
          <a:endParaRPr lang="en-US"/>
        </a:p>
      </dgm:t>
    </dgm:pt>
    <dgm:pt modelId="{142B728B-EC60-694A-B0BD-F7729B373CA8}" type="sibTrans" cxnId="{E074F6B4-FF29-FB4A-90C3-0B062B4C0E7B}">
      <dgm:prSet/>
      <dgm:spPr/>
      <dgm:t>
        <a:bodyPr/>
        <a:lstStyle/>
        <a:p>
          <a:endParaRPr lang="en-US"/>
        </a:p>
      </dgm:t>
    </dgm:pt>
    <dgm:pt modelId="{F5A3D6D6-1CD2-0145-9104-0CBC6546E03F}">
      <dgm:prSet phldrT="[Text]"/>
      <dgm:spPr/>
      <dgm:t>
        <a:bodyPr/>
        <a:lstStyle/>
        <a:p>
          <a:r>
            <a:rPr lang="en-US" dirty="0"/>
            <a:t>Lead into the interactive session!</a:t>
          </a:r>
        </a:p>
      </dgm:t>
    </dgm:pt>
    <dgm:pt modelId="{2139BFF2-75A0-3844-A375-F4798F2A7A40}" type="parTrans" cxnId="{C1DEF67B-0D53-574F-A4E1-0B6F5937E3CD}">
      <dgm:prSet/>
      <dgm:spPr/>
      <dgm:t>
        <a:bodyPr/>
        <a:lstStyle/>
        <a:p>
          <a:endParaRPr lang="en-US"/>
        </a:p>
      </dgm:t>
    </dgm:pt>
    <dgm:pt modelId="{258D942A-5287-7E42-8093-8F3CF01A44EC}" type="sibTrans" cxnId="{C1DEF67B-0D53-574F-A4E1-0B6F5937E3CD}">
      <dgm:prSet/>
      <dgm:spPr/>
      <dgm:t>
        <a:bodyPr/>
        <a:lstStyle/>
        <a:p>
          <a:endParaRPr lang="en-US"/>
        </a:p>
      </dgm:t>
    </dgm:pt>
    <dgm:pt modelId="{00922585-15CE-3940-868A-F9EA4D478F8E}" type="pres">
      <dgm:prSet presAssocID="{208D6A1E-CC85-7A42-97C5-9F1E2632D00A}" presName="compositeShape" presStyleCnt="0">
        <dgm:presLayoutVars>
          <dgm:dir/>
          <dgm:resizeHandles/>
        </dgm:presLayoutVars>
      </dgm:prSet>
      <dgm:spPr/>
    </dgm:pt>
    <dgm:pt modelId="{954ECC0E-BF70-A146-8B55-55EDBA7C4259}" type="pres">
      <dgm:prSet presAssocID="{208D6A1E-CC85-7A42-97C5-9F1E2632D00A}" presName="pyramid" presStyleLbl="node1" presStyleIdx="0" presStyleCnt="1"/>
      <dgm:spPr/>
    </dgm:pt>
    <dgm:pt modelId="{E48A4169-6F25-D042-9E10-68880ABBF83A}" type="pres">
      <dgm:prSet presAssocID="{208D6A1E-CC85-7A42-97C5-9F1E2632D00A}" presName="theList" presStyleCnt="0"/>
      <dgm:spPr/>
    </dgm:pt>
    <dgm:pt modelId="{07B09C46-3D84-C344-860F-BC5E488EDDC2}" type="pres">
      <dgm:prSet presAssocID="{A2F6E521-7CE5-E94D-B3EE-F827B3837604}" presName="aNode" presStyleLbl="fgAcc1" presStyleIdx="0" presStyleCnt="3">
        <dgm:presLayoutVars>
          <dgm:bulletEnabled val="1"/>
        </dgm:presLayoutVars>
      </dgm:prSet>
      <dgm:spPr/>
    </dgm:pt>
    <dgm:pt modelId="{81B9361E-54E1-9947-A995-A4D321F2B840}" type="pres">
      <dgm:prSet presAssocID="{A2F6E521-7CE5-E94D-B3EE-F827B3837604}" presName="aSpace" presStyleCnt="0"/>
      <dgm:spPr/>
    </dgm:pt>
    <dgm:pt modelId="{2C8D245B-B0BC-294B-A398-ED7BD02D5E2F}" type="pres">
      <dgm:prSet presAssocID="{AE0E9ECA-EAD6-3B47-914A-3B28B255DFC8}" presName="aNode" presStyleLbl="fgAcc1" presStyleIdx="1" presStyleCnt="3">
        <dgm:presLayoutVars>
          <dgm:bulletEnabled val="1"/>
        </dgm:presLayoutVars>
      </dgm:prSet>
      <dgm:spPr/>
    </dgm:pt>
    <dgm:pt modelId="{AA94C055-4A60-7C46-8091-44D033A301F4}" type="pres">
      <dgm:prSet presAssocID="{AE0E9ECA-EAD6-3B47-914A-3B28B255DFC8}" presName="aSpace" presStyleCnt="0"/>
      <dgm:spPr/>
    </dgm:pt>
    <dgm:pt modelId="{36BDAA5A-EBFD-4849-AE3C-D0CC34BFBA52}" type="pres">
      <dgm:prSet presAssocID="{F5A3D6D6-1CD2-0145-9104-0CBC6546E03F}" presName="aNode" presStyleLbl="fgAcc1" presStyleIdx="2" presStyleCnt="3">
        <dgm:presLayoutVars>
          <dgm:bulletEnabled val="1"/>
        </dgm:presLayoutVars>
      </dgm:prSet>
      <dgm:spPr/>
    </dgm:pt>
    <dgm:pt modelId="{0256562E-0CE1-DD40-9928-F27BBB5A7462}" type="pres">
      <dgm:prSet presAssocID="{F5A3D6D6-1CD2-0145-9104-0CBC6546E03F}" presName="aSpace" presStyleCnt="0"/>
      <dgm:spPr/>
    </dgm:pt>
  </dgm:ptLst>
  <dgm:cxnLst>
    <dgm:cxn modelId="{8DCAA92C-DCB7-2B49-B555-D0BB11F64E41}" type="presOf" srcId="{A2F6E521-7CE5-E94D-B3EE-F827B3837604}" destId="{07B09C46-3D84-C344-860F-BC5E488EDDC2}" srcOrd="0" destOrd="0" presId="urn:microsoft.com/office/officeart/2005/8/layout/pyramid2"/>
    <dgm:cxn modelId="{7FF0613C-1A14-9D44-86BA-3D3D4F4C93C2}" type="presOf" srcId="{AE0E9ECA-EAD6-3B47-914A-3B28B255DFC8}" destId="{2C8D245B-B0BC-294B-A398-ED7BD02D5E2F}" srcOrd="0" destOrd="0" presId="urn:microsoft.com/office/officeart/2005/8/layout/pyramid2"/>
    <dgm:cxn modelId="{CA8CAD3D-E424-E542-9F2E-9F22F225CC74}" type="presOf" srcId="{F5A3D6D6-1CD2-0145-9104-0CBC6546E03F}" destId="{36BDAA5A-EBFD-4849-AE3C-D0CC34BFBA52}" srcOrd="0" destOrd="0" presId="urn:microsoft.com/office/officeart/2005/8/layout/pyramid2"/>
    <dgm:cxn modelId="{C1DEF67B-0D53-574F-A4E1-0B6F5937E3CD}" srcId="{208D6A1E-CC85-7A42-97C5-9F1E2632D00A}" destId="{F5A3D6D6-1CD2-0145-9104-0CBC6546E03F}" srcOrd="2" destOrd="0" parTransId="{2139BFF2-75A0-3844-A375-F4798F2A7A40}" sibTransId="{258D942A-5287-7E42-8093-8F3CF01A44EC}"/>
    <dgm:cxn modelId="{E074F6B4-FF29-FB4A-90C3-0B062B4C0E7B}" srcId="{208D6A1E-CC85-7A42-97C5-9F1E2632D00A}" destId="{AE0E9ECA-EAD6-3B47-914A-3B28B255DFC8}" srcOrd="1" destOrd="0" parTransId="{BC807D68-4F99-8F40-8591-8D865342B956}" sibTransId="{142B728B-EC60-694A-B0BD-F7729B373CA8}"/>
    <dgm:cxn modelId="{E053C7E8-FE8A-D548-86CE-2CE2E7C3ABEC}" type="presOf" srcId="{208D6A1E-CC85-7A42-97C5-9F1E2632D00A}" destId="{00922585-15CE-3940-868A-F9EA4D478F8E}" srcOrd="0" destOrd="0" presId="urn:microsoft.com/office/officeart/2005/8/layout/pyramid2"/>
    <dgm:cxn modelId="{2D30E0FD-63D2-A747-87A2-0321B9F84CCD}" srcId="{208D6A1E-CC85-7A42-97C5-9F1E2632D00A}" destId="{A2F6E521-7CE5-E94D-B3EE-F827B3837604}" srcOrd="0" destOrd="0" parTransId="{7A48C86E-150D-F240-A94E-8A37533E9239}" sibTransId="{D7E84820-905E-CF44-B3B4-72096628AF1C}"/>
    <dgm:cxn modelId="{BDF62597-B663-5247-AE57-2A6CAC26C5F4}" type="presParOf" srcId="{00922585-15CE-3940-868A-F9EA4D478F8E}" destId="{954ECC0E-BF70-A146-8B55-55EDBA7C4259}" srcOrd="0" destOrd="0" presId="urn:microsoft.com/office/officeart/2005/8/layout/pyramid2"/>
    <dgm:cxn modelId="{0B5FAB99-5DE1-EF40-B5DD-39C6D3B1744E}" type="presParOf" srcId="{00922585-15CE-3940-868A-F9EA4D478F8E}" destId="{E48A4169-6F25-D042-9E10-68880ABBF83A}" srcOrd="1" destOrd="0" presId="urn:microsoft.com/office/officeart/2005/8/layout/pyramid2"/>
    <dgm:cxn modelId="{C3A156E1-4877-1E48-B078-E937072D2600}" type="presParOf" srcId="{E48A4169-6F25-D042-9E10-68880ABBF83A}" destId="{07B09C46-3D84-C344-860F-BC5E488EDDC2}" srcOrd="0" destOrd="0" presId="urn:microsoft.com/office/officeart/2005/8/layout/pyramid2"/>
    <dgm:cxn modelId="{E64ADE42-6AB2-BF42-A94F-44F8CFD97A75}" type="presParOf" srcId="{E48A4169-6F25-D042-9E10-68880ABBF83A}" destId="{81B9361E-54E1-9947-A995-A4D321F2B840}" srcOrd="1" destOrd="0" presId="urn:microsoft.com/office/officeart/2005/8/layout/pyramid2"/>
    <dgm:cxn modelId="{0E9C982F-2F78-6B4A-B79A-D3F7E7DF9B3B}" type="presParOf" srcId="{E48A4169-6F25-D042-9E10-68880ABBF83A}" destId="{2C8D245B-B0BC-294B-A398-ED7BD02D5E2F}" srcOrd="2" destOrd="0" presId="urn:microsoft.com/office/officeart/2005/8/layout/pyramid2"/>
    <dgm:cxn modelId="{8A309E88-D0E9-5348-B226-54B716C69B0A}" type="presParOf" srcId="{E48A4169-6F25-D042-9E10-68880ABBF83A}" destId="{AA94C055-4A60-7C46-8091-44D033A301F4}" srcOrd="3" destOrd="0" presId="urn:microsoft.com/office/officeart/2005/8/layout/pyramid2"/>
    <dgm:cxn modelId="{5749CA34-0F39-FF44-8EA0-C5754FAC0DD0}" type="presParOf" srcId="{E48A4169-6F25-D042-9E10-68880ABBF83A}" destId="{36BDAA5A-EBFD-4849-AE3C-D0CC34BFBA52}" srcOrd="4" destOrd="0" presId="urn:microsoft.com/office/officeart/2005/8/layout/pyramid2"/>
    <dgm:cxn modelId="{416E6A37-9D65-0545-9E8A-ECAAB07BE985}" type="presParOf" srcId="{E48A4169-6F25-D042-9E10-68880ABBF83A}" destId="{0256562E-0CE1-DD40-9928-F27BBB5A746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CFA066-1ED3-5C47-83E5-B02E9EB94D19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77292CDD-4272-8940-8D79-C42FF8B82406}">
      <dgm:prSet phldrT="[Text]"/>
      <dgm:spPr/>
      <dgm:t>
        <a:bodyPr/>
        <a:lstStyle/>
        <a:p>
          <a:r>
            <a:rPr lang="en-US" dirty="0"/>
            <a:t>Introduction Presentation</a:t>
          </a:r>
        </a:p>
      </dgm:t>
    </dgm:pt>
    <dgm:pt modelId="{BFE7A339-0124-4242-9467-88F99D085128}" type="parTrans" cxnId="{9412F515-B1F8-0749-9079-340D25BD8865}">
      <dgm:prSet/>
      <dgm:spPr/>
      <dgm:t>
        <a:bodyPr/>
        <a:lstStyle/>
        <a:p>
          <a:endParaRPr lang="en-US"/>
        </a:p>
      </dgm:t>
    </dgm:pt>
    <dgm:pt modelId="{64C7B86E-EAD8-A140-B617-2E6C78A5096D}" type="sibTrans" cxnId="{9412F515-B1F8-0749-9079-340D25BD8865}">
      <dgm:prSet/>
      <dgm:spPr/>
      <dgm:t>
        <a:bodyPr/>
        <a:lstStyle/>
        <a:p>
          <a:endParaRPr lang="en-US"/>
        </a:p>
      </dgm:t>
    </dgm:pt>
    <dgm:pt modelId="{4AB984FB-E4F4-2449-9390-8E6FFA257320}">
      <dgm:prSet phldrT="[Text]"/>
      <dgm:spPr/>
      <dgm:t>
        <a:bodyPr/>
        <a:lstStyle/>
        <a:p>
          <a:r>
            <a:rPr lang="en-US" dirty="0"/>
            <a:t>Interactive Session #1</a:t>
          </a:r>
        </a:p>
      </dgm:t>
    </dgm:pt>
    <dgm:pt modelId="{ACB7EB41-D495-BE4F-8703-2A5F1BDCB72F}" type="parTrans" cxnId="{955D6D61-AC5C-AC49-BFE9-EEA3C33F6FE2}">
      <dgm:prSet/>
      <dgm:spPr/>
      <dgm:t>
        <a:bodyPr/>
        <a:lstStyle/>
        <a:p>
          <a:endParaRPr lang="en-US"/>
        </a:p>
      </dgm:t>
    </dgm:pt>
    <dgm:pt modelId="{787DE083-2319-884D-B7F1-45E0CE647674}" type="sibTrans" cxnId="{955D6D61-AC5C-AC49-BFE9-EEA3C33F6FE2}">
      <dgm:prSet/>
      <dgm:spPr/>
      <dgm:t>
        <a:bodyPr/>
        <a:lstStyle/>
        <a:p>
          <a:endParaRPr lang="en-US"/>
        </a:p>
      </dgm:t>
    </dgm:pt>
    <dgm:pt modelId="{289E61DD-3EAE-5F46-AE82-9A276F0183A6}">
      <dgm:prSet phldrT="[Text]"/>
      <dgm:spPr/>
      <dgm:t>
        <a:bodyPr/>
        <a:lstStyle/>
        <a:p>
          <a:r>
            <a:rPr lang="en-US" dirty="0"/>
            <a:t>Main Presentation Workshop</a:t>
          </a:r>
        </a:p>
      </dgm:t>
    </dgm:pt>
    <dgm:pt modelId="{C6AFDDBC-79AA-4247-97D7-9E4402C23E49}" type="parTrans" cxnId="{FC5D24BD-007B-4240-817C-F101ED454AFD}">
      <dgm:prSet/>
      <dgm:spPr/>
      <dgm:t>
        <a:bodyPr/>
        <a:lstStyle/>
        <a:p>
          <a:endParaRPr lang="en-US"/>
        </a:p>
      </dgm:t>
    </dgm:pt>
    <dgm:pt modelId="{4E6FA89F-E3BF-9640-B569-011A0DFDE8E1}" type="sibTrans" cxnId="{FC5D24BD-007B-4240-817C-F101ED454AFD}">
      <dgm:prSet/>
      <dgm:spPr/>
      <dgm:t>
        <a:bodyPr/>
        <a:lstStyle/>
        <a:p>
          <a:endParaRPr lang="en-US"/>
        </a:p>
      </dgm:t>
    </dgm:pt>
    <dgm:pt modelId="{FE6F580C-E444-8B4B-95CA-6DECDA7C5825}">
      <dgm:prSet/>
      <dgm:spPr/>
      <dgm:t>
        <a:bodyPr/>
        <a:lstStyle/>
        <a:p>
          <a:r>
            <a:rPr lang="en-US" dirty="0"/>
            <a:t>Interactive Session #2</a:t>
          </a:r>
        </a:p>
      </dgm:t>
    </dgm:pt>
    <dgm:pt modelId="{E1451D04-0463-B241-9124-332BFEB7922B}" type="parTrans" cxnId="{E2797B54-809B-E14E-9AA6-CD6D947B8C2D}">
      <dgm:prSet/>
      <dgm:spPr/>
      <dgm:t>
        <a:bodyPr/>
        <a:lstStyle/>
        <a:p>
          <a:endParaRPr lang="en-US"/>
        </a:p>
      </dgm:t>
    </dgm:pt>
    <dgm:pt modelId="{1E235977-FCF9-4441-8B8A-E2F359111D3D}" type="sibTrans" cxnId="{E2797B54-809B-E14E-9AA6-CD6D947B8C2D}">
      <dgm:prSet/>
      <dgm:spPr/>
      <dgm:t>
        <a:bodyPr/>
        <a:lstStyle/>
        <a:p>
          <a:endParaRPr lang="en-US"/>
        </a:p>
      </dgm:t>
    </dgm:pt>
    <dgm:pt modelId="{DA56EA66-9A04-B247-9E95-E0FEC4BA4712}">
      <dgm:prSet/>
      <dgm:spPr/>
      <dgm:t>
        <a:bodyPr/>
        <a:lstStyle/>
        <a:p>
          <a:r>
            <a:rPr lang="en-US" dirty="0"/>
            <a:t>Concluding Presentation</a:t>
          </a:r>
        </a:p>
      </dgm:t>
    </dgm:pt>
    <dgm:pt modelId="{DB45057A-F299-1042-AC02-05B4F76DD010}" type="parTrans" cxnId="{BE972461-81BB-3A45-B576-2505C7C830C6}">
      <dgm:prSet/>
      <dgm:spPr/>
      <dgm:t>
        <a:bodyPr/>
        <a:lstStyle/>
        <a:p>
          <a:endParaRPr lang="en-US"/>
        </a:p>
      </dgm:t>
    </dgm:pt>
    <dgm:pt modelId="{18BD6295-FF06-404B-AF5B-76B3832D5F8E}" type="sibTrans" cxnId="{BE972461-81BB-3A45-B576-2505C7C830C6}">
      <dgm:prSet/>
      <dgm:spPr/>
      <dgm:t>
        <a:bodyPr/>
        <a:lstStyle/>
        <a:p>
          <a:endParaRPr lang="en-US"/>
        </a:p>
      </dgm:t>
    </dgm:pt>
    <dgm:pt modelId="{C2EF6CA4-C98F-9D42-B358-75765B88E44D}">
      <dgm:prSet/>
      <dgm:spPr/>
      <dgm:t>
        <a:bodyPr/>
        <a:lstStyle/>
        <a:p>
          <a:r>
            <a:rPr lang="en-US" dirty="0"/>
            <a:t>Reflection Session</a:t>
          </a:r>
        </a:p>
      </dgm:t>
    </dgm:pt>
    <dgm:pt modelId="{F56000D4-F6D4-5644-B5C5-49B079C61003}" type="parTrans" cxnId="{3C354674-77C9-CB4A-9B55-35CC0E4C3CB8}">
      <dgm:prSet/>
      <dgm:spPr/>
      <dgm:t>
        <a:bodyPr/>
        <a:lstStyle/>
        <a:p>
          <a:endParaRPr lang="en-US"/>
        </a:p>
      </dgm:t>
    </dgm:pt>
    <dgm:pt modelId="{096DD5E3-BE59-8C42-8F4E-D268E78F1012}" type="sibTrans" cxnId="{3C354674-77C9-CB4A-9B55-35CC0E4C3CB8}">
      <dgm:prSet/>
      <dgm:spPr/>
      <dgm:t>
        <a:bodyPr/>
        <a:lstStyle/>
        <a:p>
          <a:endParaRPr lang="en-US"/>
        </a:p>
      </dgm:t>
    </dgm:pt>
    <dgm:pt modelId="{BF42E32F-AF3C-7540-9C16-9FF1FFD2F51F}" type="pres">
      <dgm:prSet presAssocID="{0BCFA066-1ED3-5C47-83E5-B02E9EB94D19}" presName="Name0" presStyleCnt="0">
        <dgm:presLayoutVars>
          <dgm:dir/>
          <dgm:resizeHandles val="exact"/>
        </dgm:presLayoutVars>
      </dgm:prSet>
      <dgm:spPr/>
    </dgm:pt>
    <dgm:pt modelId="{ED9F3471-3C13-274B-924C-5AE310F7ECE4}" type="pres">
      <dgm:prSet presAssocID="{77292CDD-4272-8940-8D79-C42FF8B82406}" presName="parTxOnly" presStyleLbl="node1" presStyleIdx="0" presStyleCnt="6">
        <dgm:presLayoutVars>
          <dgm:bulletEnabled val="1"/>
        </dgm:presLayoutVars>
      </dgm:prSet>
      <dgm:spPr/>
    </dgm:pt>
    <dgm:pt modelId="{27A11379-3273-134F-A063-2C16617CA8D0}" type="pres">
      <dgm:prSet presAssocID="{64C7B86E-EAD8-A140-B617-2E6C78A5096D}" presName="parSpace" presStyleCnt="0"/>
      <dgm:spPr/>
    </dgm:pt>
    <dgm:pt modelId="{5FC564F3-4F1D-9A43-8951-F536EAC29E14}" type="pres">
      <dgm:prSet presAssocID="{4AB984FB-E4F4-2449-9390-8E6FFA257320}" presName="parTxOnly" presStyleLbl="node1" presStyleIdx="1" presStyleCnt="6">
        <dgm:presLayoutVars>
          <dgm:bulletEnabled val="1"/>
        </dgm:presLayoutVars>
      </dgm:prSet>
      <dgm:spPr/>
    </dgm:pt>
    <dgm:pt modelId="{155742E4-964B-D84B-9583-0449DD344E36}" type="pres">
      <dgm:prSet presAssocID="{787DE083-2319-884D-B7F1-45E0CE647674}" presName="parSpace" presStyleCnt="0"/>
      <dgm:spPr/>
    </dgm:pt>
    <dgm:pt modelId="{8E21C5A5-EE01-564B-B214-EB992670FA8E}" type="pres">
      <dgm:prSet presAssocID="{289E61DD-3EAE-5F46-AE82-9A276F0183A6}" presName="parTxOnly" presStyleLbl="node1" presStyleIdx="2" presStyleCnt="6">
        <dgm:presLayoutVars>
          <dgm:bulletEnabled val="1"/>
        </dgm:presLayoutVars>
      </dgm:prSet>
      <dgm:spPr/>
    </dgm:pt>
    <dgm:pt modelId="{EDE0A129-9444-4749-8665-E3E66EEB9E46}" type="pres">
      <dgm:prSet presAssocID="{4E6FA89F-E3BF-9640-B569-011A0DFDE8E1}" presName="parSpace" presStyleCnt="0"/>
      <dgm:spPr/>
    </dgm:pt>
    <dgm:pt modelId="{4F3F9341-8C64-BE4F-9B49-45AC343F4B9F}" type="pres">
      <dgm:prSet presAssocID="{FE6F580C-E444-8B4B-95CA-6DECDA7C5825}" presName="parTxOnly" presStyleLbl="node1" presStyleIdx="3" presStyleCnt="6">
        <dgm:presLayoutVars>
          <dgm:bulletEnabled val="1"/>
        </dgm:presLayoutVars>
      </dgm:prSet>
      <dgm:spPr/>
    </dgm:pt>
    <dgm:pt modelId="{E54D624F-09F0-244F-AE2C-761BF77EE60E}" type="pres">
      <dgm:prSet presAssocID="{1E235977-FCF9-4441-8B8A-E2F359111D3D}" presName="parSpace" presStyleCnt="0"/>
      <dgm:spPr/>
    </dgm:pt>
    <dgm:pt modelId="{2A13B0ED-217C-0943-A4AD-29314DB9EDC1}" type="pres">
      <dgm:prSet presAssocID="{DA56EA66-9A04-B247-9E95-E0FEC4BA4712}" presName="parTxOnly" presStyleLbl="node1" presStyleIdx="4" presStyleCnt="6">
        <dgm:presLayoutVars>
          <dgm:bulletEnabled val="1"/>
        </dgm:presLayoutVars>
      </dgm:prSet>
      <dgm:spPr/>
    </dgm:pt>
    <dgm:pt modelId="{0862BFE0-185A-3E4C-9093-68E3E6487C3F}" type="pres">
      <dgm:prSet presAssocID="{18BD6295-FF06-404B-AF5B-76B3832D5F8E}" presName="parSpace" presStyleCnt="0"/>
      <dgm:spPr/>
    </dgm:pt>
    <dgm:pt modelId="{92E7D4F0-ECD9-E043-A837-51CCEFADA635}" type="pres">
      <dgm:prSet presAssocID="{C2EF6CA4-C98F-9D42-B358-75765B88E44D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412F515-B1F8-0749-9079-340D25BD8865}" srcId="{0BCFA066-1ED3-5C47-83E5-B02E9EB94D19}" destId="{77292CDD-4272-8940-8D79-C42FF8B82406}" srcOrd="0" destOrd="0" parTransId="{BFE7A339-0124-4242-9467-88F99D085128}" sibTransId="{64C7B86E-EAD8-A140-B617-2E6C78A5096D}"/>
    <dgm:cxn modelId="{3356F82A-7277-474C-9158-59208B5CA409}" type="presOf" srcId="{0BCFA066-1ED3-5C47-83E5-B02E9EB94D19}" destId="{BF42E32F-AF3C-7540-9C16-9FF1FFD2F51F}" srcOrd="0" destOrd="0" presId="urn:microsoft.com/office/officeart/2005/8/layout/hChevron3"/>
    <dgm:cxn modelId="{5B3D3338-8D02-5647-9593-B277E64B7F1C}" type="presOf" srcId="{DA56EA66-9A04-B247-9E95-E0FEC4BA4712}" destId="{2A13B0ED-217C-0943-A4AD-29314DB9EDC1}" srcOrd="0" destOrd="0" presId="urn:microsoft.com/office/officeart/2005/8/layout/hChevron3"/>
    <dgm:cxn modelId="{930AAD4D-F3E6-4044-8B70-50F8F289AEEB}" type="presOf" srcId="{77292CDD-4272-8940-8D79-C42FF8B82406}" destId="{ED9F3471-3C13-274B-924C-5AE310F7ECE4}" srcOrd="0" destOrd="0" presId="urn:microsoft.com/office/officeart/2005/8/layout/hChevron3"/>
    <dgm:cxn modelId="{E2797B54-809B-E14E-9AA6-CD6D947B8C2D}" srcId="{0BCFA066-1ED3-5C47-83E5-B02E9EB94D19}" destId="{FE6F580C-E444-8B4B-95CA-6DECDA7C5825}" srcOrd="3" destOrd="0" parTransId="{E1451D04-0463-B241-9124-332BFEB7922B}" sibTransId="{1E235977-FCF9-4441-8B8A-E2F359111D3D}"/>
    <dgm:cxn modelId="{BE972461-81BB-3A45-B576-2505C7C830C6}" srcId="{0BCFA066-1ED3-5C47-83E5-B02E9EB94D19}" destId="{DA56EA66-9A04-B247-9E95-E0FEC4BA4712}" srcOrd="4" destOrd="0" parTransId="{DB45057A-F299-1042-AC02-05B4F76DD010}" sibTransId="{18BD6295-FF06-404B-AF5B-76B3832D5F8E}"/>
    <dgm:cxn modelId="{955D6D61-AC5C-AC49-BFE9-EEA3C33F6FE2}" srcId="{0BCFA066-1ED3-5C47-83E5-B02E9EB94D19}" destId="{4AB984FB-E4F4-2449-9390-8E6FFA257320}" srcOrd="1" destOrd="0" parTransId="{ACB7EB41-D495-BE4F-8703-2A5F1BDCB72F}" sibTransId="{787DE083-2319-884D-B7F1-45E0CE647674}"/>
    <dgm:cxn modelId="{3C354674-77C9-CB4A-9B55-35CC0E4C3CB8}" srcId="{0BCFA066-1ED3-5C47-83E5-B02E9EB94D19}" destId="{C2EF6CA4-C98F-9D42-B358-75765B88E44D}" srcOrd="5" destOrd="0" parTransId="{F56000D4-F6D4-5644-B5C5-49B079C61003}" sibTransId="{096DD5E3-BE59-8C42-8F4E-D268E78F1012}"/>
    <dgm:cxn modelId="{BFDCDF82-7A7B-2D41-8286-06B49912C699}" type="presOf" srcId="{C2EF6CA4-C98F-9D42-B358-75765B88E44D}" destId="{92E7D4F0-ECD9-E043-A837-51CCEFADA635}" srcOrd="0" destOrd="0" presId="urn:microsoft.com/office/officeart/2005/8/layout/hChevron3"/>
    <dgm:cxn modelId="{6CFF128D-7512-714E-ADC1-79CFA4F15BAB}" type="presOf" srcId="{4AB984FB-E4F4-2449-9390-8E6FFA257320}" destId="{5FC564F3-4F1D-9A43-8951-F536EAC29E14}" srcOrd="0" destOrd="0" presId="urn:microsoft.com/office/officeart/2005/8/layout/hChevron3"/>
    <dgm:cxn modelId="{FC5D24BD-007B-4240-817C-F101ED454AFD}" srcId="{0BCFA066-1ED3-5C47-83E5-B02E9EB94D19}" destId="{289E61DD-3EAE-5F46-AE82-9A276F0183A6}" srcOrd="2" destOrd="0" parTransId="{C6AFDDBC-79AA-4247-97D7-9E4402C23E49}" sibTransId="{4E6FA89F-E3BF-9640-B569-011A0DFDE8E1}"/>
    <dgm:cxn modelId="{3D17BCCF-C0A0-E246-8A11-7BDCDE6D4C04}" type="presOf" srcId="{FE6F580C-E444-8B4B-95CA-6DECDA7C5825}" destId="{4F3F9341-8C64-BE4F-9B49-45AC343F4B9F}" srcOrd="0" destOrd="0" presId="urn:microsoft.com/office/officeart/2005/8/layout/hChevron3"/>
    <dgm:cxn modelId="{39C7C2F9-852D-ED44-8237-DCD0AAD8539F}" type="presOf" srcId="{289E61DD-3EAE-5F46-AE82-9A276F0183A6}" destId="{8E21C5A5-EE01-564B-B214-EB992670FA8E}" srcOrd="0" destOrd="0" presId="urn:microsoft.com/office/officeart/2005/8/layout/hChevron3"/>
    <dgm:cxn modelId="{938F4031-238B-F245-8D02-EAC85E458E75}" type="presParOf" srcId="{BF42E32F-AF3C-7540-9C16-9FF1FFD2F51F}" destId="{ED9F3471-3C13-274B-924C-5AE310F7ECE4}" srcOrd="0" destOrd="0" presId="urn:microsoft.com/office/officeart/2005/8/layout/hChevron3"/>
    <dgm:cxn modelId="{2F44D55F-647D-8741-A4D7-FCDD2563B3B4}" type="presParOf" srcId="{BF42E32F-AF3C-7540-9C16-9FF1FFD2F51F}" destId="{27A11379-3273-134F-A063-2C16617CA8D0}" srcOrd="1" destOrd="0" presId="urn:microsoft.com/office/officeart/2005/8/layout/hChevron3"/>
    <dgm:cxn modelId="{6D4AD2B8-B254-C044-A6F8-708753830992}" type="presParOf" srcId="{BF42E32F-AF3C-7540-9C16-9FF1FFD2F51F}" destId="{5FC564F3-4F1D-9A43-8951-F536EAC29E14}" srcOrd="2" destOrd="0" presId="urn:microsoft.com/office/officeart/2005/8/layout/hChevron3"/>
    <dgm:cxn modelId="{499F0BE8-AF28-274E-87BA-EF01C765F8B9}" type="presParOf" srcId="{BF42E32F-AF3C-7540-9C16-9FF1FFD2F51F}" destId="{155742E4-964B-D84B-9583-0449DD344E36}" srcOrd="3" destOrd="0" presId="urn:microsoft.com/office/officeart/2005/8/layout/hChevron3"/>
    <dgm:cxn modelId="{6CFF5A60-1A68-9242-A4D1-BA7314D84F17}" type="presParOf" srcId="{BF42E32F-AF3C-7540-9C16-9FF1FFD2F51F}" destId="{8E21C5A5-EE01-564B-B214-EB992670FA8E}" srcOrd="4" destOrd="0" presId="urn:microsoft.com/office/officeart/2005/8/layout/hChevron3"/>
    <dgm:cxn modelId="{6AA4A207-BEE9-6D4B-BD1D-9E792E631B25}" type="presParOf" srcId="{BF42E32F-AF3C-7540-9C16-9FF1FFD2F51F}" destId="{EDE0A129-9444-4749-8665-E3E66EEB9E46}" srcOrd="5" destOrd="0" presId="urn:microsoft.com/office/officeart/2005/8/layout/hChevron3"/>
    <dgm:cxn modelId="{5A0DA078-28FB-6C4C-96B8-1A6212CAEC5D}" type="presParOf" srcId="{BF42E32F-AF3C-7540-9C16-9FF1FFD2F51F}" destId="{4F3F9341-8C64-BE4F-9B49-45AC343F4B9F}" srcOrd="6" destOrd="0" presId="urn:microsoft.com/office/officeart/2005/8/layout/hChevron3"/>
    <dgm:cxn modelId="{A00ABD99-98DD-6D4F-91B3-87996D7C11E9}" type="presParOf" srcId="{BF42E32F-AF3C-7540-9C16-9FF1FFD2F51F}" destId="{E54D624F-09F0-244F-AE2C-761BF77EE60E}" srcOrd="7" destOrd="0" presId="urn:microsoft.com/office/officeart/2005/8/layout/hChevron3"/>
    <dgm:cxn modelId="{501B82E0-9F25-BC4A-B5A3-4358325568CA}" type="presParOf" srcId="{BF42E32F-AF3C-7540-9C16-9FF1FFD2F51F}" destId="{2A13B0ED-217C-0943-A4AD-29314DB9EDC1}" srcOrd="8" destOrd="0" presId="urn:microsoft.com/office/officeart/2005/8/layout/hChevron3"/>
    <dgm:cxn modelId="{4C65780F-98D8-F948-869B-59D568B3F091}" type="presParOf" srcId="{BF42E32F-AF3C-7540-9C16-9FF1FFD2F51F}" destId="{0862BFE0-185A-3E4C-9093-68E3E6487C3F}" srcOrd="9" destOrd="0" presId="urn:microsoft.com/office/officeart/2005/8/layout/hChevron3"/>
    <dgm:cxn modelId="{70826CB5-59AF-0842-AC89-4662B9989455}" type="presParOf" srcId="{BF42E32F-AF3C-7540-9C16-9FF1FFD2F51F}" destId="{92E7D4F0-ECD9-E043-A837-51CCEFADA63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CFA066-1ED3-5C47-83E5-B02E9EB94D19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77292CDD-4272-8940-8D79-C42FF8B82406}">
      <dgm:prSet phldrT="[Text]"/>
      <dgm:spPr/>
      <dgm:t>
        <a:bodyPr/>
        <a:lstStyle/>
        <a:p>
          <a:r>
            <a:rPr lang="en-US" dirty="0"/>
            <a:t>Introduction Presentation</a:t>
          </a:r>
        </a:p>
      </dgm:t>
    </dgm:pt>
    <dgm:pt modelId="{BFE7A339-0124-4242-9467-88F99D085128}" type="parTrans" cxnId="{9412F515-B1F8-0749-9079-340D25BD8865}">
      <dgm:prSet/>
      <dgm:spPr/>
      <dgm:t>
        <a:bodyPr/>
        <a:lstStyle/>
        <a:p>
          <a:endParaRPr lang="en-US"/>
        </a:p>
      </dgm:t>
    </dgm:pt>
    <dgm:pt modelId="{64C7B86E-EAD8-A140-B617-2E6C78A5096D}" type="sibTrans" cxnId="{9412F515-B1F8-0749-9079-340D25BD8865}">
      <dgm:prSet/>
      <dgm:spPr/>
      <dgm:t>
        <a:bodyPr/>
        <a:lstStyle/>
        <a:p>
          <a:endParaRPr lang="en-US"/>
        </a:p>
      </dgm:t>
    </dgm:pt>
    <dgm:pt modelId="{4AB984FB-E4F4-2449-9390-8E6FFA257320}">
      <dgm:prSet phldrT="[Text]"/>
      <dgm:spPr/>
      <dgm:t>
        <a:bodyPr/>
        <a:lstStyle/>
        <a:p>
          <a:r>
            <a:rPr lang="en-US" dirty="0"/>
            <a:t>Interactive Session #1</a:t>
          </a:r>
        </a:p>
      </dgm:t>
    </dgm:pt>
    <dgm:pt modelId="{ACB7EB41-D495-BE4F-8703-2A5F1BDCB72F}" type="parTrans" cxnId="{955D6D61-AC5C-AC49-BFE9-EEA3C33F6FE2}">
      <dgm:prSet/>
      <dgm:spPr/>
      <dgm:t>
        <a:bodyPr/>
        <a:lstStyle/>
        <a:p>
          <a:endParaRPr lang="en-US"/>
        </a:p>
      </dgm:t>
    </dgm:pt>
    <dgm:pt modelId="{787DE083-2319-884D-B7F1-45E0CE647674}" type="sibTrans" cxnId="{955D6D61-AC5C-AC49-BFE9-EEA3C33F6FE2}">
      <dgm:prSet/>
      <dgm:spPr/>
      <dgm:t>
        <a:bodyPr/>
        <a:lstStyle/>
        <a:p>
          <a:endParaRPr lang="en-US"/>
        </a:p>
      </dgm:t>
    </dgm:pt>
    <dgm:pt modelId="{289E61DD-3EAE-5F46-AE82-9A276F0183A6}">
      <dgm:prSet phldrT="[Text]"/>
      <dgm:spPr/>
      <dgm:t>
        <a:bodyPr/>
        <a:lstStyle/>
        <a:p>
          <a:r>
            <a:rPr lang="en-US" dirty="0"/>
            <a:t>Main Presentation Workshop</a:t>
          </a:r>
        </a:p>
      </dgm:t>
    </dgm:pt>
    <dgm:pt modelId="{C6AFDDBC-79AA-4247-97D7-9E4402C23E49}" type="parTrans" cxnId="{FC5D24BD-007B-4240-817C-F101ED454AFD}">
      <dgm:prSet/>
      <dgm:spPr/>
      <dgm:t>
        <a:bodyPr/>
        <a:lstStyle/>
        <a:p>
          <a:endParaRPr lang="en-US"/>
        </a:p>
      </dgm:t>
    </dgm:pt>
    <dgm:pt modelId="{4E6FA89F-E3BF-9640-B569-011A0DFDE8E1}" type="sibTrans" cxnId="{FC5D24BD-007B-4240-817C-F101ED454AFD}">
      <dgm:prSet/>
      <dgm:spPr/>
      <dgm:t>
        <a:bodyPr/>
        <a:lstStyle/>
        <a:p>
          <a:endParaRPr lang="en-US"/>
        </a:p>
      </dgm:t>
    </dgm:pt>
    <dgm:pt modelId="{FE6F580C-E444-8B4B-95CA-6DECDA7C5825}">
      <dgm:prSet/>
      <dgm:spPr/>
      <dgm:t>
        <a:bodyPr/>
        <a:lstStyle/>
        <a:p>
          <a:r>
            <a:rPr lang="en-US" dirty="0"/>
            <a:t>Interactive Session #2</a:t>
          </a:r>
        </a:p>
      </dgm:t>
    </dgm:pt>
    <dgm:pt modelId="{E1451D04-0463-B241-9124-332BFEB7922B}" type="parTrans" cxnId="{E2797B54-809B-E14E-9AA6-CD6D947B8C2D}">
      <dgm:prSet/>
      <dgm:spPr/>
      <dgm:t>
        <a:bodyPr/>
        <a:lstStyle/>
        <a:p>
          <a:endParaRPr lang="en-US"/>
        </a:p>
      </dgm:t>
    </dgm:pt>
    <dgm:pt modelId="{1E235977-FCF9-4441-8B8A-E2F359111D3D}" type="sibTrans" cxnId="{E2797B54-809B-E14E-9AA6-CD6D947B8C2D}">
      <dgm:prSet/>
      <dgm:spPr/>
      <dgm:t>
        <a:bodyPr/>
        <a:lstStyle/>
        <a:p>
          <a:endParaRPr lang="en-US"/>
        </a:p>
      </dgm:t>
    </dgm:pt>
    <dgm:pt modelId="{DA56EA66-9A04-B247-9E95-E0FEC4BA4712}">
      <dgm:prSet/>
      <dgm:spPr/>
      <dgm:t>
        <a:bodyPr/>
        <a:lstStyle/>
        <a:p>
          <a:r>
            <a:rPr lang="en-US" dirty="0"/>
            <a:t>Concluding Presentation</a:t>
          </a:r>
        </a:p>
      </dgm:t>
    </dgm:pt>
    <dgm:pt modelId="{DB45057A-F299-1042-AC02-05B4F76DD010}" type="parTrans" cxnId="{BE972461-81BB-3A45-B576-2505C7C830C6}">
      <dgm:prSet/>
      <dgm:spPr/>
      <dgm:t>
        <a:bodyPr/>
        <a:lstStyle/>
        <a:p>
          <a:endParaRPr lang="en-US"/>
        </a:p>
      </dgm:t>
    </dgm:pt>
    <dgm:pt modelId="{18BD6295-FF06-404B-AF5B-76B3832D5F8E}" type="sibTrans" cxnId="{BE972461-81BB-3A45-B576-2505C7C830C6}">
      <dgm:prSet/>
      <dgm:spPr/>
      <dgm:t>
        <a:bodyPr/>
        <a:lstStyle/>
        <a:p>
          <a:endParaRPr lang="en-US"/>
        </a:p>
      </dgm:t>
    </dgm:pt>
    <dgm:pt modelId="{C2EF6CA4-C98F-9D42-B358-75765B88E44D}">
      <dgm:prSet/>
      <dgm:spPr/>
      <dgm:t>
        <a:bodyPr/>
        <a:lstStyle/>
        <a:p>
          <a:r>
            <a:rPr lang="en-US" dirty="0"/>
            <a:t>Reflection Session</a:t>
          </a:r>
        </a:p>
      </dgm:t>
    </dgm:pt>
    <dgm:pt modelId="{F56000D4-F6D4-5644-B5C5-49B079C61003}" type="parTrans" cxnId="{3C354674-77C9-CB4A-9B55-35CC0E4C3CB8}">
      <dgm:prSet/>
      <dgm:spPr/>
      <dgm:t>
        <a:bodyPr/>
        <a:lstStyle/>
        <a:p>
          <a:endParaRPr lang="en-US"/>
        </a:p>
      </dgm:t>
    </dgm:pt>
    <dgm:pt modelId="{096DD5E3-BE59-8C42-8F4E-D268E78F1012}" type="sibTrans" cxnId="{3C354674-77C9-CB4A-9B55-35CC0E4C3CB8}">
      <dgm:prSet/>
      <dgm:spPr/>
      <dgm:t>
        <a:bodyPr/>
        <a:lstStyle/>
        <a:p>
          <a:endParaRPr lang="en-US"/>
        </a:p>
      </dgm:t>
    </dgm:pt>
    <dgm:pt modelId="{BF42E32F-AF3C-7540-9C16-9FF1FFD2F51F}" type="pres">
      <dgm:prSet presAssocID="{0BCFA066-1ED3-5C47-83E5-B02E9EB94D19}" presName="Name0" presStyleCnt="0">
        <dgm:presLayoutVars>
          <dgm:dir/>
          <dgm:resizeHandles val="exact"/>
        </dgm:presLayoutVars>
      </dgm:prSet>
      <dgm:spPr/>
    </dgm:pt>
    <dgm:pt modelId="{ED9F3471-3C13-274B-924C-5AE310F7ECE4}" type="pres">
      <dgm:prSet presAssocID="{77292CDD-4272-8940-8D79-C42FF8B82406}" presName="parTxOnly" presStyleLbl="node1" presStyleIdx="0" presStyleCnt="6">
        <dgm:presLayoutVars>
          <dgm:bulletEnabled val="1"/>
        </dgm:presLayoutVars>
      </dgm:prSet>
      <dgm:spPr/>
    </dgm:pt>
    <dgm:pt modelId="{27A11379-3273-134F-A063-2C16617CA8D0}" type="pres">
      <dgm:prSet presAssocID="{64C7B86E-EAD8-A140-B617-2E6C78A5096D}" presName="parSpace" presStyleCnt="0"/>
      <dgm:spPr/>
    </dgm:pt>
    <dgm:pt modelId="{5FC564F3-4F1D-9A43-8951-F536EAC29E14}" type="pres">
      <dgm:prSet presAssocID="{4AB984FB-E4F4-2449-9390-8E6FFA257320}" presName="parTxOnly" presStyleLbl="node1" presStyleIdx="1" presStyleCnt="6">
        <dgm:presLayoutVars>
          <dgm:bulletEnabled val="1"/>
        </dgm:presLayoutVars>
      </dgm:prSet>
      <dgm:spPr/>
    </dgm:pt>
    <dgm:pt modelId="{155742E4-964B-D84B-9583-0449DD344E36}" type="pres">
      <dgm:prSet presAssocID="{787DE083-2319-884D-B7F1-45E0CE647674}" presName="parSpace" presStyleCnt="0"/>
      <dgm:spPr/>
    </dgm:pt>
    <dgm:pt modelId="{8E21C5A5-EE01-564B-B214-EB992670FA8E}" type="pres">
      <dgm:prSet presAssocID="{289E61DD-3EAE-5F46-AE82-9A276F0183A6}" presName="parTxOnly" presStyleLbl="node1" presStyleIdx="2" presStyleCnt="6">
        <dgm:presLayoutVars>
          <dgm:bulletEnabled val="1"/>
        </dgm:presLayoutVars>
      </dgm:prSet>
      <dgm:spPr/>
    </dgm:pt>
    <dgm:pt modelId="{EDE0A129-9444-4749-8665-E3E66EEB9E46}" type="pres">
      <dgm:prSet presAssocID="{4E6FA89F-E3BF-9640-B569-011A0DFDE8E1}" presName="parSpace" presStyleCnt="0"/>
      <dgm:spPr/>
    </dgm:pt>
    <dgm:pt modelId="{4F3F9341-8C64-BE4F-9B49-45AC343F4B9F}" type="pres">
      <dgm:prSet presAssocID="{FE6F580C-E444-8B4B-95CA-6DECDA7C5825}" presName="parTxOnly" presStyleLbl="node1" presStyleIdx="3" presStyleCnt="6">
        <dgm:presLayoutVars>
          <dgm:bulletEnabled val="1"/>
        </dgm:presLayoutVars>
      </dgm:prSet>
      <dgm:spPr/>
    </dgm:pt>
    <dgm:pt modelId="{E54D624F-09F0-244F-AE2C-761BF77EE60E}" type="pres">
      <dgm:prSet presAssocID="{1E235977-FCF9-4441-8B8A-E2F359111D3D}" presName="parSpace" presStyleCnt="0"/>
      <dgm:spPr/>
    </dgm:pt>
    <dgm:pt modelId="{2A13B0ED-217C-0943-A4AD-29314DB9EDC1}" type="pres">
      <dgm:prSet presAssocID="{DA56EA66-9A04-B247-9E95-E0FEC4BA4712}" presName="parTxOnly" presStyleLbl="node1" presStyleIdx="4" presStyleCnt="6">
        <dgm:presLayoutVars>
          <dgm:bulletEnabled val="1"/>
        </dgm:presLayoutVars>
      </dgm:prSet>
      <dgm:spPr/>
    </dgm:pt>
    <dgm:pt modelId="{0862BFE0-185A-3E4C-9093-68E3E6487C3F}" type="pres">
      <dgm:prSet presAssocID="{18BD6295-FF06-404B-AF5B-76B3832D5F8E}" presName="parSpace" presStyleCnt="0"/>
      <dgm:spPr/>
    </dgm:pt>
    <dgm:pt modelId="{92E7D4F0-ECD9-E043-A837-51CCEFADA635}" type="pres">
      <dgm:prSet presAssocID="{C2EF6CA4-C98F-9D42-B358-75765B88E44D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412F515-B1F8-0749-9079-340D25BD8865}" srcId="{0BCFA066-1ED3-5C47-83E5-B02E9EB94D19}" destId="{77292CDD-4272-8940-8D79-C42FF8B82406}" srcOrd="0" destOrd="0" parTransId="{BFE7A339-0124-4242-9467-88F99D085128}" sibTransId="{64C7B86E-EAD8-A140-B617-2E6C78A5096D}"/>
    <dgm:cxn modelId="{3356F82A-7277-474C-9158-59208B5CA409}" type="presOf" srcId="{0BCFA066-1ED3-5C47-83E5-B02E9EB94D19}" destId="{BF42E32F-AF3C-7540-9C16-9FF1FFD2F51F}" srcOrd="0" destOrd="0" presId="urn:microsoft.com/office/officeart/2005/8/layout/hChevron3"/>
    <dgm:cxn modelId="{5B3D3338-8D02-5647-9593-B277E64B7F1C}" type="presOf" srcId="{DA56EA66-9A04-B247-9E95-E0FEC4BA4712}" destId="{2A13B0ED-217C-0943-A4AD-29314DB9EDC1}" srcOrd="0" destOrd="0" presId="urn:microsoft.com/office/officeart/2005/8/layout/hChevron3"/>
    <dgm:cxn modelId="{930AAD4D-F3E6-4044-8B70-50F8F289AEEB}" type="presOf" srcId="{77292CDD-4272-8940-8D79-C42FF8B82406}" destId="{ED9F3471-3C13-274B-924C-5AE310F7ECE4}" srcOrd="0" destOrd="0" presId="urn:microsoft.com/office/officeart/2005/8/layout/hChevron3"/>
    <dgm:cxn modelId="{E2797B54-809B-E14E-9AA6-CD6D947B8C2D}" srcId="{0BCFA066-1ED3-5C47-83E5-B02E9EB94D19}" destId="{FE6F580C-E444-8B4B-95CA-6DECDA7C5825}" srcOrd="3" destOrd="0" parTransId="{E1451D04-0463-B241-9124-332BFEB7922B}" sibTransId="{1E235977-FCF9-4441-8B8A-E2F359111D3D}"/>
    <dgm:cxn modelId="{BE972461-81BB-3A45-B576-2505C7C830C6}" srcId="{0BCFA066-1ED3-5C47-83E5-B02E9EB94D19}" destId="{DA56EA66-9A04-B247-9E95-E0FEC4BA4712}" srcOrd="4" destOrd="0" parTransId="{DB45057A-F299-1042-AC02-05B4F76DD010}" sibTransId="{18BD6295-FF06-404B-AF5B-76B3832D5F8E}"/>
    <dgm:cxn modelId="{955D6D61-AC5C-AC49-BFE9-EEA3C33F6FE2}" srcId="{0BCFA066-1ED3-5C47-83E5-B02E9EB94D19}" destId="{4AB984FB-E4F4-2449-9390-8E6FFA257320}" srcOrd="1" destOrd="0" parTransId="{ACB7EB41-D495-BE4F-8703-2A5F1BDCB72F}" sibTransId="{787DE083-2319-884D-B7F1-45E0CE647674}"/>
    <dgm:cxn modelId="{3C354674-77C9-CB4A-9B55-35CC0E4C3CB8}" srcId="{0BCFA066-1ED3-5C47-83E5-B02E9EB94D19}" destId="{C2EF6CA4-C98F-9D42-B358-75765B88E44D}" srcOrd="5" destOrd="0" parTransId="{F56000D4-F6D4-5644-B5C5-49B079C61003}" sibTransId="{096DD5E3-BE59-8C42-8F4E-D268E78F1012}"/>
    <dgm:cxn modelId="{BFDCDF82-7A7B-2D41-8286-06B49912C699}" type="presOf" srcId="{C2EF6CA4-C98F-9D42-B358-75765B88E44D}" destId="{92E7D4F0-ECD9-E043-A837-51CCEFADA635}" srcOrd="0" destOrd="0" presId="urn:microsoft.com/office/officeart/2005/8/layout/hChevron3"/>
    <dgm:cxn modelId="{6CFF128D-7512-714E-ADC1-79CFA4F15BAB}" type="presOf" srcId="{4AB984FB-E4F4-2449-9390-8E6FFA257320}" destId="{5FC564F3-4F1D-9A43-8951-F536EAC29E14}" srcOrd="0" destOrd="0" presId="urn:microsoft.com/office/officeart/2005/8/layout/hChevron3"/>
    <dgm:cxn modelId="{FC5D24BD-007B-4240-817C-F101ED454AFD}" srcId="{0BCFA066-1ED3-5C47-83E5-B02E9EB94D19}" destId="{289E61DD-3EAE-5F46-AE82-9A276F0183A6}" srcOrd="2" destOrd="0" parTransId="{C6AFDDBC-79AA-4247-97D7-9E4402C23E49}" sibTransId="{4E6FA89F-E3BF-9640-B569-011A0DFDE8E1}"/>
    <dgm:cxn modelId="{3D17BCCF-C0A0-E246-8A11-7BDCDE6D4C04}" type="presOf" srcId="{FE6F580C-E444-8B4B-95CA-6DECDA7C5825}" destId="{4F3F9341-8C64-BE4F-9B49-45AC343F4B9F}" srcOrd="0" destOrd="0" presId="urn:microsoft.com/office/officeart/2005/8/layout/hChevron3"/>
    <dgm:cxn modelId="{39C7C2F9-852D-ED44-8237-DCD0AAD8539F}" type="presOf" srcId="{289E61DD-3EAE-5F46-AE82-9A276F0183A6}" destId="{8E21C5A5-EE01-564B-B214-EB992670FA8E}" srcOrd="0" destOrd="0" presId="urn:microsoft.com/office/officeart/2005/8/layout/hChevron3"/>
    <dgm:cxn modelId="{938F4031-238B-F245-8D02-EAC85E458E75}" type="presParOf" srcId="{BF42E32F-AF3C-7540-9C16-9FF1FFD2F51F}" destId="{ED9F3471-3C13-274B-924C-5AE310F7ECE4}" srcOrd="0" destOrd="0" presId="urn:microsoft.com/office/officeart/2005/8/layout/hChevron3"/>
    <dgm:cxn modelId="{2F44D55F-647D-8741-A4D7-FCDD2563B3B4}" type="presParOf" srcId="{BF42E32F-AF3C-7540-9C16-9FF1FFD2F51F}" destId="{27A11379-3273-134F-A063-2C16617CA8D0}" srcOrd="1" destOrd="0" presId="urn:microsoft.com/office/officeart/2005/8/layout/hChevron3"/>
    <dgm:cxn modelId="{6D4AD2B8-B254-C044-A6F8-708753830992}" type="presParOf" srcId="{BF42E32F-AF3C-7540-9C16-9FF1FFD2F51F}" destId="{5FC564F3-4F1D-9A43-8951-F536EAC29E14}" srcOrd="2" destOrd="0" presId="urn:microsoft.com/office/officeart/2005/8/layout/hChevron3"/>
    <dgm:cxn modelId="{499F0BE8-AF28-274E-87BA-EF01C765F8B9}" type="presParOf" srcId="{BF42E32F-AF3C-7540-9C16-9FF1FFD2F51F}" destId="{155742E4-964B-D84B-9583-0449DD344E36}" srcOrd="3" destOrd="0" presId="urn:microsoft.com/office/officeart/2005/8/layout/hChevron3"/>
    <dgm:cxn modelId="{6CFF5A60-1A68-9242-A4D1-BA7314D84F17}" type="presParOf" srcId="{BF42E32F-AF3C-7540-9C16-9FF1FFD2F51F}" destId="{8E21C5A5-EE01-564B-B214-EB992670FA8E}" srcOrd="4" destOrd="0" presId="urn:microsoft.com/office/officeart/2005/8/layout/hChevron3"/>
    <dgm:cxn modelId="{6AA4A207-BEE9-6D4B-BD1D-9E792E631B25}" type="presParOf" srcId="{BF42E32F-AF3C-7540-9C16-9FF1FFD2F51F}" destId="{EDE0A129-9444-4749-8665-E3E66EEB9E46}" srcOrd="5" destOrd="0" presId="urn:microsoft.com/office/officeart/2005/8/layout/hChevron3"/>
    <dgm:cxn modelId="{5A0DA078-28FB-6C4C-96B8-1A6212CAEC5D}" type="presParOf" srcId="{BF42E32F-AF3C-7540-9C16-9FF1FFD2F51F}" destId="{4F3F9341-8C64-BE4F-9B49-45AC343F4B9F}" srcOrd="6" destOrd="0" presId="urn:microsoft.com/office/officeart/2005/8/layout/hChevron3"/>
    <dgm:cxn modelId="{A00ABD99-98DD-6D4F-91B3-87996D7C11E9}" type="presParOf" srcId="{BF42E32F-AF3C-7540-9C16-9FF1FFD2F51F}" destId="{E54D624F-09F0-244F-AE2C-761BF77EE60E}" srcOrd="7" destOrd="0" presId="urn:microsoft.com/office/officeart/2005/8/layout/hChevron3"/>
    <dgm:cxn modelId="{501B82E0-9F25-BC4A-B5A3-4358325568CA}" type="presParOf" srcId="{BF42E32F-AF3C-7540-9C16-9FF1FFD2F51F}" destId="{2A13B0ED-217C-0943-A4AD-29314DB9EDC1}" srcOrd="8" destOrd="0" presId="urn:microsoft.com/office/officeart/2005/8/layout/hChevron3"/>
    <dgm:cxn modelId="{4C65780F-98D8-F948-869B-59D568B3F091}" type="presParOf" srcId="{BF42E32F-AF3C-7540-9C16-9FF1FFD2F51F}" destId="{0862BFE0-185A-3E4C-9093-68E3E6487C3F}" srcOrd="9" destOrd="0" presId="urn:microsoft.com/office/officeart/2005/8/layout/hChevron3"/>
    <dgm:cxn modelId="{70826CB5-59AF-0842-AC89-4662B9989455}" type="presParOf" srcId="{BF42E32F-AF3C-7540-9C16-9FF1FFD2F51F}" destId="{92E7D4F0-ECD9-E043-A837-51CCEFADA63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3FD599-8131-0A4D-BD97-69AFB1E4B499}" type="doc">
      <dgm:prSet loTypeId="urn:microsoft.com/office/officeart/2009/3/layout/OpposingIdea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0FB26-9D56-E648-88F2-F09C31BB34C6}">
      <dgm:prSet phldrT="[Text]"/>
      <dgm:spPr/>
      <dgm:t>
        <a:bodyPr/>
        <a:lstStyle/>
        <a:p>
          <a:r>
            <a:rPr lang="en-US" dirty="0"/>
            <a:t>Increasing</a:t>
          </a:r>
        </a:p>
      </dgm:t>
    </dgm:pt>
    <dgm:pt modelId="{3C2C4DB0-6501-964D-A82D-B261CFA9F26D}" type="parTrans" cxnId="{8C2AF2AF-D23D-1842-9367-C7CEB111C042}">
      <dgm:prSet/>
      <dgm:spPr/>
      <dgm:t>
        <a:bodyPr/>
        <a:lstStyle/>
        <a:p>
          <a:endParaRPr lang="en-US"/>
        </a:p>
      </dgm:t>
    </dgm:pt>
    <dgm:pt modelId="{6A958265-B75B-DF48-8A19-6084F3F304C6}" type="sibTrans" cxnId="{8C2AF2AF-D23D-1842-9367-C7CEB111C042}">
      <dgm:prSet/>
      <dgm:spPr/>
      <dgm:t>
        <a:bodyPr/>
        <a:lstStyle/>
        <a:p>
          <a:endParaRPr lang="en-US"/>
        </a:p>
      </dgm:t>
    </dgm:pt>
    <dgm:pt modelId="{B46D30E2-8124-C045-99DD-608B1D8F6962}">
      <dgm:prSet phldrT="[Text]"/>
      <dgm:spPr/>
      <dgm:t>
        <a:bodyPr/>
        <a:lstStyle/>
        <a:p>
          <a:r>
            <a:rPr lang="en-US" dirty="0"/>
            <a:t>The students’ connections between their pre-module activity, module introduction, and interactive session </a:t>
          </a:r>
        </a:p>
      </dgm:t>
    </dgm:pt>
    <dgm:pt modelId="{3110F85C-9F96-524B-A347-ACD8C4EE91CC}" type="parTrans" cxnId="{8BEA6CD5-444C-824D-BE07-8E999F3C6E97}">
      <dgm:prSet/>
      <dgm:spPr/>
      <dgm:t>
        <a:bodyPr/>
        <a:lstStyle/>
        <a:p>
          <a:endParaRPr lang="en-US"/>
        </a:p>
      </dgm:t>
    </dgm:pt>
    <dgm:pt modelId="{40DAE4A7-9E57-7443-8477-7C527E1AE5D7}" type="sibTrans" cxnId="{8BEA6CD5-444C-824D-BE07-8E999F3C6E97}">
      <dgm:prSet/>
      <dgm:spPr/>
      <dgm:t>
        <a:bodyPr/>
        <a:lstStyle/>
        <a:p>
          <a:endParaRPr lang="en-US"/>
        </a:p>
      </dgm:t>
    </dgm:pt>
    <dgm:pt modelId="{41858894-A41F-8945-847A-A070C63AF810}">
      <dgm:prSet phldrT="[Text]"/>
      <dgm:spPr/>
      <dgm:t>
        <a:bodyPr/>
        <a:lstStyle/>
        <a:p>
          <a:r>
            <a:rPr lang="en-US" dirty="0"/>
            <a:t>Dive Deeper</a:t>
          </a:r>
        </a:p>
      </dgm:t>
    </dgm:pt>
    <dgm:pt modelId="{C64FAEB6-FC42-4046-BA71-6C6E23BDF50A}" type="parTrans" cxnId="{35E4BBA6-40D4-AA44-BAE2-3728CA6CAABD}">
      <dgm:prSet/>
      <dgm:spPr/>
      <dgm:t>
        <a:bodyPr/>
        <a:lstStyle/>
        <a:p>
          <a:endParaRPr lang="en-US"/>
        </a:p>
      </dgm:t>
    </dgm:pt>
    <dgm:pt modelId="{BA6C3CC3-CF2E-8C4E-AD34-187C9FCA1248}" type="sibTrans" cxnId="{35E4BBA6-40D4-AA44-BAE2-3728CA6CAABD}">
      <dgm:prSet/>
      <dgm:spPr/>
      <dgm:t>
        <a:bodyPr/>
        <a:lstStyle/>
        <a:p>
          <a:endParaRPr lang="en-US"/>
        </a:p>
      </dgm:t>
    </dgm:pt>
    <dgm:pt modelId="{41A136E6-6968-3543-9A1E-245DB4885A1E}">
      <dgm:prSet phldrT="[Text]"/>
      <dgm:spPr/>
      <dgm:t>
        <a:bodyPr/>
        <a:lstStyle/>
        <a:p>
          <a:r>
            <a:rPr lang="en-US" dirty="0"/>
            <a:t>Mechanics of Throwing a Baseball</a:t>
          </a:r>
        </a:p>
      </dgm:t>
    </dgm:pt>
    <dgm:pt modelId="{D49B049C-694B-084C-B6B3-0FBC249A9DC6}" type="parTrans" cxnId="{1894F59C-CD45-C648-A297-9529111F882E}">
      <dgm:prSet/>
      <dgm:spPr/>
      <dgm:t>
        <a:bodyPr/>
        <a:lstStyle/>
        <a:p>
          <a:endParaRPr lang="en-US"/>
        </a:p>
      </dgm:t>
    </dgm:pt>
    <dgm:pt modelId="{B0DC6199-8D84-FF4F-95AC-62E0A476CC1D}" type="sibTrans" cxnId="{1894F59C-CD45-C648-A297-9529111F882E}">
      <dgm:prSet/>
      <dgm:spPr/>
      <dgm:t>
        <a:bodyPr/>
        <a:lstStyle/>
        <a:p>
          <a:endParaRPr lang="en-US"/>
        </a:p>
      </dgm:t>
    </dgm:pt>
    <dgm:pt modelId="{645856EA-F84E-FD41-9F75-427C230A4B6F}" type="pres">
      <dgm:prSet presAssocID="{7A3FD599-8131-0A4D-BD97-69AFB1E4B499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FB42C844-7876-8143-AFA6-7892117F7E27}" type="pres">
      <dgm:prSet presAssocID="{7A3FD599-8131-0A4D-BD97-69AFB1E4B499}" presName="Background" presStyleLbl="node1" presStyleIdx="0" presStyleCnt="1"/>
      <dgm:spPr/>
    </dgm:pt>
    <dgm:pt modelId="{BD1CC385-C217-C749-9954-548CE6FAA42A}" type="pres">
      <dgm:prSet presAssocID="{7A3FD599-8131-0A4D-BD97-69AFB1E4B499}" presName="Divider" presStyleLbl="callout" presStyleIdx="0" presStyleCnt="1"/>
      <dgm:spPr/>
    </dgm:pt>
    <dgm:pt modelId="{AB621E4F-38DB-9C43-A4FD-F08C3258D11E}" type="pres">
      <dgm:prSet presAssocID="{7A3FD599-8131-0A4D-BD97-69AFB1E4B499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398C23D-19C3-DD43-8F30-78F3F1F01D04}" type="pres">
      <dgm:prSet presAssocID="{7A3FD599-8131-0A4D-BD97-69AFB1E4B499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4B38313-EF55-274F-B4F9-FBE023DDEA66}" type="pres">
      <dgm:prSet presAssocID="{7A3FD599-8131-0A4D-BD97-69AFB1E4B499}" presName="ParentText1" presStyleLbl="revTx" presStyleIdx="0" presStyleCnt="0">
        <dgm:presLayoutVars>
          <dgm:chMax val="1"/>
          <dgm:chPref val="1"/>
        </dgm:presLayoutVars>
      </dgm:prSet>
      <dgm:spPr/>
    </dgm:pt>
    <dgm:pt modelId="{8A5A38B5-BCEC-1146-B494-6BD4D6EF6577}" type="pres">
      <dgm:prSet presAssocID="{7A3FD599-8131-0A4D-BD97-69AFB1E4B499}" presName="ParentShape1" presStyleLbl="alignImgPlace1" presStyleIdx="0" presStyleCnt="2">
        <dgm:presLayoutVars/>
      </dgm:prSet>
      <dgm:spPr/>
    </dgm:pt>
    <dgm:pt modelId="{01D2AA90-EA2A-5E49-A403-980E8A90155D}" type="pres">
      <dgm:prSet presAssocID="{7A3FD599-8131-0A4D-BD97-69AFB1E4B499}" presName="ParentText2" presStyleLbl="revTx" presStyleIdx="0" presStyleCnt="0">
        <dgm:presLayoutVars>
          <dgm:chMax val="1"/>
          <dgm:chPref val="1"/>
        </dgm:presLayoutVars>
      </dgm:prSet>
      <dgm:spPr/>
    </dgm:pt>
    <dgm:pt modelId="{9393CA46-1AE6-6E4B-97EE-1004A309F6D2}" type="pres">
      <dgm:prSet presAssocID="{7A3FD599-8131-0A4D-BD97-69AFB1E4B499}" presName="ParentShape2" presStyleLbl="alignImgPlace1" presStyleIdx="1" presStyleCnt="2">
        <dgm:presLayoutVars/>
      </dgm:prSet>
      <dgm:spPr/>
    </dgm:pt>
  </dgm:ptLst>
  <dgm:cxnLst>
    <dgm:cxn modelId="{1FEBFA12-DF19-054C-B011-FB3C28D321FC}" type="presOf" srcId="{B46D30E2-8124-C045-99DD-608B1D8F6962}" destId="{AB621E4F-38DB-9C43-A4FD-F08C3258D11E}" srcOrd="0" destOrd="0" presId="urn:microsoft.com/office/officeart/2009/3/layout/OpposingIdeas"/>
    <dgm:cxn modelId="{0A29E530-EAA4-B049-88B3-8E4E7268B22B}" type="presOf" srcId="{7110FB26-9D56-E648-88F2-F09C31BB34C6}" destId="{04B38313-EF55-274F-B4F9-FBE023DDEA66}" srcOrd="0" destOrd="0" presId="urn:microsoft.com/office/officeart/2009/3/layout/OpposingIdeas"/>
    <dgm:cxn modelId="{362D4A6B-EEBD-084C-9A21-83366DEC7C36}" type="presOf" srcId="{7110FB26-9D56-E648-88F2-F09C31BB34C6}" destId="{8A5A38B5-BCEC-1146-B494-6BD4D6EF6577}" srcOrd="1" destOrd="0" presId="urn:microsoft.com/office/officeart/2009/3/layout/OpposingIdeas"/>
    <dgm:cxn modelId="{BF2C8F6B-9634-DA48-9899-5BBA52EAD4B5}" type="presOf" srcId="{41858894-A41F-8945-847A-A070C63AF810}" destId="{9393CA46-1AE6-6E4B-97EE-1004A309F6D2}" srcOrd="1" destOrd="0" presId="urn:microsoft.com/office/officeart/2009/3/layout/OpposingIdeas"/>
    <dgm:cxn modelId="{1894F59C-CD45-C648-A297-9529111F882E}" srcId="{41858894-A41F-8945-847A-A070C63AF810}" destId="{41A136E6-6968-3543-9A1E-245DB4885A1E}" srcOrd="0" destOrd="0" parTransId="{D49B049C-694B-084C-B6B3-0FBC249A9DC6}" sibTransId="{B0DC6199-8D84-FF4F-95AC-62E0A476CC1D}"/>
    <dgm:cxn modelId="{35E4BBA6-40D4-AA44-BAE2-3728CA6CAABD}" srcId="{7A3FD599-8131-0A4D-BD97-69AFB1E4B499}" destId="{41858894-A41F-8945-847A-A070C63AF810}" srcOrd="1" destOrd="0" parTransId="{C64FAEB6-FC42-4046-BA71-6C6E23BDF50A}" sibTransId="{BA6C3CC3-CF2E-8C4E-AD34-187C9FCA1248}"/>
    <dgm:cxn modelId="{8C2AF2AF-D23D-1842-9367-C7CEB111C042}" srcId="{7A3FD599-8131-0A4D-BD97-69AFB1E4B499}" destId="{7110FB26-9D56-E648-88F2-F09C31BB34C6}" srcOrd="0" destOrd="0" parTransId="{3C2C4DB0-6501-964D-A82D-B261CFA9F26D}" sibTransId="{6A958265-B75B-DF48-8A19-6084F3F304C6}"/>
    <dgm:cxn modelId="{42FCD5C0-1A6B-9342-8AC7-E2C03426035A}" type="presOf" srcId="{7A3FD599-8131-0A4D-BD97-69AFB1E4B499}" destId="{645856EA-F84E-FD41-9F75-427C230A4B6F}" srcOrd="0" destOrd="0" presId="urn:microsoft.com/office/officeart/2009/3/layout/OpposingIdeas"/>
    <dgm:cxn modelId="{8BEA6CD5-444C-824D-BE07-8E999F3C6E97}" srcId="{7110FB26-9D56-E648-88F2-F09C31BB34C6}" destId="{B46D30E2-8124-C045-99DD-608B1D8F6962}" srcOrd="0" destOrd="0" parTransId="{3110F85C-9F96-524B-A347-ACD8C4EE91CC}" sibTransId="{40DAE4A7-9E57-7443-8477-7C527E1AE5D7}"/>
    <dgm:cxn modelId="{3F9708D6-5B04-2D4A-A845-11F6A682D573}" type="presOf" srcId="{41A136E6-6968-3543-9A1E-245DB4885A1E}" destId="{8398C23D-19C3-DD43-8F30-78F3F1F01D04}" srcOrd="0" destOrd="0" presId="urn:microsoft.com/office/officeart/2009/3/layout/OpposingIdeas"/>
    <dgm:cxn modelId="{C3D19AF6-E646-0C4F-8326-06752136EF99}" type="presOf" srcId="{41858894-A41F-8945-847A-A070C63AF810}" destId="{01D2AA90-EA2A-5E49-A403-980E8A90155D}" srcOrd="0" destOrd="0" presId="urn:microsoft.com/office/officeart/2009/3/layout/OpposingIdeas"/>
    <dgm:cxn modelId="{73689EDE-A5DF-544B-956E-B1DD75D00802}" type="presParOf" srcId="{645856EA-F84E-FD41-9F75-427C230A4B6F}" destId="{FB42C844-7876-8143-AFA6-7892117F7E27}" srcOrd="0" destOrd="0" presId="urn:microsoft.com/office/officeart/2009/3/layout/OpposingIdeas"/>
    <dgm:cxn modelId="{148032BE-B2DE-C944-98A3-1782DEB75C74}" type="presParOf" srcId="{645856EA-F84E-FD41-9F75-427C230A4B6F}" destId="{BD1CC385-C217-C749-9954-548CE6FAA42A}" srcOrd="1" destOrd="0" presId="urn:microsoft.com/office/officeart/2009/3/layout/OpposingIdeas"/>
    <dgm:cxn modelId="{C316850F-34D4-AF42-8900-3073383C4114}" type="presParOf" srcId="{645856EA-F84E-FD41-9F75-427C230A4B6F}" destId="{AB621E4F-38DB-9C43-A4FD-F08C3258D11E}" srcOrd="2" destOrd="0" presId="urn:microsoft.com/office/officeart/2009/3/layout/OpposingIdeas"/>
    <dgm:cxn modelId="{8584ECC1-102F-2449-9AEB-8363EFBD2600}" type="presParOf" srcId="{645856EA-F84E-FD41-9F75-427C230A4B6F}" destId="{8398C23D-19C3-DD43-8F30-78F3F1F01D04}" srcOrd="3" destOrd="0" presId="urn:microsoft.com/office/officeart/2009/3/layout/OpposingIdeas"/>
    <dgm:cxn modelId="{B760FA34-D78F-E747-824A-8984D146B360}" type="presParOf" srcId="{645856EA-F84E-FD41-9F75-427C230A4B6F}" destId="{04B38313-EF55-274F-B4F9-FBE023DDEA66}" srcOrd="4" destOrd="0" presId="urn:microsoft.com/office/officeart/2009/3/layout/OpposingIdeas"/>
    <dgm:cxn modelId="{61C99718-BE41-7F4C-8148-98105ADF3B80}" type="presParOf" srcId="{645856EA-F84E-FD41-9F75-427C230A4B6F}" destId="{8A5A38B5-BCEC-1146-B494-6BD4D6EF6577}" srcOrd="5" destOrd="0" presId="urn:microsoft.com/office/officeart/2009/3/layout/OpposingIdeas"/>
    <dgm:cxn modelId="{E049D33D-ADAF-2741-B11D-9EC1D391289F}" type="presParOf" srcId="{645856EA-F84E-FD41-9F75-427C230A4B6F}" destId="{01D2AA90-EA2A-5E49-A403-980E8A90155D}" srcOrd="6" destOrd="0" presId="urn:microsoft.com/office/officeart/2009/3/layout/OpposingIdeas"/>
    <dgm:cxn modelId="{37F8AE06-021F-FC4B-BC42-575B1F3ACAE3}" type="presParOf" srcId="{645856EA-F84E-FD41-9F75-427C230A4B6F}" destId="{9393CA46-1AE6-6E4B-97EE-1004A309F6D2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F3471-3C13-274B-924C-5AE310F7ECE4}">
      <dsp:nvSpPr>
        <dsp:cNvPr id="0" name=""/>
        <dsp:cNvSpPr/>
      </dsp:nvSpPr>
      <dsp:spPr>
        <a:xfrm>
          <a:off x="2954" y="2397968"/>
          <a:ext cx="2964690" cy="1185876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Pre-Module Activity</a:t>
          </a:r>
        </a:p>
      </dsp:txBody>
      <dsp:txXfrm>
        <a:off x="2954" y="2397968"/>
        <a:ext cx="2668221" cy="1185876"/>
      </dsp:txXfrm>
    </dsp:sp>
    <dsp:sp modelId="{5FC564F3-4F1D-9A43-8951-F536EAC29E14}">
      <dsp:nvSpPr>
        <dsp:cNvPr id="0" name=""/>
        <dsp:cNvSpPr/>
      </dsp:nvSpPr>
      <dsp:spPr>
        <a:xfrm>
          <a:off x="2374707" y="2397968"/>
          <a:ext cx="2964690" cy="1185876"/>
        </a:xfrm>
        <a:prstGeom prst="chevron">
          <a:avLst/>
        </a:prstGeom>
        <a:solidFill>
          <a:schemeClr val="accent1">
            <a:shade val="80000"/>
            <a:hueOff val="-217093"/>
            <a:satOff val="-7996"/>
            <a:lumOff val="107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Module</a:t>
          </a:r>
        </a:p>
      </dsp:txBody>
      <dsp:txXfrm>
        <a:off x="2967645" y="2397968"/>
        <a:ext cx="1778814" cy="1185876"/>
      </dsp:txXfrm>
    </dsp:sp>
    <dsp:sp modelId="{8E21C5A5-EE01-564B-B214-EB992670FA8E}">
      <dsp:nvSpPr>
        <dsp:cNvPr id="0" name=""/>
        <dsp:cNvSpPr/>
      </dsp:nvSpPr>
      <dsp:spPr>
        <a:xfrm>
          <a:off x="4746460" y="2397968"/>
          <a:ext cx="2964690" cy="1185876"/>
        </a:xfrm>
        <a:prstGeom prst="chevron">
          <a:avLst/>
        </a:prstGeom>
        <a:solidFill>
          <a:schemeClr val="accent1">
            <a:shade val="80000"/>
            <a:hueOff val="-434186"/>
            <a:satOff val="-15993"/>
            <a:lumOff val="214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Post-Module Reflection</a:t>
          </a:r>
        </a:p>
      </dsp:txBody>
      <dsp:txXfrm>
        <a:off x="5339398" y="2397968"/>
        <a:ext cx="1778814" cy="1185876"/>
      </dsp:txXfrm>
    </dsp:sp>
    <dsp:sp modelId="{74C3F266-E8E8-924E-A971-DDD1A776A042}">
      <dsp:nvSpPr>
        <dsp:cNvPr id="0" name=""/>
        <dsp:cNvSpPr/>
      </dsp:nvSpPr>
      <dsp:spPr>
        <a:xfrm>
          <a:off x="7118213" y="2397968"/>
          <a:ext cx="2964690" cy="1185876"/>
        </a:xfrm>
        <a:prstGeom prst="chevron">
          <a:avLst/>
        </a:prstGeom>
        <a:solidFill>
          <a:schemeClr val="accent1">
            <a:shade val="80000"/>
            <a:hueOff val="-651279"/>
            <a:satOff val="-23989"/>
            <a:lumOff val="32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Feedback Forms</a:t>
          </a:r>
        </a:p>
      </dsp:txBody>
      <dsp:txXfrm>
        <a:off x="7711151" y="2397968"/>
        <a:ext cx="1778814" cy="11858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F3471-3C13-274B-924C-5AE310F7ECE4}">
      <dsp:nvSpPr>
        <dsp:cNvPr id="0" name=""/>
        <dsp:cNvSpPr/>
      </dsp:nvSpPr>
      <dsp:spPr>
        <a:xfrm>
          <a:off x="1368" y="2451360"/>
          <a:ext cx="2241791" cy="896716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Presentation</a:t>
          </a:r>
        </a:p>
      </dsp:txBody>
      <dsp:txXfrm>
        <a:off x="1368" y="2451360"/>
        <a:ext cx="2017612" cy="896716"/>
      </dsp:txXfrm>
    </dsp:sp>
    <dsp:sp modelId="{5FC564F3-4F1D-9A43-8951-F536EAC29E14}">
      <dsp:nvSpPr>
        <dsp:cNvPr id="0" name=""/>
        <dsp:cNvSpPr/>
      </dsp:nvSpPr>
      <dsp:spPr>
        <a:xfrm>
          <a:off x="17948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130256"/>
            <a:satOff val="-4798"/>
            <a:lumOff val="6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#1</a:t>
          </a:r>
        </a:p>
      </dsp:txBody>
      <dsp:txXfrm>
        <a:off x="2243160" y="2451360"/>
        <a:ext cx="1345075" cy="896716"/>
      </dsp:txXfrm>
    </dsp:sp>
    <dsp:sp modelId="{8E21C5A5-EE01-564B-B214-EB992670FA8E}">
      <dsp:nvSpPr>
        <dsp:cNvPr id="0" name=""/>
        <dsp:cNvSpPr/>
      </dsp:nvSpPr>
      <dsp:spPr>
        <a:xfrm>
          <a:off x="3588235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260512"/>
            <a:satOff val="-9596"/>
            <a:lumOff val="12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Presentation Workshop</a:t>
          </a:r>
        </a:p>
      </dsp:txBody>
      <dsp:txXfrm>
        <a:off x="4036593" y="2451360"/>
        <a:ext cx="1345075" cy="896716"/>
      </dsp:txXfrm>
    </dsp:sp>
    <dsp:sp modelId="{4F3F9341-8C64-BE4F-9B49-45AC343F4B9F}">
      <dsp:nvSpPr>
        <dsp:cNvPr id="0" name=""/>
        <dsp:cNvSpPr/>
      </dsp:nvSpPr>
      <dsp:spPr>
        <a:xfrm>
          <a:off x="5381669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390767"/>
            <a:satOff val="-14393"/>
            <a:lumOff val="193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#2</a:t>
          </a:r>
        </a:p>
      </dsp:txBody>
      <dsp:txXfrm>
        <a:off x="5830027" y="2451360"/>
        <a:ext cx="1345075" cy="896716"/>
      </dsp:txXfrm>
    </dsp:sp>
    <dsp:sp modelId="{2A13B0ED-217C-0943-A4AD-29314DB9EDC1}">
      <dsp:nvSpPr>
        <dsp:cNvPr id="0" name=""/>
        <dsp:cNvSpPr/>
      </dsp:nvSpPr>
      <dsp:spPr>
        <a:xfrm>
          <a:off x="71751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521023"/>
            <a:satOff val="-19191"/>
            <a:lumOff val="257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Concluding Presentation</a:t>
          </a:r>
        </a:p>
      </dsp:txBody>
      <dsp:txXfrm>
        <a:off x="7623460" y="2451360"/>
        <a:ext cx="1345075" cy="896716"/>
      </dsp:txXfrm>
    </dsp:sp>
    <dsp:sp modelId="{92E7D4F0-ECD9-E043-A837-51CCEFADA635}">
      <dsp:nvSpPr>
        <dsp:cNvPr id="0" name=""/>
        <dsp:cNvSpPr/>
      </dsp:nvSpPr>
      <dsp:spPr>
        <a:xfrm>
          <a:off x="8968536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651279"/>
            <a:satOff val="-23989"/>
            <a:lumOff val="32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Reflection Session</a:t>
          </a:r>
        </a:p>
      </dsp:txBody>
      <dsp:txXfrm>
        <a:off x="9416894" y="2451360"/>
        <a:ext cx="1345075" cy="8967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F3471-3C13-274B-924C-5AE310F7ECE4}">
      <dsp:nvSpPr>
        <dsp:cNvPr id="0" name=""/>
        <dsp:cNvSpPr/>
      </dsp:nvSpPr>
      <dsp:spPr>
        <a:xfrm>
          <a:off x="1368" y="2451360"/>
          <a:ext cx="2241791" cy="896716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Presentation</a:t>
          </a:r>
        </a:p>
      </dsp:txBody>
      <dsp:txXfrm>
        <a:off x="1368" y="2451360"/>
        <a:ext cx="2017612" cy="896716"/>
      </dsp:txXfrm>
    </dsp:sp>
    <dsp:sp modelId="{5FC564F3-4F1D-9A43-8951-F536EAC29E14}">
      <dsp:nvSpPr>
        <dsp:cNvPr id="0" name=""/>
        <dsp:cNvSpPr/>
      </dsp:nvSpPr>
      <dsp:spPr>
        <a:xfrm>
          <a:off x="17948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130256"/>
            <a:satOff val="-4798"/>
            <a:lumOff val="6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#1</a:t>
          </a:r>
        </a:p>
      </dsp:txBody>
      <dsp:txXfrm>
        <a:off x="2243160" y="2451360"/>
        <a:ext cx="1345075" cy="896716"/>
      </dsp:txXfrm>
    </dsp:sp>
    <dsp:sp modelId="{8E21C5A5-EE01-564B-B214-EB992670FA8E}">
      <dsp:nvSpPr>
        <dsp:cNvPr id="0" name=""/>
        <dsp:cNvSpPr/>
      </dsp:nvSpPr>
      <dsp:spPr>
        <a:xfrm>
          <a:off x="3588235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260512"/>
            <a:satOff val="-9596"/>
            <a:lumOff val="12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Presentation Workshop</a:t>
          </a:r>
        </a:p>
      </dsp:txBody>
      <dsp:txXfrm>
        <a:off x="4036593" y="2451360"/>
        <a:ext cx="1345075" cy="896716"/>
      </dsp:txXfrm>
    </dsp:sp>
    <dsp:sp modelId="{4F3F9341-8C64-BE4F-9B49-45AC343F4B9F}">
      <dsp:nvSpPr>
        <dsp:cNvPr id="0" name=""/>
        <dsp:cNvSpPr/>
      </dsp:nvSpPr>
      <dsp:spPr>
        <a:xfrm>
          <a:off x="5381669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390767"/>
            <a:satOff val="-14393"/>
            <a:lumOff val="193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#2</a:t>
          </a:r>
        </a:p>
      </dsp:txBody>
      <dsp:txXfrm>
        <a:off x="5830027" y="2451360"/>
        <a:ext cx="1345075" cy="896716"/>
      </dsp:txXfrm>
    </dsp:sp>
    <dsp:sp modelId="{2A13B0ED-217C-0943-A4AD-29314DB9EDC1}">
      <dsp:nvSpPr>
        <dsp:cNvPr id="0" name=""/>
        <dsp:cNvSpPr/>
      </dsp:nvSpPr>
      <dsp:spPr>
        <a:xfrm>
          <a:off x="71751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521023"/>
            <a:satOff val="-19191"/>
            <a:lumOff val="257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Concluding Presentation</a:t>
          </a:r>
        </a:p>
      </dsp:txBody>
      <dsp:txXfrm>
        <a:off x="7623460" y="2451360"/>
        <a:ext cx="1345075" cy="896716"/>
      </dsp:txXfrm>
    </dsp:sp>
    <dsp:sp modelId="{92E7D4F0-ECD9-E043-A837-51CCEFADA635}">
      <dsp:nvSpPr>
        <dsp:cNvPr id="0" name=""/>
        <dsp:cNvSpPr/>
      </dsp:nvSpPr>
      <dsp:spPr>
        <a:xfrm>
          <a:off x="8968536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651279"/>
            <a:satOff val="-23989"/>
            <a:lumOff val="32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Reflection Session</a:t>
          </a:r>
        </a:p>
      </dsp:txBody>
      <dsp:txXfrm>
        <a:off x="9416894" y="2451360"/>
        <a:ext cx="1345075" cy="8967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583C8-52CF-A84F-BC48-4770D5BB10C4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Wrap up Main Takeaways</a:t>
          </a:r>
        </a:p>
      </dsp:txBody>
      <dsp:txXfrm>
        <a:off x="44665" y="2106299"/>
        <a:ext cx="2060143" cy="1206068"/>
      </dsp:txXfrm>
    </dsp:sp>
    <dsp:sp modelId="{525AEEA6-FF30-FD46-90BD-384B445AC9A4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55850" y="2550475"/>
        <a:ext cx="316861" cy="317716"/>
      </dsp:txXfrm>
    </dsp:sp>
    <dsp:sp modelId="{C2C88C80-DC24-DA40-98F0-00A73D0FA744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1499832"/>
            <a:satOff val="-5124"/>
            <a:lumOff val="-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Emphasize Motivation of Module</a:t>
          </a:r>
        </a:p>
      </dsp:txBody>
      <dsp:txXfrm>
        <a:off x="3033928" y="2106299"/>
        <a:ext cx="2060143" cy="1206068"/>
      </dsp:txXfrm>
    </dsp:sp>
    <dsp:sp modelId="{678BC534-5C18-0543-9184-D704446ACC91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999665"/>
            <a:satOff val="-10248"/>
            <a:lumOff val="-107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345112" y="2550475"/>
        <a:ext cx="316861" cy="317716"/>
      </dsp:txXfrm>
    </dsp:sp>
    <dsp:sp modelId="{A5909377-1DAD-BB48-97A8-4CF57CCD59F1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2999665"/>
            <a:satOff val="-10248"/>
            <a:lumOff val="-10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Thank Students for their participation</a:t>
          </a:r>
        </a:p>
      </dsp:txBody>
      <dsp:txXfrm>
        <a:off x="6023190" y="2106299"/>
        <a:ext cx="2060143" cy="12060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F3471-3C13-274B-924C-5AE310F7ECE4}">
      <dsp:nvSpPr>
        <dsp:cNvPr id="0" name=""/>
        <dsp:cNvSpPr/>
      </dsp:nvSpPr>
      <dsp:spPr>
        <a:xfrm>
          <a:off x="1368" y="2451360"/>
          <a:ext cx="2241791" cy="896716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Presentation</a:t>
          </a:r>
        </a:p>
      </dsp:txBody>
      <dsp:txXfrm>
        <a:off x="1368" y="2451360"/>
        <a:ext cx="2017612" cy="896716"/>
      </dsp:txXfrm>
    </dsp:sp>
    <dsp:sp modelId="{5FC564F3-4F1D-9A43-8951-F536EAC29E14}">
      <dsp:nvSpPr>
        <dsp:cNvPr id="0" name=""/>
        <dsp:cNvSpPr/>
      </dsp:nvSpPr>
      <dsp:spPr>
        <a:xfrm>
          <a:off x="17948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130256"/>
            <a:satOff val="-4798"/>
            <a:lumOff val="6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#1</a:t>
          </a:r>
        </a:p>
      </dsp:txBody>
      <dsp:txXfrm>
        <a:off x="2243160" y="2451360"/>
        <a:ext cx="1345075" cy="896716"/>
      </dsp:txXfrm>
    </dsp:sp>
    <dsp:sp modelId="{8E21C5A5-EE01-564B-B214-EB992670FA8E}">
      <dsp:nvSpPr>
        <dsp:cNvPr id="0" name=""/>
        <dsp:cNvSpPr/>
      </dsp:nvSpPr>
      <dsp:spPr>
        <a:xfrm>
          <a:off x="3588235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260512"/>
            <a:satOff val="-9596"/>
            <a:lumOff val="12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Presentation Workshop</a:t>
          </a:r>
        </a:p>
      </dsp:txBody>
      <dsp:txXfrm>
        <a:off x="4036593" y="2451360"/>
        <a:ext cx="1345075" cy="896716"/>
      </dsp:txXfrm>
    </dsp:sp>
    <dsp:sp modelId="{4F3F9341-8C64-BE4F-9B49-45AC343F4B9F}">
      <dsp:nvSpPr>
        <dsp:cNvPr id="0" name=""/>
        <dsp:cNvSpPr/>
      </dsp:nvSpPr>
      <dsp:spPr>
        <a:xfrm>
          <a:off x="5381669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390767"/>
            <a:satOff val="-14393"/>
            <a:lumOff val="193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#2</a:t>
          </a:r>
        </a:p>
      </dsp:txBody>
      <dsp:txXfrm>
        <a:off x="5830027" y="2451360"/>
        <a:ext cx="1345075" cy="896716"/>
      </dsp:txXfrm>
    </dsp:sp>
    <dsp:sp modelId="{2A13B0ED-217C-0943-A4AD-29314DB9EDC1}">
      <dsp:nvSpPr>
        <dsp:cNvPr id="0" name=""/>
        <dsp:cNvSpPr/>
      </dsp:nvSpPr>
      <dsp:spPr>
        <a:xfrm>
          <a:off x="71751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521023"/>
            <a:satOff val="-19191"/>
            <a:lumOff val="257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Concluding Presentation</a:t>
          </a:r>
        </a:p>
      </dsp:txBody>
      <dsp:txXfrm>
        <a:off x="7623460" y="2451360"/>
        <a:ext cx="1345075" cy="896716"/>
      </dsp:txXfrm>
    </dsp:sp>
    <dsp:sp modelId="{92E7D4F0-ECD9-E043-A837-51CCEFADA635}">
      <dsp:nvSpPr>
        <dsp:cNvPr id="0" name=""/>
        <dsp:cNvSpPr/>
      </dsp:nvSpPr>
      <dsp:spPr>
        <a:xfrm>
          <a:off x="8968536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651279"/>
            <a:satOff val="-23989"/>
            <a:lumOff val="32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Reflection Session</a:t>
          </a:r>
        </a:p>
      </dsp:txBody>
      <dsp:txXfrm>
        <a:off x="9416894" y="2451360"/>
        <a:ext cx="1345075" cy="8967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A36FF-6166-D64B-B693-C4A35B416F8A}">
      <dsp:nvSpPr>
        <dsp:cNvPr id="0" name=""/>
        <dsp:cNvSpPr/>
      </dsp:nvSpPr>
      <dsp:spPr>
        <a:xfrm>
          <a:off x="1650947" y="1847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Why?</a:t>
          </a:r>
        </a:p>
      </dsp:txBody>
      <dsp:txXfrm>
        <a:off x="2482116" y="1847"/>
        <a:ext cx="2493506" cy="1662337"/>
      </dsp:txXfrm>
    </dsp:sp>
    <dsp:sp modelId="{8BD208C2-B084-334C-A306-85938368B01C}">
      <dsp:nvSpPr>
        <dsp:cNvPr id="0" name=""/>
        <dsp:cNvSpPr/>
      </dsp:nvSpPr>
      <dsp:spPr>
        <a:xfrm>
          <a:off x="5266531" y="143146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Solidify Learning with a Student Led Review</a:t>
          </a:r>
        </a:p>
      </dsp:txBody>
      <dsp:txXfrm>
        <a:off x="5956401" y="143146"/>
        <a:ext cx="2069610" cy="1379739"/>
      </dsp:txXfrm>
    </dsp:sp>
    <dsp:sp modelId="{36882196-6E69-0644-B39F-C7F937DCC6C9}">
      <dsp:nvSpPr>
        <dsp:cNvPr id="0" name=""/>
        <dsp:cNvSpPr/>
      </dsp:nvSpPr>
      <dsp:spPr>
        <a:xfrm>
          <a:off x="1650947" y="1896912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When?</a:t>
          </a:r>
        </a:p>
      </dsp:txBody>
      <dsp:txXfrm>
        <a:off x="2482116" y="1896912"/>
        <a:ext cx="2493506" cy="1662337"/>
      </dsp:txXfrm>
    </dsp:sp>
    <dsp:sp modelId="{983EEE67-6E28-BC42-943C-047E84CF02C0}">
      <dsp:nvSpPr>
        <dsp:cNvPr id="0" name=""/>
        <dsp:cNvSpPr/>
      </dsp:nvSpPr>
      <dsp:spPr>
        <a:xfrm>
          <a:off x="5266531" y="2038211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day or two after the main module to be completed alone by students</a:t>
          </a:r>
        </a:p>
      </dsp:txBody>
      <dsp:txXfrm>
        <a:off x="5956401" y="2038211"/>
        <a:ext cx="2069610" cy="1379739"/>
      </dsp:txXfrm>
    </dsp:sp>
    <dsp:sp modelId="{FCB96560-8DC8-044F-9F68-0947E40F35BE}">
      <dsp:nvSpPr>
        <dsp:cNvPr id="0" name=""/>
        <dsp:cNvSpPr/>
      </dsp:nvSpPr>
      <dsp:spPr>
        <a:xfrm>
          <a:off x="1650947" y="3756136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How</a:t>
          </a:r>
        </a:p>
      </dsp:txBody>
      <dsp:txXfrm>
        <a:off x="2482116" y="3756136"/>
        <a:ext cx="2493506" cy="1662337"/>
      </dsp:txXfrm>
    </dsp:sp>
    <dsp:sp modelId="{BB6E6429-7BCA-8040-A5E1-B69781535520}">
      <dsp:nvSpPr>
        <dsp:cNvPr id="0" name=""/>
        <dsp:cNvSpPr/>
      </dsp:nvSpPr>
      <dsp:spPr>
        <a:xfrm>
          <a:off x="5266531" y="3933275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Relate to the Reflection Session from your main module</a:t>
          </a:r>
        </a:p>
      </dsp:txBody>
      <dsp:txXfrm>
        <a:off x="5956401" y="3933275"/>
        <a:ext cx="2069610" cy="13797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A36FF-6166-D64B-B693-C4A35B416F8A}">
      <dsp:nvSpPr>
        <dsp:cNvPr id="0" name=""/>
        <dsp:cNvSpPr/>
      </dsp:nvSpPr>
      <dsp:spPr>
        <a:xfrm>
          <a:off x="1650947" y="1847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Why?</a:t>
          </a:r>
        </a:p>
      </dsp:txBody>
      <dsp:txXfrm>
        <a:off x="2482116" y="1847"/>
        <a:ext cx="2493506" cy="1662337"/>
      </dsp:txXfrm>
    </dsp:sp>
    <dsp:sp modelId="{8BD208C2-B084-334C-A306-85938368B01C}">
      <dsp:nvSpPr>
        <dsp:cNvPr id="0" name=""/>
        <dsp:cNvSpPr/>
      </dsp:nvSpPr>
      <dsp:spPr>
        <a:xfrm>
          <a:off x="5266531" y="143146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Nothing is ever perfect!</a:t>
          </a:r>
        </a:p>
      </dsp:txBody>
      <dsp:txXfrm>
        <a:off x="5956401" y="143146"/>
        <a:ext cx="2069610" cy="1379739"/>
      </dsp:txXfrm>
    </dsp:sp>
    <dsp:sp modelId="{36882196-6E69-0644-B39F-C7F937DCC6C9}">
      <dsp:nvSpPr>
        <dsp:cNvPr id="0" name=""/>
        <dsp:cNvSpPr/>
      </dsp:nvSpPr>
      <dsp:spPr>
        <a:xfrm>
          <a:off x="1650947" y="1896912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When?</a:t>
          </a:r>
        </a:p>
      </dsp:txBody>
      <dsp:txXfrm>
        <a:off x="2482116" y="1896912"/>
        <a:ext cx="2493506" cy="1662337"/>
      </dsp:txXfrm>
    </dsp:sp>
    <dsp:sp modelId="{983EEE67-6E28-BC42-943C-047E84CF02C0}">
      <dsp:nvSpPr>
        <dsp:cNvPr id="0" name=""/>
        <dsp:cNvSpPr/>
      </dsp:nvSpPr>
      <dsp:spPr>
        <a:xfrm>
          <a:off x="5266531" y="2038211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Sent out immediately after completing the module</a:t>
          </a:r>
        </a:p>
      </dsp:txBody>
      <dsp:txXfrm>
        <a:off x="5956401" y="2038211"/>
        <a:ext cx="2069610" cy="1379739"/>
      </dsp:txXfrm>
    </dsp:sp>
    <dsp:sp modelId="{FCB96560-8DC8-044F-9F68-0947E40F35BE}">
      <dsp:nvSpPr>
        <dsp:cNvPr id="0" name=""/>
        <dsp:cNvSpPr/>
      </dsp:nvSpPr>
      <dsp:spPr>
        <a:xfrm>
          <a:off x="1650947" y="3756136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How</a:t>
          </a:r>
        </a:p>
      </dsp:txBody>
      <dsp:txXfrm>
        <a:off x="2482116" y="3756136"/>
        <a:ext cx="2493506" cy="1662337"/>
      </dsp:txXfrm>
    </dsp:sp>
    <dsp:sp modelId="{BB6E6429-7BCA-8040-A5E1-B69781535520}">
      <dsp:nvSpPr>
        <dsp:cNvPr id="0" name=""/>
        <dsp:cNvSpPr/>
      </dsp:nvSpPr>
      <dsp:spPr>
        <a:xfrm>
          <a:off x="5266531" y="3933275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Standardized Google Forms (we have a template)</a:t>
          </a:r>
        </a:p>
      </dsp:txBody>
      <dsp:txXfrm>
        <a:off x="5956401" y="3933275"/>
        <a:ext cx="2069610" cy="137973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F3471-3C13-274B-924C-5AE310F7ECE4}">
      <dsp:nvSpPr>
        <dsp:cNvPr id="0" name=""/>
        <dsp:cNvSpPr/>
      </dsp:nvSpPr>
      <dsp:spPr>
        <a:xfrm>
          <a:off x="2954" y="2397968"/>
          <a:ext cx="2964690" cy="1185876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Pre-Module Activity</a:t>
          </a:r>
        </a:p>
      </dsp:txBody>
      <dsp:txXfrm>
        <a:off x="2954" y="2397968"/>
        <a:ext cx="2668221" cy="1185876"/>
      </dsp:txXfrm>
    </dsp:sp>
    <dsp:sp modelId="{5FC564F3-4F1D-9A43-8951-F536EAC29E14}">
      <dsp:nvSpPr>
        <dsp:cNvPr id="0" name=""/>
        <dsp:cNvSpPr/>
      </dsp:nvSpPr>
      <dsp:spPr>
        <a:xfrm>
          <a:off x="2374707" y="2397968"/>
          <a:ext cx="2964690" cy="1185876"/>
        </a:xfrm>
        <a:prstGeom prst="chevron">
          <a:avLst/>
        </a:prstGeom>
        <a:solidFill>
          <a:schemeClr val="accent1">
            <a:shade val="80000"/>
            <a:hueOff val="-217093"/>
            <a:satOff val="-7996"/>
            <a:lumOff val="107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Module</a:t>
          </a:r>
        </a:p>
      </dsp:txBody>
      <dsp:txXfrm>
        <a:off x="2967645" y="2397968"/>
        <a:ext cx="1778814" cy="1185876"/>
      </dsp:txXfrm>
    </dsp:sp>
    <dsp:sp modelId="{8E21C5A5-EE01-564B-B214-EB992670FA8E}">
      <dsp:nvSpPr>
        <dsp:cNvPr id="0" name=""/>
        <dsp:cNvSpPr/>
      </dsp:nvSpPr>
      <dsp:spPr>
        <a:xfrm>
          <a:off x="4746460" y="2397968"/>
          <a:ext cx="2964690" cy="1185876"/>
        </a:xfrm>
        <a:prstGeom prst="chevron">
          <a:avLst/>
        </a:prstGeom>
        <a:solidFill>
          <a:schemeClr val="accent1">
            <a:shade val="80000"/>
            <a:hueOff val="-434186"/>
            <a:satOff val="-15993"/>
            <a:lumOff val="214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Post-Module Reflection</a:t>
          </a:r>
        </a:p>
      </dsp:txBody>
      <dsp:txXfrm>
        <a:off x="5339398" y="2397968"/>
        <a:ext cx="1778814" cy="1185876"/>
      </dsp:txXfrm>
    </dsp:sp>
    <dsp:sp modelId="{74C3F266-E8E8-924E-A971-DDD1A776A042}">
      <dsp:nvSpPr>
        <dsp:cNvPr id="0" name=""/>
        <dsp:cNvSpPr/>
      </dsp:nvSpPr>
      <dsp:spPr>
        <a:xfrm>
          <a:off x="7118213" y="2397968"/>
          <a:ext cx="2964690" cy="1185876"/>
        </a:xfrm>
        <a:prstGeom prst="chevron">
          <a:avLst/>
        </a:prstGeom>
        <a:solidFill>
          <a:schemeClr val="accent1">
            <a:shade val="80000"/>
            <a:hueOff val="-651279"/>
            <a:satOff val="-23989"/>
            <a:lumOff val="32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Feedback Forms</a:t>
          </a:r>
        </a:p>
      </dsp:txBody>
      <dsp:txXfrm>
        <a:off x="7711151" y="2397968"/>
        <a:ext cx="1778814" cy="118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A36FF-6166-D64B-B693-C4A35B416F8A}">
      <dsp:nvSpPr>
        <dsp:cNvPr id="0" name=""/>
        <dsp:cNvSpPr/>
      </dsp:nvSpPr>
      <dsp:spPr>
        <a:xfrm>
          <a:off x="1650947" y="1847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Why?</a:t>
          </a:r>
        </a:p>
      </dsp:txBody>
      <dsp:txXfrm>
        <a:off x="2482116" y="1847"/>
        <a:ext cx="2493506" cy="1662337"/>
      </dsp:txXfrm>
    </dsp:sp>
    <dsp:sp modelId="{8BD208C2-B084-334C-A306-85938368B01C}">
      <dsp:nvSpPr>
        <dsp:cNvPr id="0" name=""/>
        <dsp:cNvSpPr/>
      </dsp:nvSpPr>
      <dsp:spPr>
        <a:xfrm>
          <a:off x="5266531" y="143146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“prime” your students for the lesson</a:t>
          </a:r>
        </a:p>
      </dsp:txBody>
      <dsp:txXfrm>
        <a:off x="5956401" y="143146"/>
        <a:ext cx="2069610" cy="1379739"/>
      </dsp:txXfrm>
    </dsp:sp>
    <dsp:sp modelId="{36882196-6E69-0644-B39F-C7F937DCC6C9}">
      <dsp:nvSpPr>
        <dsp:cNvPr id="0" name=""/>
        <dsp:cNvSpPr/>
      </dsp:nvSpPr>
      <dsp:spPr>
        <a:xfrm>
          <a:off x="1650947" y="1896912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When?</a:t>
          </a:r>
        </a:p>
      </dsp:txBody>
      <dsp:txXfrm>
        <a:off x="2482116" y="1896912"/>
        <a:ext cx="2493506" cy="1662337"/>
      </dsp:txXfrm>
    </dsp:sp>
    <dsp:sp modelId="{983EEE67-6E28-BC42-943C-047E84CF02C0}">
      <dsp:nvSpPr>
        <dsp:cNvPr id="0" name=""/>
        <dsp:cNvSpPr/>
      </dsp:nvSpPr>
      <dsp:spPr>
        <a:xfrm>
          <a:off x="5266531" y="2038211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Sent to students to be done individually before the lesson</a:t>
          </a:r>
        </a:p>
      </dsp:txBody>
      <dsp:txXfrm>
        <a:off x="5956401" y="2038211"/>
        <a:ext cx="2069610" cy="1379739"/>
      </dsp:txXfrm>
    </dsp:sp>
    <dsp:sp modelId="{FCB96560-8DC8-044F-9F68-0947E40F35BE}">
      <dsp:nvSpPr>
        <dsp:cNvPr id="0" name=""/>
        <dsp:cNvSpPr/>
      </dsp:nvSpPr>
      <dsp:spPr>
        <a:xfrm>
          <a:off x="1650947" y="3756136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How</a:t>
          </a:r>
        </a:p>
      </dsp:txBody>
      <dsp:txXfrm>
        <a:off x="2482116" y="3756136"/>
        <a:ext cx="2493506" cy="1662337"/>
      </dsp:txXfrm>
    </dsp:sp>
    <dsp:sp modelId="{BB6E6429-7BCA-8040-A5E1-B69781535520}">
      <dsp:nvSpPr>
        <dsp:cNvPr id="0" name=""/>
        <dsp:cNvSpPr/>
      </dsp:nvSpPr>
      <dsp:spPr>
        <a:xfrm>
          <a:off x="5266531" y="3933275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That is up to you, your module, and your imagination!</a:t>
          </a:r>
        </a:p>
      </dsp:txBody>
      <dsp:txXfrm>
        <a:off x="5956401" y="3933275"/>
        <a:ext cx="2069610" cy="1379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A36FF-6166-D64B-B693-C4A35B416F8A}">
      <dsp:nvSpPr>
        <dsp:cNvPr id="0" name=""/>
        <dsp:cNvSpPr/>
      </dsp:nvSpPr>
      <dsp:spPr>
        <a:xfrm>
          <a:off x="1650947" y="1847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Why?</a:t>
          </a:r>
        </a:p>
      </dsp:txBody>
      <dsp:txXfrm>
        <a:off x="2482116" y="1847"/>
        <a:ext cx="2493506" cy="1662337"/>
      </dsp:txXfrm>
    </dsp:sp>
    <dsp:sp modelId="{8BD208C2-B084-334C-A306-85938368B01C}">
      <dsp:nvSpPr>
        <dsp:cNvPr id="0" name=""/>
        <dsp:cNvSpPr/>
      </dsp:nvSpPr>
      <dsp:spPr>
        <a:xfrm>
          <a:off x="5266531" y="143146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main information of your lesson</a:t>
          </a:r>
        </a:p>
      </dsp:txBody>
      <dsp:txXfrm>
        <a:off x="5956401" y="143146"/>
        <a:ext cx="2069610" cy="1379739"/>
      </dsp:txXfrm>
    </dsp:sp>
    <dsp:sp modelId="{36882196-6E69-0644-B39F-C7F937DCC6C9}">
      <dsp:nvSpPr>
        <dsp:cNvPr id="0" name=""/>
        <dsp:cNvSpPr/>
      </dsp:nvSpPr>
      <dsp:spPr>
        <a:xfrm>
          <a:off x="1650947" y="1896912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When?</a:t>
          </a:r>
        </a:p>
      </dsp:txBody>
      <dsp:txXfrm>
        <a:off x="2482116" y="1896912"/>
        <a:ext cx="2493506" cy="1662337"/>
      </dsp:txXfrm>
    </dsp:sp>
    <dsp:sp modelId="{983EEE67-6E28-BC42-943C-047E84CF02C0}">
      <dsp:nvSpPr>
        <dsp:cNvPr id="0" name=""/>
        <dsp:cNvSpPr/>
      </dsp:nvSpPr>
      <dsp:spPr>
        <a:xfrm>
          <a:off x="5266531" y="2038211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Live or partly live with students</a:t>
          </a:r>
        </a:p>
      </dsp:txBody>
      <dsp:txXfrm>
        <a:off x="5956401" y="2038211"/>
        <a:ext cx="2069610" cy="1379739"/>
      </dsp:txXfrm>
    </dsp:sp>
    <dsp:sp modelId="{FCB96560-8DC8-044F-9F68-0947E40F35BE}">
      <dsp:nvSpPr>
        <dsp:cNvPr id="0" name=""/>
        <dsp:cNvSpPr/>
      </dsp:nvSpPr>
      <dsp:spPr>
        <a:xfrm>
          <a:off x="1650947" y="3756136"/>
          <a:ext cx="4155843" cy="1662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37465" rIns="0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How</a:t>
          </a:r>
        </a:p>
      </dsp:txBody>
      <dsp:txXfrm>
        <a:off x="2482116" y="3756136"/>
        <a:ext cx="2493506" cy="1662337"/>
      </dsp:txXfrm>
    </dsp:sp>
    <dsp:sp modelId="{BB6E6429-7BCA-8040-A5E1-B69781535520}">
      <dsp:nvSpPr>
        <dsp:cNvPr id="0" name=""/>
        <dsp:cNvSpPr/>
      </dsp:nvSpPr>
      <dsp:spPr>
        <a:xfrm>
          <a:off x="5266531" y="3933275"/>
          <a:ext cx="3449349" cy="13797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have a framework for that!</a:t>
          </a:r>
        </a:p>
      </dsp:txBody>
      <dsp:txXfrm>
        <a:off x="5956401" y="3933275"/>
        <a:ext cx="2069610" cy="13797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F3471-3C13-274B-924C-5AE310F7ECE4}">
      <dsp:nvSpPr>
        <dsp:cNvPr id="0" name=""/>
        <dsp:cNvSpPr/>
      </dsp:nvSpPr>
      <dsp:spPr>
        <a:xfrm>
          <a:off x="1368" y="2451360"/>
          <a:ext cx="2241791" cy="896716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Presentation</a:t>
          </a:r>
        </a:p>
      </dsp:txBody>
      <dsp:txXfrm>
        <a:off x="1368" y="2451360"/>
        <a:ext cx="2017612" cy="896716"/>
      </dsp:txXfrm>
    </dsp:sp>
    <dsp:sp modelId="{5FC564F3-4F1D-9A43-8951-F536EAC29E14}">
      <dsp:nvSpPr>
        <dsp:cNvPr id="0" name=""/>
        <dsp:cNvSpPr/>
      </dsp:nvSpPr>
      <dsp:spPr>
        <a:xfrm>
          <a:off x="17948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130256"/>
            <a:satOff val="-4798"/>
            <a:lumOff val="6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#1</a:t>
          </a:r>
        </a:p>
      </dsp:txBody>
      <dsp:txXfrm>
        <a:off x="2243160" y="2451360"/>
        <a:ext cx="1345075" cy="896716"/>
      </dsp:txXfrm>
    </dsp:sp>
    <dsp:sp modelId="{8E21C5A5-EE01-564B-B214-EB992670FA8E}">
      <dsp:nvSpPr>
        <dsp:cNvPr id="0" name=""/>
        <dsp:cNvSpPr/>
      </dsp:nvSpPr>
      <dsp:spPr>
        <a:xfrm>
          <a:off x="3588235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260512"/>
            <a:satOff val="-9596"/>
            <a:lumOff val="12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Presentation Workshop</a:t>
          </a:r>
        </a:p>
      </dsp:txBody>
      <dsp:txXfrm>
        <a:off x="4036593" y="2451360"/>
        <a:ext cx="1345075" cy="896716"/>
      </dsp:txXfrm>
    </dsp:sp>
    <dsp:sp modelId="{4F3F9341-8C64-BE4F-9B49-45AC343F4B9F}">
      <dsp:nvSpPr>
        <dsp:cNvPr id="0" name=""/>
        <dsp:cNvSpPr/>
      </dsp:nvSpPr>
      <dsp:spPr>
        <a:xfrm>
          <a:off x="5381669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390767"/>
            <a:satOff val="-14393"/>
            <a:lumOff val="193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#2</a:t>
          </a:r>
        </a:p>
      </dsp:txBody>
      <dsp:txXfrm>
        <a:off x="5830027" y="2451360"/>
        <a:ext cx="1345075" cy="896716"/>
      </dsp:txXfrm>
    </dsp:sp>
    <dsp:sp modelId="{2A13B0ED-217C-0943-A4AD-29314DB9EDC1}">
      <dsp:nvSpPr>
        <dsp:cNvPr id="0" name=""/>
        <dsp:cNvSpPr/>
      </dsp:nvSpPr>
      <dsp:spPr>
        <a:xfrm>
          <a:off x="71751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521023"/>
            <a:satOff val="-19191"/>
            <a:lumOff val="257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Concluding Presentation</a:t>
          </a:r>
        </a:p>
      </dsp:txBody>
      <dsp:txXfrm>
        <a:off x="7623460" y="2451360"/>
        <a:ext cx="1345075" cy="896716"/>
      </dsp:txXfrm>
    </dsp:sp>
    <dsp:sp modelId="{92E7D4F0-ECD9-E043-A837-51CCEFADA635}">
      <dsp:nvSpPr>
        <dsp:cNvPr id="0" name=""/>
        <dsp:cNvSpPr/>
      </dsp:nvSpPr>
      <dsp:spPr>
        <a:xfrm>
          <a:off x="8968536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651279"/>
            <a:satOff val="-23989"/>
            <a:lumOff val="32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Reflection Session</a:t>
          </a:r>
        </a:p>
      </dsp:txBody>
      <dsp:txXfrm>
        <a:off x="9416894" y="2451360"/>
        <a:ext cx="1345075" cy="896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F3471-3C13-274B-924C-5AE310F7ECE4}">
      <dsp:nvSpPr>
        <dsp:cNvPr id="0" name=""/>
        <dsp:cNvSpPr/>
      </dsp:nvSpPr>
      <dsp:spPr>
        <a:xfrm>
          <a:off x="1368" y="2451360"/>
          <a:ext cx="2241791" cy="896716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Presentation</a:t>
          </a:r>
        </a:p>
      </dsp:txBody>
      <dsp:txXfrm>
        <a:off x="1368" y="2451360"/>
        <a:ext cx="2017612" cy="896716"/>
      </dsp:txXfrm>
    </dsp:sp>
    <dsp:sp modelId="{5FC564F3-4F1D-9A43-8951-F536EAC29E14}">
      <dsp:nvSpPr>
        <dsp:cNvPr id="0" name=""/>
        <dsp:cNvSpPr/>
      </dsp:nvSpPr>
      <dsp:spPr>
        <a:xfrm>
          <a:off x="17948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130256"/>
            <a:satOff val="-4798"/>
            <a:lumOff val="6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#1</a:t>
          </a:r>
        </a:p>
      </dsp:txBody>
      <dsp:txXfrm>
        <a:off x="2243160" y="2451360"/>
        <a:ext cx="1345075" cy="896716"/>
      </dsp:txXfrm>
    </dsp:sp>
    <dsp:sp modelId="{8E21C5A5-EE01-564B-B214-EB992670FA8E}">
      <dsp:nvSpPr>
        <dsp:cNvPr id="0" name=""/>
        <dsp:cNvSpPr/>
      </dsp:nvSpPr>
      <dsp:spPr>
        <a:xfrm>
          <a:off x="3588235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260512"/>
            <a:satOff val="-9596"/>
            <a:lumOff val="12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Presentation Workshop</a:t>
          </a:r>
        </a:p>
      </dsp:txBody>
      <dsp:txXfrm>
        <a:off x="4036593" y="2451360"/>
        <a:ext cx="1345075" cy="896716"/>
      </dsp:txXfrm>
    </dsp:sp>
    <dsp:sp modelId="{4F3F9341-8C64-BE4F-9B49-45AC343F4B9F}">
      <dsp:nvSpPr>
        <dsp:cNvPr id="0" name=""/>
        <dsp:cNvSpPr/>
      </dsp:nvSpPr>
      <dsp:spPr>
        <a:xfrm>
          <a:off x="5381669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390767"/>
            <a:satOff val="-14393"/>
            <a:lumOff val="193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#2</a:t>
          </a:r>
        </a:p>
      </dsp:txBody>
      <dsp:txXfrm>
        <a:off x="5830027" y="2451360"/>
        <a:ext cx="1345075" cy="896716"/>
      </dsp:txXfrm>
    </dsp:sp>
    <dsp:sp modelId="{2A13B0ED-217C-0943-A4AD-29314DB9EDC1}">
      <dsp:nvSpPr>
        <dsp:cNvPr id="0" name=""/>
        <dsp:cNvSpPr/>
      </dsp:nvSpPr>
      <dsp:spPr>
        <a:xfrm>
          <a:off x="71751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521023"/>
            <a:satOff val="-19191"/>
            <a:lumOff val="257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Concluding Presentation</a:t>
          </a:r>
        </a:p>
      </dsp:txBody>
      <dsp:txXfrm>
        <a:off x="7623460" y="2451360"/>
        <a:ext cx="1345075" cy="896716"/>
      </dsp:txXfrm>
    </dsp:sp>
    <dsp:sp modelId="{92E7D4F0-ECD9-E043-A837-51CCEFADA635}">
      <dsp:nvSpPr>
        <dsp:cNvPr id="0" name=""/>
        <dsp:cNvSpPr/>
      </dsp:nvSpPr>
      <dsp:spPr>
        <a:xfrm>
          <a:off x="8968536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651279"/>
            <a:satOff val="-23989"/>
            <a:lumOff val="32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Reflection Session</a:t>
          </a:r>
        </a:p>
      </dsp:txBody>
      <dsp:txXfrm>
        <a:off x="9416894" y="2451360"/>
        <a:ext cx="1345075" cy="8967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ECC0E-BF70-A146-8B55-55EDBA7C4259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09C46-3D84-C344-860F-BC5E488EDDC2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Introduce Baseball</a:t>
          </a:r>
        </a:p>
      </dsp:txBody>
      <dsp:txXfrm>
        <a:off x="3720215" y="607393"/>
        <a:ext cx="3396901" cy="1157468"/>
      </dsp:txXfrm>
    </dsp:sp>
    <dsp:sp modelId="{2C8D245B-B0BC-294B-A398-ED7BD02D5E2F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 Information about what the module will look like</a:t>
          </a:r>
        </a:p>
      </dsp:txBody>
      <dsp:txXfrm>
        <a:off x="3720215" y="2050430"/>
        <a:ext cx="3396901" cy="1157468"/>
      </dsp:txXfrm>
    </dsp:sp>
    <dsp:sp modelId="{36BDAA5A-EBFD-4849-AE3C-D0CC34BFBA52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Lead into the interactive session!</a:t>
          </a:r>
        </a:p>
      </dsp:txBody>
      <dsp:txXfrm>
        <a:off x="3720215" y="3493468"/>
        <a:ext cx="3396901" cy="1157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F3471-3C13-274B-924C-5AE310F7ECE4}">
      <dsp:nvSpPr>
        <dsp:cNvPr id="0" name=""/>
        <dsp:cNvSpPr/>
      </dsp:nvSpPr>
      <dsp:spPr>
        <a:xfrm>
          <a:off x="1368" y="2451360"/>
          <a:ext cx="2241791" cy="896716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Presentation</a:t>
          </a:r>
        </a:p>
      </dsp:txBody>
      <dsp:txXfrm>
        <a:off x="1368" y="2451360"/>
        <a:ext cx="2017612" cy="896716"/>
      </dsp:txXfrm>
    </dsp:sp>
    <dsp:sp modelId="{5FC564F3-4F1D-9A43-8951-F536EAC29E14}">
      <dsp:nvSpPr>
        <dsp:cNvPr id="0" name=""/>
        <dsp:cNvSpPr/>
      </dsp:nvSpPr>
      <dsp:spPr>
        <a:xfrm>
          <a:off x="17948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130256"/>
            <a:satOff val="-4798"/>
            <a:lumOff val="6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#1</a:t>
          </a:r>
        </a:p>
      </dsp:txBody>
      <dsp:txXfrm>
        <a:off x="2243160" y="2451360"/>
        <a:ext cx="1345075" cy="896716"/>
      </dsp:txXfrm>
    </dsp:sp>
    <dsp:sp modelId="{8E21C5A5-EE01-564B-B214-EB992670FA8E}">
      <dsp:nvSpPr>
        <dsp:cNvPr id="0" name=""/>
        <dsp:cNvSpPr/>
      </dsp:nvSpPr>
      <dsp:spPr>
        <a:xfrm>
          <a:off x="3588235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260512"/>
            <a:satOff val="-9596"/>
            <a:lumOff val="12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Presentation Workshop</a:t>
          </a:r>
        </a:p>
      </dsp:txBody>
      <dsp:txXfrm>
        <a:off x="4036593" y="2451360"/>
        <a:ext cx="1345075" cy="896716"/>
      </dsp:txXfrm>
    </dsp:sp>
    <dsp:sp modelId="{4F3F9341-8C64-BE4F-9B49-45AC343F4B9F}">
      <dsp:nvSpPr>
        <dsp:cNvPr id="0" name=""/>
        <dsp:cNvSpPr/>
      </dsp:nvSpPr>
      <dsp:spPr>
        <a:xfrm>
          <a:off x="5381669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390767"/>
            <a:satOff val="-14393"/>
            <a:lumOff val="193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#2</a:t>
          </a:r>
        </a:p>
      </dsp:txBody>
      <dsp:txXfrm>
        <a:off x="5830027" y="2451360"/>
        <a:ext cx="1345075" cy="896716"/>
      </dsp:txXfrm>
    </dsp:sp>
    <dsp:sp modelId="{2A13B0ED-217C-0943-A4AD-29314DB9EDC1}">
      <dsp:nvSpPr>
        <dsp:cNvPr id="0" name=""/>
        <dsp:cNvSpPr/>
      </dsp:nvSpPr>
      <dsp:spPr>
        <a:xfrm>
          <a:off x="71751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521023"/>
            <a:satOff val="-19191"/>
            <a:lumOff val="257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Concluding Presentation</a:t>
          </a:r>
        </a:p>
      </dsp:txBody>
      <dsp:txXfrm>
        <a:off x="7623460" y="2451360"/>
        <a:ext cx="1345075" cy="896716"/>
      </dsp:txXfrm>
    </dsp:sp>
    <dsp:sp modelId="{92E7D4F0-ECD9-E043-A837-51CCEFADA635}">
      <dsp:nvSpPr>
        <dsp:cNvPr id="0" name=""/>
        <dsp:cNvSpPr/>
      </dsp:nvSpPr>
      <dsp:spPr>
        <a:xfrm>
          <a:off x="8968536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651279"/>
            <a:satOff val="-23989"/>
            <a:lumOff val="32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Reflection Session</a:t>
          </a:r>
        </a:p>
      </dsp:txBody>
      <dsp:txXfrm>
        <a:off x="9416894" y="2451360"/>
        <a:ext cx="1345075" cy="8967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F3471-3C13-274B-924C-5AE310F7ECE4}">
      <dsp:nvSpPr>
        <dsp:cNvPr id="0" name=""/>
        <dsp:cNvSpPr/>
      </dsp:nvSpPr>
      <dsp:spPr>
        <a:xfrm>
          <a:off x="1368" y="2451360"/>
          <a:ext cx="2241791" cy="896716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Presentation</a:t>
          </a:r>
        </a:p>
      </dsp:txBody>
      <dsp:txXfrm>
        <a:off x="1368" y="2451360"/>
        <a:ext cx="2017612" cy="896716"/>
      </dsp:txXfrm>
    </dsp:sp>
    <dsp:sp modelId="{5FC564F3-4F1D-9A43-8951-F536EAC29E14}">
      <dsp:nvSpPr>
        <dsp:cNvPr id="0" name=""/>
        <dsp:cNvSpPr/>
      </dsp:nvSpPr>
      <dsp:spPr>
        <a:xfrm>
          <a:off x="17948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130256"/>
            <a:satOff val="-4798"/>
            <a:lumOff val="6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#1</a:t>
          </a:r>
        </a:p>
      </dsp:txBody>
      <dsp:txXfrm>
        <a:off x="2243160" y="2451360"/>
        <a:ext cx="1345075" cy="896716"/>
      </dsp:txXfrm>
    </dsp:sp>
    <dsp:sp modelId="{8E21C5A5-EE01-564B-B214-EB992670FA8E}">
      <dsp:nvSpPr>
        <dsp:cNvPr id="0" name=""/>
        <dsp:cNvSpPr/>
      </dsp:nvSpPr>
      <dsp:spPr>
        <a:xfrm>
          <a:off x="3588235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260512"/>
            <a:satOff val="-9596"/>
            <a:lumOff val="12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Presentation Workshop</a:t>
          </a:r>
        </a:p>
      </dsp:txBody>
      <dsp:txXfrm>
        <a:off x="4036593" y="2451360"/>
        <a:ext cx="1345075" cy="896716"/>
      </dsp:txXfrm>
    </dsp:sp>
    <dsp:sp modelId="{4F3F9341-8C64-BE4F-9B49-45AC343F4B9F}">
      <dsp:nvSpPr>
        <dsp:cNvPr id="0" name=""/>
        <dsp:cNvSpPr/>
      </dsp:nvSpPr>
      <dsp:spPr>
        <a:xfrm>
          <a:off x="5381669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390767"/>
            <a:satOff val="-14393"/>
            <a:lumOff val="193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Session #2</a:t>
          </a:r>
        </a:p>
      </dsp:txBody>
      <dsp:txXfrm>
        <a:off x="5830027" y="2451360"/>
        <a:ext cx="1345075" cy="896716"/>
      </dsp:txXfrm>
    </dsp:sp>
    <dsp:sp modelId="{2A13B0ED-217C-0943-A4AD-29314DB9EDC1}">
      <dsp:nvSpPr>
        <dsp:cNvPr id="0" name=""/>
        <dsp:cNvSpPr/>
      </dsp:nvSpPr>
      <dsp:spPr>
        <a:xfrm>
          <a:off x="7175102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521023"/>
            <a:satOff val="-19191"/>
            <a:lumOff val="257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Concluding Presentation</a:t>
          </a:r>
        </a:p>
      </dsp:txBody>
      <dsp:txXfrm>
        <a:off x="7623460" y="2451360"/>
        <a:ext cx="1345075" cy="896716"/>
      </dsp:txXfrm>
    </dsp:sp>
    <dsp:sp modelId="{92E7D4F0-ECD9-E043-A837-51CCEFADA635}">
      <dsp:nvSpPr>
        <dsp:cNvPr id="0" name=""/>
        <dsp:cNvSpPr/>
      </dsp:nvSpPr>
      <dsp:spPr>
        <a:xfrm>
          <a:off x="8968536" y="2451360"/>
          <a:ext cx="2241791" cy="896716"/>
        </a:xfrm>
        <a:prstGeom prst="chevron">
          <a:avLst/>
        </a:prstGeom>
        <a:solidFill>
          <a:schemeClr val="accent1">
            <a:shade val="80000"/>
            <a:hueOff val="-651279"/>
            <a:satOff val="-23989"/>
            <a:lumOff val="32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Reflection Session</a:t>
          </a:r>
        </a:p>
      </dsp:txBody>
      <dsp:txXfrm>
        <a:off x="9416894" y="2451360"/>
        <a:ext cx="1345075" cy="8967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2C844-7876-8143-AFA6-7892117F7E27}">
      <dsp:nvSpPr>
        <dsp:cNvPr id="0" name=""/>
        <dsp:cNvSpPr/>
      </dsp:nvSpPr>
      <dsp:spPr>
        <a:xfrm>
          <a:off x="709929" y="1003105"/>
          <a:ext cx="4259579" cy="2290656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CC385-C217-C749-9954-548CE6FAA42A}">
      <dsp:nvSpPr>
        <dsp:cNvPr id="0" name=""/>
        <dsp:cNvSpPr/>
      </dsp:nvSpPr>
      <dsp:spPr>
        <a:xfrm>
          <a:off x="2839719" y="1246053"/>
          <a:ext cx="567" cy="180475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21E4F-38DB-9C43-A4FD-F08C3258D11E}">
      <dsp:nvSpPr>
        <dsp:cNvPr id="0" name=""/>
        <dsp:cNvSpPr/>
      </dsp:nvSpPr>
      <dsp:spPr>
        <a:xfrm>
          <a:off x="851915" y="1176639"/>
          <a:ext cx="1845817" cy="19435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students’ connections between their pre-module activity, module introduction, and interactive session </a:t>
          </a:r>
        </a:p>
      </dsp:txBody>
      <dsp:txXfrm>
        <a:off x="851915" y="1176639"/>
        <a:ext cx="1845817" cy="1943587"/>
      </dsp:txXfrm>
    </dsp:sp>
    <dsp:sp modelId="{8398C23D-19C3-DD43-8F30-78F3F1F01D04}">
      <dsp:nvSpPr>
        <dsp:cNvPr id="0" name=""/>
        <dsp:cNvSpPr/>
      </dsp:nvSpPr>
      <dsp:spPr>
        <a:xfrm>
          <a:off x="2981705" y="1176639"/>
          <a:ext cx="1845817" cy="19435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Mechanics of Throwing a Baseball</a:t>
          </a:r>
        </a:p>
      </dsp:txBody>
      <dsp:txXfrm>
        <a:off x="2981705" y="1176639"/>
        <a:ext cx="1845817" cy="1943587"/>
      </dsp:txXfrm>
    </dsp:sp>
    <dsp:sp modelId="{8A5A38B5-BCEC-1146-B494-6BD4D6EF6577}">
      <dsp:nvSpPr>
        <dsp:cNvPr id="0" name=""/>
        <dsp:cNvSpPr/>
      </dsp:nvSpPr>
      <dsp:spPr>
        <a:xfrm rot="16200000">
          <a:off x="-894483" y="1307571"/>
          <a:ext cx="2498897" cy="709929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Increasing</a:t>
          </a:r>
        </a:p>
      </dsp:txBody>
      <dsp:txXfrm>
        <a:off x="-787189" y="1592952"/>
        <a:ext cx="2284308" cy="353757"/>
      </dsp:txXfrm>
    </dsp:sp>
    <dsp:sp modelId="{9393CA46-1AE6-6E4B-97EE-1004A309F6D2}">
      <dsp:nvSpPr>
        <dsp:cNvPr id="0" name=""/>
        <dsp:cNvSpPr/>
      </dsp:nvSpPr>
      <dsp:spPr>
        <a:xfrm rot="5400000">
          <a:off x="4075025" y="2279365"/>
          <a:ext cx="2498897" cy="709929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Dive Deeper</a:t>
          </a:r>
        </a:p>
      </dsp:txBody>
      <dsp:txXfrm>
        <a:off x="4182320" y="2350157"/>
        <a:ext cx="2284308" cy="35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D52C-CACF-FA4B-945D-F34E2EC6720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161B6-586E-8E42-82D6-8D169489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E996E-5734-442A-8DB0-1F770383E7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E996E-5734-442A-8DB0-1F770383E7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1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FA1C1A1-85FA-DE41-A45B-C2A790002A19}" type="datetime1">
              <a:rPr lang="en-US" smtClean="0"/>
              <a:t>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7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79A-3BE8-CB41-B3BD-3DB9661BD3CD}" type="datetime1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8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EE3B-41AE-E34E-9DD2-71957DED50D0}" type="datetime1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C04B8F3-8832-A842-BDA8-3569A50211F9}" type="datetime1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7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C628-5E86-814D-BFBC-A130FADE2B57}" type="datetime1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A9D7061-73A4-1943-9AED-E9382DFA0017}" type="datetime1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0555165-7764-374D-B727-F146EBED8695}" type="datetime1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BCD7-7DB0-F541-ABDC-C9C5646914A3}" type="datetime1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E5E-7681-FF46-89B8-6284375BDAE2}" type="datetime1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76B3F3-5522-B542-9227-C01F8D283DE8}" type="datetime1">
              <a:rPr lang="en-US" smtClean="0"/>
              <a:t>2/18/22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5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99417D3-6DF4-3D4F-8900-B2BE74DB2ADA}" type="datetime1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A6BE-1715-884B-9CD6-DEF33E42EA14}" type="datetime1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p!!Rectangle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Triangular abstract background">
            <a:extLst>
              <a:ext uri="{FF2B5EF4-FFF2-40B4-BE49-F238E27FC236}">
                <a16:creationId xmlns:a16="http://schemas.microsoft.com/office/drawing/2014/main" id="{F8C6912B-C587-4C02-A245-2639D38C2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754E-6133-7547-8E19-A4BCF427F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How to make a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0CE6D-6340-C74B-B83F-590BD2215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TEXTILE Information module</a:t>
            </a:r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649AA-1F7E-4E4A-9B92-C7568E49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EB190-D128-C747-B016-BB82D13B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5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B5B9-8ECF-C74C-9078-E0ABAC60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C99E-A70E-8341-BB8E-A30C8789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teach a lesson called “How to throw a baseball”</a:t>
            </a:r>
          </a:p>
          <a:p>
            <a:pPr lvl="1"/>
            <a:r>
              <a:rPr lang="en-US" dirty="0"/>
              <a:t>Where would you start?</a:t>
            </a:r>
          </a:p>
          <a:p>
            <a:pPr lvl="1"/>
            <a:r>
              <a:rPr lang="en-US" dirty="0"/>
              <a:t>Did you decide to take your students to a field and just show them how?</a:t>
            </a:r>
          </a:p>
          <a:p>
            <a:r>
              <a:rPr lang="en-US" dirty="0"/>
              <a:t>Before you even get there: How do you motivate your students to be interested in the lesson?</a:t>
            </a:r>
          </a:p>
          <a:p>
            <a:pPr lvl="1"/>
            <a:r>
              <a:rPr lang="en-US" dirty="0"/>
              <a:t>This is the purpose of your pre-module activity!</a:t>
            </a:r>
          </a:p>
          <a:p>
            <a:pPr lvl="1"/>
            <a:r>
              <a:rPr lang="en-US" dirty="0"/>
              <a:t>The answer depends on your audience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E9702-39C8-5D4E-A165-8006F257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4D18-FD37-C443-B866-12CF5E25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301102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BD80-E795-A141-9EAB-4EFBE78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The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F3F4B-6C0A-B441-8AD9-6D128536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55B6F-9D84-A044-A1E0-1CB7E851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5645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CE462-BF59-3A43-A052-E38C5B9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50D08D-A08D-4A4D-9F28-7330D41C6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044216"/>
              </p:ext>
            </p:extLst>
          </p:nvPr>
        </p:nvGraphicFramePr>
        <p:xfrm>
          <a:off x="986971" y="682172"/>
          <a:ext cx="10366829" cy="54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4C44-1F9B-F742-8C88-CD6C5F5D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2370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A46A3B-7E69-784D-B47F-15169FC3E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631938"/>
              </p:ext>
            </p:extLst>
          </p:nvPr>
        </p:nvGraphicFramePr>
        <p:xfrm>
          <a:off x="650789" y="457200"/>
          <a:ext cx="11211697" cy="579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7DD527-2C1E-5C44-A76C-DE12B38DF826}"/>
              </a:ext>
            </a:extLst>
          </p:cNvPr>
          <p:cNvSpPr txBox="1"/>
          <p:nvPr/>
        </p:nvSpPr>
        <p:spPr>
          <a:xfrm>
            <a:off x="799070" y="3814119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&lt;10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D6E3C-AFD1-714E-A1CE-A6BCB2D59E80}"/>
              </a:ext>
            </a:extLst>
          </p:cNvPr>
          <p:cNvSpPr txBox="1"/>
          <p:nvPr/>
        </p:nvSpPr>
        <p:spPr>
          <a:xfrm>
            <a:off x="2684388" y="3814119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CD1D-60CB-EE4E-B1A6-2F595793DC74}"/>
              </a:ext>
            </a:extLst>
          </p:cNvPr>
          <p:cNvSpPr txBox="1"/>
          <p:nvPr/>
        </p:nvSpPr>
        <p:spPr>
          <a:xfrm>
            <a:off x="4476049" y="3814119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0B97-E821-5846-A4CC-F9CF4E1B8A36}"/>
              </a:ext>
            </a:extLst>
          </p:cNvPr>
          <p:cNvSpPr txBox="1"/>
          <p:nvPr/>
        </p:nvSpPr>
        <p:spPr>
          <a:xfrm>
            <a:off x="9969574" y="381411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8CA2-DA58-CE4C-BD9E-2C4017CE3BD0}"/>
              </a:ext>
            </a:extLst>
          </p:cNvPr>
          <p:cNvSpPr/>
          <p:nvPr/>
        </p:nvSpPr>
        <p:spPr>
          <a:xfrm>
            <a:off x="0" y="181232"/>
            <a:ext cx="12192000" cy="551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Module 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FE365-279B-0D43-A70D-E2A20F9ADC94}"/>
              </a:ext>
            </a:extLst>
          </p:cNvPr>
          <p:cNvSpPr txBox="1"/>
          <p:nvPr/>
        </p:nvSpPr>
        <p:spPr>
          <a:xfrm>
            <a:off x="6376715" y="382235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B00A-B859-B542-B8C2-8B1137A622CA}"/>
              </a:ext>
            </a:extLst>
          </p:cNvPr>
          <p:cNvSpPr txBox="1"/>
          <p:nvPr/>
        </p:nvSpPr>
        <p:spPr>
          <a:xfrm>
            <a:off x="7986358" y="3822357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minutes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F85DD1A-AA42-5A46-8095-3118C0C5C34A}"/>
              </a:ext>
            </a:extLst>
          </p:cNvPr>
          <p:cNvSpPr/>
          <p:nvPr/>
        </p:nvSpPr>
        <p:spPr>
          <a:xfrm rot="16200000">
            <a:off x="5804421" y="-3122384"/>
            <a:ext cx="369332" cy="10676594"/>
          </a:xfrm>
          <a:prstGeom prst="rightBrace">
            <a:avLst>
              <a:gd name="adj1" fmla="val 0"/>
              <a:gd name="adj2" fmla="val 5011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51D2E-8A91-1742-BC18-7E5751745538}"/>
              </a:ext>
            </a:extLst>
          </p:cNvPr>
          <p:cNvSpPr txBox="1"/>
          <p:nvPr/>
        </p:nvSpPr>
        <p:spPr>
          <a:xfrm>
            <a:off x="5309675" y="158097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Hours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BE433A-61D7-AC41-997E-22AC34FF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925DDE3-3ADA-364A-941A-105B275F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96930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ADA4-18BD-5544-9AFA-EE10F276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Motivate Our Outline: Let’s Stick to Baseball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ABF9B3-04D4-C44A-87CC-76E58BBE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8969A-7ADE-2846-83DC-C832FB8F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58580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A46A3B-7E69-784D-B47F-15169FC3E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839343"/>
              </p:ext>
            </p:extLst>
          </p:nvPr>
        </p:nvGraphicFramePr>
        <p:xfrm>
          <a:off x="747623" y="457200"/>
          <a:ext cx="11211697" cy="579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7DD527-2C1E-5C44-A76C-DE12B38DF826}"/>
              </a:ext>
            </a:extLst>
          </p:cNvPr>
          <p:cNvSpPr txBox="1"/>
          <p:nvPr/>
        </p:nvSpPr>
        <p:spPr>
          <a:xfrm>
            <a:off x="799070" y="3814119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&lt;10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D6E3C-AFD1-714E-A1CE-A6BCB2D59E80}"/>
              </a:ext>
            </a:extLst>
          </p:cNvPr>
          <p:cNvSpPr txBox="1"/>
          <p:nvPr/>
        </p:nvSpPr>
        <p:spPr>
          <a:xfrm>
            <a:off x="2684388" y="3814119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CD1D-60CB-EE4E-B1A6-2F595793DC74}"/>
              </a:ext>
            </a:extLst>
          </p:cNvPr>
          <p:cNvSpPr txBox="1"/>
          <p:nvPr/>
        </p:nvSpPr>
        <p:spPr>
          <a:xfrm>
            <a:off x="4476049" y="3814119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0B97-E821-5846-A4CC-F9CF4E1B8A36}"/>
              </a:ext>
            </a:extLst>
          </p:cNvPr>
          <p:cNvSpPr txBox="1"/>
          <p:nvPr/>
        </p:nvSpPr>
        <p:spPr>
          <a:xfrm>
            <a:off x="9969574" y="381411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8CA2-DA58-CE4C-BD9E-2C4017CE3BD0}"/>
              </a:ext>
            </a:extLst>
          </p:cNvPr>
          <p:cNvSpPr/>
          <p:nvPr/>
        </p:nvSpPr>
        <p:spPr>
          <a:xfrm>
            <a:off x="0" y="181232"/>
            <a:ext cx="12192000" cy="551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Module 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FE365-279B-0D43-A70D-E2A20F9ADC94}"/>
              </a:ext>
            </a:extLst>
          </p:cNvPr>
          <p:cNvSpPr txBox="1"/>
          <p:nvPr/>
        </p:nvSpPr>
        <p:spPr>
          <a:xfrm>
            <a:off x="6376715" y="382235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B00A-B859-B542-B8C2-8B1137A622CA}"/>
              </a:ext>
            </a:extLst>
          </p:cNvPr>
          <p:cNvSpPr txBox="1"/>
          <p:nvPr/>
        </p:nvSpPr>
        <p:spPr>
          <a:xfrm>
            <a:off x="7986358" y="3822357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minutes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BE433A-61D7-AC41-997E-22AC34FF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0D256026-50E6-AB40-BFC5-3476E6E4EFE3}"/>
              </a:ext>
            </a:extLst>
          </p:cNvPr>
          <p:cNvSpPr/>
          <p:nvPr/>
        </p:nvSpPr>
        <p:spPr>
          <a:xfrm>
            <a:off x="2098255" y="1841466"/>
            <a:ext cx="10197263" cy="3030906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EB7D575-B4E1-BC42-90E7-91A90FBA0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56552"/>
              </p:ext>
            </p:extLst>
          </p:nvPr>
        </p:nvGraphicFramePr>
        <p:xfrm>
          <a:off x="3782344" y="8404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2FA129-7F40-AA4F-A679-BEF04A10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44910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A46A3B-7E69-784D-B47F-15169FC3E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865400"/>
              </p:ext>
            </p:extLst>
          </p:nvPr>
        </p:nvGraphicFramePr>
        <p:xfrm>
          <a:off x="747623" y="457200"/>
          <a:ext cx="11211697" cy="579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7DD527-2C1E-5C44-A76C-DE12B38DF826}"/>
              </a:ext>
            </a:extLst>
          </p:cNvPr>
          <p:cNvSpPr txBox="1"/>
          <p:nvPr/>
        </p:nvSpPr>
        <p:spPr>
          <a:xfrm>
            <a:off x="799070" y="3814119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&lt;10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D6E3C-AFD1-714E-A1CE-A6BCB2D59E80}"/>
              </a:ext>
            </a:extLst>
          </p:cNvPr>
          <p:cNvSpPr txBox="1"/>
          <p:nvPr/>
        </p:nvSpPr>
        <p:spPr>
          <a:xfrm>
            <a:off x="2684388" y="3814119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CD1D-60CB-EE4E-B1A6-2F595793DC74}"/>
              </a:ext>
            </a:extLst>
          </p:cNvPr>
          <p:cNvSpPr txBox="1"/>
          <p:nvPr/>
        </p:nvSpPr>
        <p:spPr>
          <a:xfrm>
            <a:off x="4476049" y="3814119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0B97-E821-5846-A4CC-F9CF4E1B8A36}"/>
              </a:ext>
            </a:extLst>
          </p:cNvPr>
          <p:cNvSpPr txBox="1"/>
          <p:nvPr/>
        </p:nvSpPr>
        <p:spPr>
          <a:xfrm>
            <a:off x="9969574" y="381411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8CA2-DA58-CE4C-BD9E-2C4017CE3BD0}"/>
              </a:ext>
            </a:extLst>
          </p:cNvPr>
          <p:cNvSpPr/>
          <p:nvPr/>
        </p:nvSpPr>
        <p:spPr>
          <a:xfrm>
            <a:off x="0" y="181232"/>
            <a:ext cx="12192000" cy="551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Module 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FE365-279B-0D43-A70D-E2A20F9ADC94}"/>
              </a:ext>
            </a:extLst>
          </p:cNvPr>
          <p:cNvSpPr txBox="1"/>
          <p:nvPr/>
        </p:nvSpPr>
        <p:spPr>
          <a:xfrm>
            <a:off x="6376715" y="382235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B00A-B859-B542-B8C2-8B1137A622CA}"/>
              </a:ext>
            </a:extLst>
          </p:cNvPr>
          <p:cNvSpPr txBox="1"/>
          <p:nvPr/>
        </p:nvSpPr>
        <p:spPr>
          <a:xfrm>
            <a:off x="7986358" y="3822357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minutes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BE433A-61D7-AC41-997E-22AC34FF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0D256026-50E6-AB40-BFC5-3476E6E4EFE3}"/>
              </a:ext>
            </a:extLst>
          </p:cNvPr>
          <p:cNvSpPr/>
          <p:nvPr/>
        </p:nvSpPr>
        <p:spPr>
          <a:xfrm>
            <a:off x="4019112" y="1841466"/>
            <a:ext cx="10197263" cy="3030906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Baseball bat and ball">
            <a:extLst>
              <a:ext uri="{FF2B5EF4-FFF2-40B4-BE49-F238E27FC236}">
                <a16:creationId xmlns:a16="http://schemas.microsoft.com/office/drawing/2014/main" id="{DECBB43B-D07C-A940-95D2-E0EC0E906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6342" y="1645626"/>
            <a:ext cx="3566748" cy="3566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C1389E-EB36-C043-AA4A-B275B27EB0AB}"/>
              </a:ext>
            </a:extLst>
          </p:cNvPr>
          <p:cNvSpPr txBox="1"/>
          <p:nvPr/>
        </p:nvSpPr>
        <p:spPr>
          <a:xfrm>
            <a:off x="3456300" y="5115680"/>
            <a:ext cx="866134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 them how to throw a baseball!</a:t>
            </a:r>
          </a:p>
          <a:p>
            <a:pPr algn="ctr"/>
            <a:endParaRPr lang="en-US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 have them spend some time just throwing it around!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254F3DC-704A-2D41-B69B-03719BCB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5129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A46A3B-7E69-784D-B47F-15169FC3E2B6}"/>
              </a:ext>
            </a:extLst>
          </p:cNvPr>
          <p:cNvGraphicFramePr/>
          <p:nvPr/>
        </p:nvGraphicFramePr>
        <p:xfrm>
          <a:off x="747623" y="457200"/>
          <a:ext cx="11211697" cy="579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7DD527-2C1E-5C44-A76C-DE12B38DF826}"/>
              </a:ext>
            </a:extLst>
          </p:cNvPr>
          <p:cNvSpPr txBox="1"/>
          <p:nvPr/>
        </p:nvSpPr>
        <p:spPr>
          <a:xfrm>
            <a:off x="799070" y="3814119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&lt;10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D6E3C-AFD1-714E-A1CE-A6BCB2D59E80}"/>
              </a:ext>
            </a:extLst>
          </p:cNvPr>
          <p:cNvSpPr txBox="1"/>
          <p:nvPr/>
        </p:nvSpPr>
        <p:spPr>
          <a:xfrm>
            <a:off x="2684388" y="3814119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CD1D-60CB-EE4E-B1A6-2F595793DC74}"/>
              </a:ext>
            </a:extLst>
          </p:cNvPr>
          <p:cNvSpPr txBox="1"/>
          <p:nvPr/>
        </p:nvSpPr>
        <p:spPr>
          <a:xfrm>
            <a:off x="4476049" y="3814119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0B97-E821-5846-A4CC-F9CF4E1B8A36}"/>
              </a:ext>
            </a:extLst>
          </p:cNvPr>
          <p:cNvSpPr txBox="1"/>
          <p:nvPr/>
        </p:nvSpPr>
        <p:spPr>
          <a:xfrm>
            <a:off x="9969574" y="381411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8CA2-DA58-CE4C-BD9E-2C4017CE3BD0}"/>
              </a:ext>
            </a:extLst>
          </p:cNvPr>
          <p:cNvSpPr/>
          <p:nvPr/>
        </p:nvSpPr>
        <p:spPr>
          <a:xfrm>
            <a:off x="0" y="181232"/>
            <a:ext cx="12192000" cy="551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Module 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FE365-279B-0D43-A70D-E2A20F9ADC94}"/>
              </a:ext>
            </a:extLst>
          </p:cNvPr>
          <p:cNvSpPr txBox="1"/>
          <p:nvPr/>
        </p:nvSpPr>
        <p:spPr>
          <a:xfrm>
            <a:off x="6376715" y="382235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B00A-B859-B542-B8C2-8B1137A622CA}"/>
              </a:ext>
            </a:extLst>
          </p:cNvPr>
          <p:cNvSpPr txBox="1"/>
          <p:nvPr/>
        </p:nvSpPr>
        <p:spPr>
          <a:xfrm>
            <a:off x="7986358" y="3822357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minutes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BE433A-61D7-AC41-997E-22AC34FF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0D256026-50E6-AB40-BFC5-3476E6E4EFE3}"/>
              </a:ext>
            </a:extLst>
          </p:cNvPr>
          <p:cNvSpPr/>
          <p:nvPr/>
        </p:nvSpPr>
        <p:spPr>
          <a:xfrm>
            <a:off x="5790361" y="1841466"/>
            <a:ext cx="10197263" cy="3030906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16061-E43D-AA44-A669-B4EE38DFA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22422"/>
              </p:ext>
            </p:extLst>
          </p:nvPr>
        </p:nvGraphicFramePr>
        <p:xfrm>
          <a:off x="6512561" y="1280566"/>
          <a:ext cx="5679439" cy="429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7F1CA-D2FD-3D48-B987-8C751B35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234650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A46A3B-7E69-784D-B47F-15169FC3E2B6}"/>
              </a:ext>
            </a:extLst>
          </p:cNvPr>
          <p:cNvGraphicFramePr/>
          <p:nvPr/>
        </p:nvGraphicFramePr>
        <p:xfrm>
          <a:off x="747623" y="457200"/>
          <a:ext cx="11211697" cy="579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7DD527-2C1E-5C44-A76C-DE12B38DF826}"/>
              </a:ext>
            </a:extLst>
          </p:cNvPr>
          <p:cNvSpPr txBox="1"/>
          <p:nvPr/>
        </p:nvSpPr>
        <p:spPr>
          <a:xfrm>
            <a:off x="799070" y="3814119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&lt;10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D6E3C-AFD1-714E-A1CE-A6BCB2D59E80}"/>
              </a:ext>
            </a:extLst>
          </p:cNvPr>
          <p:cNvSpPr txBox="1"/>
          <p:nvPr/>
        </p:nvSpPr>
        <p:spPr>
          <a:xfrm>
            <a:off x="2684388" y="3814119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CD1D-60CB-EE4E-B1A6-2F595793DC74}"/>
              </a:ext>
            </a:extLst>
          </p:cNvPr>
          <p:cNvSpPr txBox="1"/>
          <p:nvPr/>
        </p:nvSpPr>
        <p:spPr>
          <a:xfrm>
            <a:off x="4476049" y="3814119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0B97-E821-5846-A4CC-F9CF4E1B8A36}"/>
              </a:ext>
            </a:extLst>
          </p:cNvPr>
          <p:cNvSpPr txBox="1"/>
          <p:nvPr/>
        </p:nvSpPr>
        <p:spPr>
          <a:xfrm>
            <a:off x="9969574" y="381411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8CA2-DA58-CE4C-BD9E-2C4017CE3BD0}"/>
              </a:ext>
            </a:extLst>
          </p:cNvPr>
          <p:cNvSpPr/>
          <p:nvPr/>
        </p:nvSpPr>
        <p:spPr>
          <a:xfrm>
            <a:off x="0" y="181232"/>
            <a:ext cx="12192000" cy="551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Module 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FE365-279B-0D43-A70D-E2A20F9ADC94}"/>
              </a:ext>
            </a:extLst>
          </p:cNvPr>
          <p:cNvSpPr txBox="1"/>
          <p:nvPr/>
        </p:nvSpPr>
        <p:spPr>
          <a:xfrm>
            <a:off x="6376715" y="382235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B00A-B859-B542-B8C2-8B1137A622CA}"/>
              </a:ext>
            </a:extLst>
          </p:cNvPr>
          <p:cNvSpPr txBox="1"/>
          <p:nvPr/>
        </p:nvSpPr>
        <p:spPr>
          <a:xfrm>
            <a:off x="7986358" y="3822357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minutes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BE433A-61D7-AC41-997E-22AC34FF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0D256026-50E6-AB40-BFC5-3476E6E4EFE3}"/>
              </a:ext>
            </a:extLst>
          </p:cNvPr>
          <p:cNvSpPr/>
          <p:nvPr/>
        </p:nvSpPr>
        <p:spPr>
          <a:xfrm>
            <a:off x="7608311" y="1865672"/>
            <a:ext cx="10197263" cy="3030906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Baseball bat and ball">
            <a:extLst>
              <a:ext uri="{FF2B5EF4-FFF2-40B4-BE49-F238E27FC236}">
                <a16:creationId xmlns:a16="http://schemas.microsoft.com/office/drawing/2014/main" id="{DECBB43B-D07C-A940-95D2-E0EC0E906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9158" y="1597751"/>
            <a:ext cx="3566748" cy="3566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C1389E-EB36-C043-AA4A-B275B27EB0AB}"/>
              </a:ext>
            </a:extLst>
          </p:cNvPr>
          <p:cNvSpPr txBox="1"/>
          <p:nvPr/>
        </p:nvSpPr>
        <p:spPr>
          <a:xfrm>
            <a:off x="747622" y="5093623"/>
            <a:ext cx="11211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Apply technical lessons from Main Presentation to skill gained in interactive session #1.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388AB5-46C5-9649-9590-8496ABC4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401012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A46A3B-7E69-784D-B47F-15169FC3E2B6}"/>
              </a:ext>
            </a:extLst>
          </p:cNvPr>
          <p:cNvGraphicFramePr/>
          <p:nvPr/>
        </p:nvGraphicFramePr>
        <p:xfrm>
          <a:off x="747623" y="457200"/>
          <a:ext cx="11211697" cy="579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7DD527-2C1E-5C44-A76C-DE12B38DF826}"/>
              </a:ext>
            </a:extLst>
          </p:cNvPr>
          <p:cNvSpPr txBox="1"/>
          <p:nvPr/>
        </p:nvSpPr>
        <p:spPr>
          <a:xfrm>
            <a:off x="799070" y="3814119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&lt;10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D6E3C-AFD1-714E-A1CE-A6BCB2D59E80}"/>
              </a:ext>
            </a:extLst>
          </p:cNvPr>
          <p:cNvSpPr txBox="1"/>
          <p:nvPr/>
        </p:nvSpPr>
        <p:spPr>
          <a:xfrm>
            <a:off x="2684388" y="3814119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CD1D-60CB-EE4E-B1A6-2F595793DC74}"/>
              </a:ext>
            </a:extLst>
          </p:cNvPr>
          <p:cNvSpPr txBox="1"/>
          <p:nvPr/>
        </p:nvSpPr>
        <p:spPr>
          <a:xfrm>
            <a:off x="4476049" y="3814119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0B97-E821-5846-A4CC-F9CF4E1B8A36}"/>
              </a:ext>
            </a:extLst>
          </p:cNvPr>
          <p:cNvSpPr txBox="1"/>
          <p:nvPr/>
        </p:nvSpPr>
        <p:spPr>
          <a:xfrm>
            <a:off x="9969574" y="381411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8CA2-DA58-CE4C-BD9E-2C4017CE3BD0}"/>
              </a:ext>
            </a:extLst>
          </p:cNvPr>
          <p:cNvSpPr/>
          <p:nvPr/>
        </p:nvSpPr>
        <p:spPr>
          <a:xfrm>
            <a:off x="0" y="181232"/>
            <a:ext cx="12192000" cy="551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Module 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FE365-279B-0D43-A70D-E2A20F9ADC94}"/>
              </a:ext>
            </a:extLst>
          </p:cNvPr>
          <p:cNvSpPr txBox="1"/>
          <p:nvPr/>
        </p:nvSpPr>
        <p:spPr>
          <a:xfrm>
            <a:off x="6376715" y="382235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B00A-B859-B542-B8C2-8B1137A622CA}"/>
              </a:ext>
            </a:extLst>
          </p:cNvPr>
          <p:cNvSpPr txBox="1"/>
          <p:nvPr/>
        </p:nvSpPr>
        <p:spPr>
          <a:xfrm>
            <a:off x="7986358" y="3822357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minutes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BE433A-61D7-AC41-997E-22AC34FF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0D256026-50E6-AB40-BFC5-3476E6E4EFE3}"/>
              </a:ext>
            </a:extLst>
          </p:cNvPr>
          <p:cNvSpPr/>
          <p:nvPr/>
        </p:nvSpPr>
        <p:spPr>
          <a:xfrm>
            <a:off x="9385352" y="1841466"/>
            <a:ext cx="10197263" cy="3030906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751852-280F-2F49-B594-10BABA949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036892"/>
              </p:ext>
            </p:extLst>
          </p:nvPr>
        </p:nvGraphicFramePr>
        <p:xfrm>
          <a:off x="2260432" y="28551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4E9EBBC-7496-7949-AD9A-71963297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49361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B23-9163-844A-8213-428D4507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TEXTILE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39265-F477-C34E-B02C-E0D3C5DB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C2FE0-B3B6-944D-88A8-F517C12E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76225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A46A3B-7E69-784D-B47F-15169FC3E2B6}"/>
              </a:ext>
            </a:extLst>
          </p:cNvPr>
          <p:cNvGraphicFramePr/>
          <p:nvPr/>
        </p:nvGraphicFramePr>
        <p:xfrm>
          <a:off x="747623" y="457200"/>
          <a:ext cx="11211697" cy="579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7DD527-2C1E-5C44-A76C-DE12B38DF826}"/>
              </a:ext>
            </a:extLst>
          </p:cNvPr>
          <p:cNvSpPr txBox="1"/>
          <p:nvPr/>
        </p:nvSpPr>
        <p:spPr>
          <a:xfrm>
            <a:off x="799070" y="3814119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&lt;10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D6E3C-AFD1-714E-A1CE-A6BCB2D59E80}"/>
              </a:ext>
            </a:extLst>
          </p:cNvPr>
          <p:cNvSpPr txBox="1"/>
          <p:nvPr/>
        </p:nvSpPr>
        <p:spPr>
          <a:xfrm>
            <a:off x="2684388" y="3814119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CD1D-60CB-EE4E-B1A6-2F595793DC74}"/>
              </a:ext>
            </a:extLst>
          </p:cNvPr>
          <p:cNvSpPr txBox="1"/>
          <p:nvPr/>
        </p:nvSpPr>
        <p:spPr>
          <a:xfrm>
            <a:off x="4476049" y="3814119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0B97-E821-5846-A4CC-F9CF4E1B8A36}"/>
              </a:ext>
            </a:extLst>
          </p:cNvPr>
          <p:cNvSpPr txBox="1"/>
          <p:nvPr/>
        </p:nvSpPr>
        <p:spPr>
          <a:xfrm>
            <a:off x="9969574" y="381411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8CA2-DA58-CE4C-BD9E-2C4017CE3BD0}"/>
              </a:ext>
            </a:extLst>
          </p:cNvPr>
          <p:cNvSpPr/>
          <p:nvPr/>
        </p:nvSpPr>
        <p:spPr>
          <a:xfrm>
            <a:off x="0" y="181232"/>
            <a:ext cx="12192000" cy="551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Module 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FE365-279B-0D43-A70D-E2A20F9ADC94}"/>
              </a:ext>
            </a:extLst>
          </p:cNvPr>
          <p:cNvSpPr txBox="1"/>
          <p:nvPr/>
        </p:nvSpPr>
        <p:spPr>
          <a:xfrm>
            <a:off x="6376715" y="382235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B00A-B859-B542-B8C2-8B1137A622CA}"/>
              </a:ext>
            </a:extLst>
          </p:cNvPr>
          <p:cNvSpPr txBox="1"/>
          <p:nvPr/>
        </p:nvSpPr>
        <p:spPr>
          <a:xfrm>
            <a:off x="7986358" y="3822357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minutes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BE433A-61D7-AC41-997E-22AC34FF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075D3-94EB-B54E-8D9C-B6AB916A56F7}"/>
              </a:ext>
            </a:extLst>
          </p:cNvPr>
          <p:cNvSpPr/>
          <p:nvPr/>
        </p:nvSpPr>
        <p:spPr>
          <a:xfrm>
            <a:off x="1748442" y="4617530"/>
            <a:ext cx="8695115" cy="163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 learn well when they review lessons shortly after getting them. Provide them with questions/activities to reflect on the process.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 Baseball: Have them play catch with a friend or family member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Tie in this reflection to the Post-module Reflection Activity!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496C44A-AB84-CA40-ADFB-63E5C925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79420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BD80-E795-A141-9EAB-4EFBE78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Post-Module Reflection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DF07C-0314-3845-BD4C-1B4E7056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AED9-3F53-5F4D-A402-07956C98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5250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CE462-BF59-3A43-A052-E38C5B9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50D08D-A08D-4A4D-9F28-7330D41C6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79935"/>
              </p:ext>
            </p:extLst>
          </p:nvPr>
        </p:nvGraphicFramePr>
        <p:xfrm>
          <a:off x="986971" y="682172"/>
          <a:ext cx="10366829" cy="54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38D95-104F-2841-A65E-B819052B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50130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B5B9-8ECF-C74C-9078-E0ABAC60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Baseball 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C99E-A70E-8341-BB8E-A30C8789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Students Play Fetch with the Friends/Family</a:t>
            </a:r>
          </a:p>
          <a:p>
            <a:r>
              <a:rPr lang="en-US" dirty="0"/>
              <a:t>Then have them review the main technical takeaways from your presentation again</a:t>
            </a:r>
          </a:p>
          <a:p>
            <a:r>
              <a:rPr lang="en-US" dirty="0"/>
              <a:t>Have them play fetch one more time</a:t>
            </a:r>
          </a:p>
          <a:p>
            <a:r>
              <a:rPr lang="en-US" dirty="0"/>
              <a:t>Ask them: How did reviewing the technical facts change the way you threw a baseball?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E9702-39C8-5D4E-A165-8006F257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BD76-3FB1-094A-AF63-B110F404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11703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ADA4-18BD-5544-9AFA-EE10F276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ABF9B3-04D4-C44A-87CC-76E58BBE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AA388-C423-2C47-894F-4F44DE81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424196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CE462-BF59-3A43-A052-E38C5B9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50D08D-A08D-4A4D-9F28-7330D41C6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477875"/>
              </p:ext>
            </p:extLst>
          </p:nvPr>
        </p:nvGraphicFramePr>
        <p:xfrm>
          <a:off x="986971" y="682172"/>
          <a:ext cx="10366829" cy="54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47235-E14D-2F41-ABD5-FB304A32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397997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BD80-E795-A141-9EAB-4EFBE78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Iterate the Process!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F3F4B-6C0A-B441-8AD9-6D128536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5994A-5664-DA40-B5B3-C78C7AE4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177608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A46A3B-7E69-784D-B47F-15169FC3E2B6}"/>
              </a:ext>
            </a:extLst>
          </p:cNvPr>
          <p:cNvGraphicFramePr/>
          <p:nvPr/>
        </p:nvGraphicFramePr>
        <p:xfrm>
          <a:off x="1199977" y="255374"/>
          <a:ext cx="10085859" cy="5981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7DD527-2C1E-5C44-A76C-DE12B38DF826}"/>
              </a:ext>
            </a:extLst>
          </p:cNvPr>
          <p:cNvSpPr txBox="1"/>
          <p:nvPr/>
        </p:nvSpPr>
        <p:spPr>
          <a:xfrm>
            <a:off x="1861751" y="3822357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D6E3C-AFD1-714E-A1CE-A6BCB2D59E80}"/>
              </a:ext>
            </a:extLst>
          </p:cNvPr>
          <p:cNvSpPr txBox="1"/>
          <p:nvPr/>
        </p:nvSpPr>
        <p:spPr>
          <a:xfrm>
            <a:off x="4625545" y="382235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CD1D-60CB-EE4E-B1A6-2F595793DC74}"/>
              </a:ext>
            </a:extLst>
          </p:cNvPr>
          <p:cNvSpPr txBox="1"/>
          <p:nvPr/>
        </p:nvSpPr>
        <p:spPr>
          <a:xfrm>
            <a:off x="6742192" y="3822357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0B97-E821-5846-A4CC-F9CF4E1B8A36}"/>
              </a:ext>
            </a:extLst>
          </p:cNvPr>
          <p:cNvSpPr txBox="1"/>
          <p:nvPr/>
        </p:nvSpPr>
        <p:spPr>
          <a:xfrm>
            <a:off x="9168235" y="382235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E0720-4066-9440-8209-054555AA6F03}"/>
              </a:ext>
            </a:extLst>
          </p:cNvPr>
          <p:cNvSpPr txBox="1"/>
          <p:nvPr/>
        </p:nvSpPr>
        <p:spPr>
          <a:xfrm>
            <a:off x="4229604" y="172994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1.5 Hours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891462-B177-144C-81A4-A5D95E948FE5}"/>
              </a:ext>
            </a:extLst>
          </p:cNvPr>
          <p:cNvSpPr/>
          <p:nvPr/>
        </p:nvSpPr>
        <p:spPr>
          <a:xfrm rot="16200000">
            <a:off x="4575638" y="-1289705"/>
            <a:ext cx="354227" cy="7085507"/>
          </a:xfrm>
          <a:prstGeom prst="rightBrace">
            <a:avLst>
              <a:gd name="adj1" fmla="val 8333"/>
              <a:gd name="adj2" fmla="val 5011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8CA2-DA58-CE4C-BD9E-2C4017CE3BD0}"/>
              </a:ext>
            </a:extLst>
          </p:cNvPr>
          <p:cNvSpPr/>
          <p:nvPr/>
        </p:nvSpPr>
        <p:spPr>
          <a:xfrm>
            <a:off x="0" y="181232"/>
            <a:ext cx="12192000" cy="551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Outline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D6F542-865C-854A-A3CB-45015CB7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8FB6E943-3BF6-FF4A-A4FF-0AC71653234A}"/>
              </a:ext>
            </a:extLst>
          </p:cNvPr>
          <p:cNvSpPr/>
          <p:nvPr/>
        </p:nvSpPr>
        <p:spPr>
          <a:xfrm rot="10800000">
            <a:off x="1570008" y="4830790"/>
            <a:ext cx="8436634" cy="966159"/>
          </a:xfrm>
          <a:prstGeom prst="utur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A608B-E18F-E141-84D2-0679E68F9924}"/>
              </a:ext>
            </a:extLst>
          </p:cNvPr>
          <p:cNvSpPr txBox="1"/>
          <p:nvPr/>
        </p:nvSpPr>
        <p:spPr>
          <a:xfrm>
            <a:off x="1851769" y="5941998"/>
            <a:ext cx="813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Apply feedback to the lessons to make them better for future students!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7B8AF-CBC0-BC44-9271-74F85CF678C8}"/>
              </a:ext>
            </a:extLst>
          </p:cNvPr>
          <p:cNvSpPr txBox="1"/>
          <p:nvPr/>
        </p:nvSpPr>
        <p:spPr>
          <a:xfrm>
            <a:off x="5037677" y="5029772"/>
            <a:ext cx="1857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ITERATE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425805F-7A67-7E4B-B130-07D8D2E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81079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BD80-E795-A141-9EAB-4EFBE78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Tips for Teaching Your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F3F4B-6C0A-B441-8AD9-6D128536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A30E5-0158-6045-A95E-B0C2F4C8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202568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5779-1662-1F48-B719-DA450FCA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2D50-2674-9E48-B378-C0883CDA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your idea for a module is – cut that in half (or honestly into thirds) and that is an appropriate module size!</a:t>
            </a:r>
          </a:p>
          <a:p>
            <a:r>
              <a:rPr lang="en-US" dirty="0"/>
              <a:t>It takes way longer to teach things in a thorough way than most first time educators expect!</a:t>
            </a:r>
          </a:p>
          <a:p>
            <a:r>
              <a:rPr lang="en-US" dirty="0"/>
              <a:t>Have fun with it! – Do what interests you! That interest will carry over to your students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Be Versatile! – Design for different learning styles and attention spans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E7BBE-6473-934B-91C2-DC512F65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7C811-BAD4-0D41-BCB7-AAA0BFD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F167D-BD9F-2241-B790-C2362AC6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32350-749B-D24E-BB17-8D789A040633}"/>
              </a:ext>
            </a:extLst>
          </p:cNvPr>
          <p:cNvSpPr txBox="1"/>
          <p:nvPr/>
        </p:nvSpPr>
        <p:spPr>
          <a:xfrm>
            <a:off x="1085333" y="3190473"/>
            <a:ext cx="100213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TEXTILE was developed as an important part of our FIBER project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1F88-AA30-5544-9DBF-1850D71E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2245095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53ED-9D68-CC4E-BB4D-59970A56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D6BA-0BC6-9145-85F9-1A02D573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doing coding lessons, begin with a blank notebook or file!</a:t>
            </a:r>
          </a:p>
          <a:p>
            <a:pPr lvl="1"/>
            <a:r>
              <a:rPr lang="en-US" dirty="0"/>
              <a:t>Keep your filled notebook beside you so you have a guide</a:t>
            </a:r>
          </a:p>
          <a:p>
            <a:pPr lvl="1"/>
            <a:r>
              <a:rPr lang="en-US" dirty="0"/>
              <a:t>Code along with your students</a:t>
            </a:r>
          </a:p>
          <a:p>
            <a:pPr lvl="1"/>
            <a:r>
              <a:rPr lang="en-US" dirty="0"/>
              <a:t>Check-in for coding errors regularly</a:t>
            </a:r>
          </a:p>
          <a:p>
            <a:pPr lvl="1"/>
            <a:r>
              <a:rPr lang="en-US" dirty="0"/>
              <a:t>Published the filled notebook with documentation after lessons so students can review/find their errors</a:t>
            </a:r>
          </a:p>
          <a:p>
            <a:r>
              <a:rPr lang="en-US" dirty="0"/>
              <a:t>Be enthusiastic, don’t rush, and check-in with your audience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D4858-F2B5-D746-A78E-60A0E26C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E4779-D3FE-0A40-81F0-7D78BE25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5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BE2-5974-D549-9E0E-3F15EB3A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67B3-D389-3E45-B3C5-B96AC364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all created material with UW, Disease Directed Engineering, and TEXTILE Tags</a:t>
            </a:r>
          </a:p>
          <a:p>
            <a:r>
              <a:rPr lang="en-US" dirty="0"/>
              <a:t>Cite Everything! Make sure you are appropriately citing references, images, and software</a:t>
            </a:r>
          </a:p>
          <a:p>
            <a:r>
              <a:rPr lang="en-US" dirty="0"/>
              <a:t>Document everything well! Just like in research, make sure the you of 5 months knows why you made the decisions you did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CB1CB-DA52-D445-AF3E-35C466D7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DA94C-0256-104B-9269-C2486F21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3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8386-DE17-FC4C-977B-ED7313A6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out there and share your passion! Let’s provide students with accessible education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EE6F4-8C79-2F47-840C-828048C2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5CEE-A1FB-4F4A-9816-58A8B56E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AD7EC099-7494-B848-8D36-50CE3A31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1387393" y="136607"/>
            <a:ext cx="2023813" cy="1750598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4D33845C-B4AF-0145-B422-AE6FB3CEA1BA}"/>
              </a:ext>
            </a:extLst>
          </p:cNvPr>
          <p:cNvSpPr txBox="1"/>
          <p:nvPr/>
        </p:nvSpPr>
        <p:spPr>
          <a:xfrm>
            <a:off x="1829156" y="781074"/>
            <a:ext cx="109079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5"/>
              </a:lnSpc>
            </a:pPr>
            <a:r>
              <a:rPr lang="en-US" sz="2638" dirty="0">
                <a:solidFill>
                  <a:schemeClr val="bg1"/>
                </a:solidFill>
                <a:latin typeface="Cambria" panose="02040503050406030204" pitchFamily="18" charset="0"/>
              </a:rPr>
              <a:t>FFIBER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D9CBB-A933-604F-A610-C5D7B915AEEC}"/>
              </a:ext>
            </a:extLst>
          </p:cNvPr>
          <p:cNvSpPr txBox="1"/>
          <p:nvPr/>
        </p:nvSpPr>
        <p:spPr>
          <a:xfrm>
            <a:off x="3274597" y="781073"/>
            <a:ext cx="780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</a:t>
            </a:r>
            <a:r>
              <a:rPr lang="en-US" u="sng" dirty="0"/>
              <a:t>rameworks for </a:t>
            </a:r>
            <a:r>
              <a:rPr lang="en-US" b="1" u="sng" dirty="0"/>
              <a:t>F</a:t>
            </a:r>
            <a:r>
              <a:rPr lang="en-US" u="sng" dirty="0"/>
              <a:t>luorescent </a:t>
            </a:r>
            <a:r>
              <a:rPr lang="en-US" u="sng" dirty="0" err="1"/>
              <a:t>neuro</a:t>
            </a:r>
            <a:r>
              <a:rPr lang="en-US" b="1" u="sng" dirty="0" err="1"/>
              <a:t>I</a:t>
            </a:r>
            <a:r>
              <a:rPr lang="en-US" u="sng" dirty="0" err="1"/>
              <a:t>mage</a:t>
            </a:r>
            <a:r>
              <a:rPr lang="en-US" u="sng" dirty="0"/>
              <a:t> </a:t>
            </a:r>
            <a:r>
              <a:rPr lang="en-US" b="1" u="sng" dirty="0"/>
              <a:t>B</a:t>
            </a:r>
            <a:r>
              <a:rPr lang="en-US" u="sng" dirty="0"/>
              <a:t>ased </a:t>
            </a:r>
            <a:r>
              <a:rPr lang="en-US" b="1" u="sng" dirty="0"/>
              <a:t>E</a:t>
            </a:r>
            <a:r>
              <a:rPr lang="en-US" u="sng" dirty="0"/>
              <a:t>xperimental </a:t>
            </a:r>
            <a:r>
              <a:rPr lang="en-US" b="1" u="sng" dirty="0"/>
              <a:t>R</a:t>
            </a:r>
            <a:r>
              <a:rPr lang="en-US" u="sng" dirty="0"/>
              <a:t>outines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D569DD3-2A4A-7344-AE99-DE69E579683D}"/>
              </a:ext>
            </a:extLst>
          </p:cNvPr>
          <p:cNvSpPr/>
          <p:nvPr/>
        </p:nvSpPr>
        <p:spPr>
          <a:xfrm>
            <a:off x="3760784" y="1765158"/>
            <a:ext cx="532011" cy="760016"/>
          </a:xfrm>
          <a:custGeom>
            <a:avLst/>
            <a:gdLst>
              <a:gd name="connsiteX0" fmla="*/ 0 w 760015"/>
              <a:gd name="connsiteY0" fmla="*/ 0 h 532010"/>
              <a:gd name="connsiteX1" fmla="*/ 494010 w 760015"/>
              <a:gd name="connsiteY1" fmla="*/ 0 h 532010"/>
              <a:gd name="connsiteX2" fmla="*/ 760015 w 760015"/>
              <a:gd name="connsiteY2" fmla="*/ 266005 h 532010"/>
              <a:gd name="connsiteX3" fmla="*/ 494010 w 760015"/>
              <a:gd name="connsiteY3" fmla="*/ 532010 h 532010"/>
              <a:gd name="connsiteX4" fmla="*/ 0 w 760015"/>
              <a:gd name="connsiteY4" fmla="*/ 532010 h 532010"/>
              <a:gd name="connsiteX5" fmla="*/ 266005 w 760015"/>
              <a:gd name="connsiteY5" fmla="*/ 266005 h 532010"/>
              <a:gd name="connsiteX6" fmla="*/ 0 w 760015"/>
              <a:gd name="connsiteY6" fmla="*/ 0 h 53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015" h="532010">
                <a:moveTo>
                  <a:pt x="760014" y="0"/>
                </a:moveTo>
                <a:lnTo>
                  <a:pt x="760014" y="345807"/>
                </a:lnTo>
                <a:lnTo>
                  <a:pt x="380008" y="532010"/>
                </a:lnTo>
                <a:lnTo>
                  <a:pt x="1" y="345807"/>
                </a:lnTo>
                <a:lnTo>
                  <a:pt x="1" y="0"/>
                </a:lnTo>
                <a:lnTo>
                  <a:pt x="380008" y="186203"/>
                </a:lnTo>
                <a:lnTo>
                  <a:pt x="760014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6" tIns="275530" rIns="9525" bIns="275531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/>
              <a:t>1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67A2DA5-DF59-A34C-8172-39A94D210D31}"/>
              </a:ext>
            </a:extLst>
          </p:cNvPr>
          <p:cNvSpPr/>
          <p:nvPr/>
        </p:nvSpPr>
        <p:spPr>
          <a:xfrm>
            <a:off x="4292793" y="1765160"/>
            <a:ext cx="5563990" cy="494011"/>
          </a:xfrm>
          <a:custGeom>
            <a:avLst/>
            <a:gdLst>
              <a:gd name="connsiteX0" fmla="*/ 82337 w 494010"/>
              <a:gd name="connsiteY0" fmla="*/ 0 h 5563989"/>
              <a:gd name="connsiteX1" fmla="*/ 411673 w 494010"/>
              <a:gd name="connsiteY1" fmla="*/ 0 h 5563989"/>
              <a:gd name="connsiteX2" fmla="*/ 494010 w 494010"/>
              <a:gd name="connsiteY2" fmla="*/ 82337 h 5563989"/>
              <a:gd name="connsiteX3" fmla="*/ 494010 w 494010"/>
              <a:gd name="connsiteY3" fmla="*/ 5563989 h 5563989"/>
              <a:gd name="connsiteX4" fmla="*/ 494010 w 494010"/>
              <a:gd name="connsiteY4" fmla="*/ 5563989 h 5563989"/>
              <a:gd name="connsiteX5" fmla="*/ 0 w 494010"/>
              <a:gd name="connsiteY5" fmla="*/ 5563989 h 5563989"/>
              <a:gd name="connsiteX6" fmla="*/ 0 w 494010"/>
              <a:gd name="connsiteY6" fmla="*/ 5563989 h 5563989"/>
              <a:gd name="connsiteX7" fmla="*/ 0 w 494010"/>
              <a:gd name="connsiteY7" fmla="*/ 82337 h 5563989"/>
              <a:gd name="connsiteX8" fmla="*/ 82337 w 494010"/>
              <a:gd name="connsiteY8" fmla="*/ 0 h 556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010" h="5563989">
                <a:moveTo>
                  <a:pt x="494010" y="927358"/>
                </a:moveTo>
                <a:lnTo>
                  <a:pt x="494010" y="4636631"/>
                </a:lnTo>
                <a:cubicBezTo>
                  <a:pt x="494010" y="5148788"/>
                  <a:pt x="490737" y="5563983"/>
                  <a:pt x="486700" y="5563983"/>
                </a:cubicBezTo>
                <a:lnTo>
                  <a:pt x="0" y="5563983"/>
                </a:lnTo>
                <a:lnTo>
                  <a:pt x="0" y="5563983"/>
                </a:lnTo>
                <a:lnTo>
                  <a:pt x="0" y="6"/>
                </a:lnTo>
                <a:lnTo>
                  <a:pt x="0" y="6"/>
                </a:lnTo>
                <a:lnTo>
                  <a:pt x="486700" y="6"/>
                </a:lnTo>
                <a:cubicBezTo>
                  <a:pt x="490737" y="6"/>
                  <a:pt x="494010" y="415201"/>
                  <a:pt x="494010" y="927358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7" tIns="35546" rIns="35546" bIns="35547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/>
              <a:t>Develop a Data Awareness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9395537-D645-664D-95BB-D96C0DF06776}"/>
              </a:ext>
            </a:extLst>
          </p:cNvPr>
          <p:cNvSpPr/>
          <p:nvPr/>
        </p:nvSpPr>
        <p:spPr>
          <a:xfrm>
            <a:off x="3760784" y="2424995"/>
            <a:ext cx="532011" cy="760016"/>
          </a:xfrm>
          <a:custGeom>
            <a:avLst/>
            <a:gdLst>
              <a:gd name="connsiteX0" fmla="*/ 0 w 760015"/>
              <a:gd name="connsiteY0" fmla="*/ 0 h 532010"/>
              <a:gd name="connsiteX1" fmla="*/ 494010 w 760015"/>
              <a:gd name="connsiteY1" fmla="*/ 0 h 532010"/>
              <a:gd name="connsiteX2" fmla="*/ 760015 w 760015"/>
              <a:gd name="connsiteY2" fmla="*/ 266005 h 532010"/>
              <a:gd name="connsiteX3" fmla="*/ 494010 w 760015"/>
              <a:gd name="connsiteY3" fmla="*/ 532010 h 532010"/>
              <a:gd name="connsiteX4" fmla="*/ 0 w 760015"/>
              <a:gd name="connsiteY4" fmla="*/ 532010 h 532010"/>
              <a:gd name="connsiteX5" fmla="*/ 266005 w 760015"/>
              <a:gd name="connsiteY5" fmla="*/ 266005 h 532010"/>
              <a:gd name="connsiteX6" fmla="*/ 0 w 760015"/>
              <a:gd name="connsiteY6" fmla="*/ 0 h 53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015" h="532010">
                <a:moveTo>
                  <a:pt x="760014" y="0"/>
                </a:moveTo>
                <a:lnTo>
                  <a:pt x="760014" y="345807"/>
                </a:lnTo>
                <a:lnTo>
                  <a:pt x="380008" y="532010"/>
                </a:lnTo>
                <a:lnTo>
                  <a:pt x="1" y="345807"/>
                </a:lnTo>
                <a:lnTo>
                  <a:pt x="1" y="0"/>
                </a:lnTo>
                <a:lnTo>
                  <a:pt x="380008" y="186203"/>
                </a:lnTo>
                <a:lnTo>
                  <a:pt x="760014" y="0"/>
                </a:lnTo>
                <a:close/>
              </a:path>
            </a:pathLst>
          </a:custGeom>
        </p:spPr>
        <p:style>
          <a:lnRef idx="2">
            <a:schemeClr val="accent5">
              <a:hueOff val="-1470669"/>
              <a:satOff val="-2046"/>
              <a:lumOff val="-784"/>
              <a:alphaOff val="0"/>
            </a:schemeClr>
          </a:lnRef>
          <a:fillRef idx="1">
            <a:schemeClr val="accent5">
              <a:hueOff val="-1470669"/>
              <a:satOff val="-2046"/>
              <a:lumOff val="-784"/>
              <a:alphaOff val="0"/>
            </a:schemeClr>
          </a:fillRef>
          <a:effectRef idx="0">
            <a:schemeClr val="accent5">
              <a:hueOff val="-1470669"/>
              <a:satOff val="-2046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6" tIns="275530" rIns="9525" bIns="275531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/>
              <a:t>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CCECC43-3BC3-6A45-A17E-59ECEAF16341}"/>
              </a:ext>
            </a:extLst>
          </p:cNvPr>
          <p:cNvSpPr/>
          <p:nvPr/>
        </p:nvSpPr>
        <p:spPr>
          <a:xfrm>
            <a:off x="4292793" y="2424997"/>
            <a:ext cx="5563990" cy="494011"/>
          </a:xfrm>
          <a:custGeom>
            <a:avLst/>
            <a:gdLst>
              <a:gd name="connsiteX0" fmla="*/ 82337 w 494010"/>
              <a:gd name="connsiteY0" fmla="*/ 0 h 5563989"/>
              <a:gd name="connsiteX1" fmla="*/ 411673 w 494010"/>
              <a:gd name="connsiteY1" fmla="*/ 0 h 5563989"/>
              <a:gd name="connsiteX2" fmla="*/ 494010 w 494010"/>
              <a:gd name="connsiteY2" fmla="*/ 82337 h 5563989"/>
              <a:gd name="connsiteX3" fmla="*/ 494010 w 494010"/>
              <a:gd name="connsiteY3" fmla="*/ 5563989 h 5563989"/>
              <a:gd name="connsiteX4" fmla="*/ 494010 w 494010"/>
              <a:gd name="connsiteY4" fmla="*/ 5563989 h 5563989"/>
              <a:gd name="connsiteX5" fmla="*/ 0 w 494010"/>
              <a:gd name="connsiteY5" fmla="*/ 5563989 h 5563989"/>
              <a:gd name="connsiteX6" fmla="*/ 0 w 494010"/>
              <a:gd name="connsiteY6" fmla="*/ 5563989 h 5563989"/>
              <a:gd name="connsiteX7" fmla="*/ 0 w 494010"/>
              <a:gd name="connsiteY7" fmla="*/ 82337 h 5563989"/>
              <a:gd name="connsiteX8" fmla="*/ 82337 w 494010"/>
              <a:gd name="connsiteY8" fmla="*/ 0 h 556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010" h="5563989">
                <a:moveTo>
                  <a:pt x="494010" y="927358"/>
                </a:moveTo>
                <a:lnTo>
                  <a:pt x="494010" y="4636631"/>
                </a:lnTo>
                <a:cubicBezTo>
                  <a:pt x="494010" y="5148788"/>
                  <a:pt x="490737" y="5563983"/>
                  <a:pt x="486700" y="5563983"/>
                </a:cubicBezTo>
                <a:lnTo>
                  <a:pt x="0" y="5563983"/>
                </a:lnTo>
                <a:lnTo>
                  <a:pt x="0" y="5563983"/>
                </a:lnTo>
                <a:lnTo>
                  <a:pt x="0" y="6"/>
                </a:lnTo>
                <a:lnTo>
                  <a:pt x="0" y="6"/>
                </a:lnTo>
                <a:lnTo>
                  <a:pt x="486700" y="6"/>
                </a:lnTo>
                <a:cubicBezTo>
                  <a:pt x="490737" y="6"/>
                  <a:pt x="494010" y="415201"/>
                  <a:pt x="494010" y="927358"/>
                </a:cubicBezTo>
                <a:close/>
              </a:path>
            </a:pathLst>
          </a:custGeom>
        </p:spPr>
        <p:style>
          <a:lnRef idx="2">
            <a:schemeClr val="accent5">
              <a:hueOff val="-1470669"/>
              <a:satOff val="-2046"/>
              <a:lumOff val="-78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7" tIns="35546" rIns="35546" bIns="35547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/>
              <a:t>Design a Data Management Plan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EE19B2A-E2A6-8E42-8F3C-3228114A1777}"/>
              </a:ext>
            </a:extLst>
          </p:cNvPr>
          <p:cNvSpPr/>
          <p:nvPr/>
        </p:nvSpPr>
        <p:spPr>
          <a:xfrm>
            <a:off x="3760784" y="3084832"/>
            <a:ext cx="532011" cy="760016"/>
          </a:xfrm>
          <a:custGeom>
            <a:avLst/>
            <a:gdLst>
              <a:gd name="connsiteX0" fmla="*/ 0 w 760015"/>
              <a:gd name="connsiteY0" fmla="*/ 0 h 532010"/>
              <a:gd name="connsiteX1" fmla="*/ 494010 w 760015"/>
              <a:gd name="connsiteY1" fmla="*/ 0 h 532010"/>
              <a:gd name="connsiteX2" fmla="*/ 760015 w 760015"/>
              <a:gd name="connsiteY2" fmla="*/ 266005 h 532010"/>
              <a:gd name="connsiteX3" fmla="*/ 494010 w 760015"/>
              <a:gd name="connsiteY3" fmla="*/ 532010 h 532010"/>
              <a:gd name="connsiteX4" fmla="*/ 0 w 760015"/>
              <a:gd name="connsiteY4" fmla="*/ 532010 h 532010"/>
              <a:gd name="connsiteX5" fmla="*/ 266005 w 760015"/>
              <a:gd name="connsiteY5" fmla="*/ 266005 h 532010"/>
              <a:gd name="connsiteX6" fmla="*/ 0 w 760015"/>
              <a:gd name="connsiteY6" fmla="*/ 0 h 53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015" h="532010">
                <a:moveTo>
                  <a:pt x="760014" y="0"/>
                </a:moveTo>
                <a:lnTo>
                  <a:pt x="760014" y="345807"/>
                </a:lnTo>
                <a:lnTo>
                  <a:pt x="380008" y="532010"/>
                </a:lnTo>
                <a:lnTo>
                  <a:pt x="1" y="345807"/>
                </a:lnTo>
                <a:lnTo>
                  <a:pt x="1" y="0"/>
                </a:lnTo>
                <a:lnTo>
                  <a:pt x="380008" y="186203"/>
                </a:lnTo>
                <a:lnTo>
                  <a:pt x="760014" y="0"/>
                </a:lnTo>
                <a:close/>
              </a:path>
            </a:pathLst>
          </a:custGeom>
        </p:spPr>
        <p:style>
          <a:lnRef idx="2">
            <a:schemeClr val="accent5">
              <a:hueOff val="-2941338"/>
              <a:satOff val="-4091"/>
              <a:lumOff val="-1569"/>
              <a:alphaOff val="0"/>
            </a:schemeClr>
          </a:lnRef>
          <a:fillRef idx="1">
            <a:schemeClr val="accent5">
              <a:hueOff val="-2941338"/>
              <a:satOff val="-4091"/>
              <a:lumOff val="-1569"/>
              <a:alphaOff val="0"/>
            </a:schemeClr>
          </a:fillRef>
          <a:effectRef idx="0">
            <a:schemeClr val="accent5">
              <a:hueOff val="-2941338"/>
              <a:satOff val="-4091"/>
              <a:lumOff val="-15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6" tIns="275530" rIns="9525" bIns="275531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/>
              <a:t>3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CE573D8-5C9B-524E-BC95-F3706ADC4507}"/>
              </a:ext>
            </a:extLst>
          </p:cNvPr>
          <p:cNvSpPr/>
          <p:nvPr/>
        </p:nvSpPr>
        <p:spPr>
          <a:xfrm>
            <a:off x="4292793" y="3084835"/>
            <a:ext cx="5563990" cy="494011"/>
          </a:xfrm>
          <a:custGeom>
            <a:avLst/>
            <a:gdLst>
              <a:gd name="connsiteX0" fmla="*/ 82337 w 494010"/>
              <a:gd name="connsiteY0" fmla="*/ 0 h 5563989"/>
              <a:gd name="connsiteX1" fmla="*/ 411673 w 494010"/>
              <a:gd name="connsiteY1" fmla="*/ 0 h 5563989"/>
              <a:gd name="connsiteX2" fmla="*/ 494010 w 494010"/>
              <a:gd name="connsiteY2" fmla="*/ 82337 h 5563989"/>
              <a:gd name="connsiteX3" fmla="*/ 494010 w 494010"/>
              <a:gd name="connsiteY3" fmla="*/ 5563989 h 5563989"/>
              <a:gd name="connsiteX4" fmla="*/ 494010 w 494010"/>
              <a:gd name="connsiteY4" fmla="*/ 5563989 h 5563989"/>
              <a:gd name="connsiteX5" fmla="*/ 0 w 494010"/>
              <a:gd name="connsiteY5" fmla="*/ 5563989 h 5563989"/>
              <a:gd name="connsiteX6" fmla="*/ 0 w 494010"/>
              <a:gd name="connsiteY6" fmla="*/ 5563989 h 5563989"/>
              <a:gd name="connsiteX7" fmla="*/ 0 w 494010"/>
              <a:gd name="connsiteY7" fmla="*/ 82337 h 5563989"/>
              <a:gd name="connsiteX8" fmla="*/ 82337 w 494010"/>
              <a:gd name="connsiteY8" fmla="*/ 0 h 556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010" h="5563989">
                <a:moveTo>
                  <a:pt x="494010" y="927358"/>
                </a:moveTo>
                <a:lnTo>
                  <a:pt x="494010" y="4636631"/>
                </a:lnTo>
                <a:cubicBezTo>
                  <a:pt x="494010" y="5148788"/>
                  <a:pt x="490737" y="5563983"/>
                  <a:pt x="486700" y="5563983"/>
                </a:cubicBezTo>
                <a:lnTo>
                  <a:pt x="0" y="5563983"/>
                </a:lnTo>
                <a:lnTo>
                  <a:pt x="0" y="5563983"/>
                </a:lnTo>
                <a:lnTo>
                  <a:pt x="0" y="6"/>
                </a:lnTo>
                <a:lnTo>
                  <a:pt x="0" y="6"/>
                </a:lnTo>
                <a:lnTo>
                  <a:pt x="486700" y="6"/>
                </a:lnTo>
                <a:cubicBezTo>
                  <a:pt x="490737" y="6"/>
                  <a:pt x="494010" y="415201"/>
                  <a:pt x="494010" y="927358"/>
                </a:cubicBezTo>
                <a:close/>
              </a:path>
            </a:pathLst>
          </a:custGeom>
        </p:spPr>
        <p:style>
          <a:lnRef idx="2">
            <a:schemeClr val="accent5">
              <a:hueOff val="-2941338"/>
              <a:satOff val="-4091"/>
              <a:lumOff val="-156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7" tIns="35546" rIns="35546" bIns="35547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/>
              <a:t>Determine an Optimal Experimental Pipeline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1746C24-8558-D14D-903A-C9A17E5CD6FE}"/>
              </a:ext>
            </a:extLst>
          </p:cNvPr>
          <p:cNvSpPr/>
          <p:nvPr/>
        </p:nvSpPr>
        <p:spPr>
          <a:xfrm>
            <a:off x="3760784" y="3744670"/>
            <a:ext cx="532011" cy="760016"/>
          </a:xfrm>
          <a:custGeom>
            <a:avLst/>
            <a:gdLst>
              <a:gd name="connsiteX0" fmla="*/ 0 w 760015"/>
              <a:gd name="connsiteY0" fmla="*/ 0 h 532010"/>
              <a:gd name="connsiteX1" fmla="*/ 494010 w 760015"/>
              <a:gd name="connsiteY1" fmla="*/ 0 h 532010"/>
              <a:gd name="connsiteX2" fmla="*/ 760015 w 760015"/>
              <a:gd name="connsiteY2" fmla="*/ 266005 h 532010"/>
              <a:gd name="connsiteX3" fmla="*/ 494010 w 760015"/>
              <a:gd name="connsiteY3" fmla="*/ 532010 h 532010"/>
              <a:gd name="connsiteX4" fmla="*/ 0 w 760015"/>
              <a:gd name="connsiteY4" fmla="*/ 532010 h 532010"/>
              <a:gd name="connsiteX5" fmla="*/ 266005 w 760015"/>
              <a:gd name="connsiteY5" fmla="*/ 266005 h 532010"/>
              <a:gd name="connsiteX6" fmla="*/ 0 w 760015"/>
              <a:gd name="connsiteY6" fmla="*/ 0 h 53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015" h="532010">
                <a:moveTo>
                  <a:pt x="760014" y="0"/>
                </a:moveTo>
                <a:lnTo>
                  <a:pt x="760014" y="345807"/>
                </a:lnTo>
                <a:lnTo>
                  <a:pt x="380008" y="532010"/>
                </a:lnTo>
                <a:lnTo>
                  <a:pt x="1" y="345807"/>
                </a:lnTo>
                <a:lnTo>
                  <a:pt x="1" y="0"/>
                </a:lnTo>
                <a:lnTo>
                  <a:pt x="380008" y="186203"/>
                </a:lnTo>
                <a:lnTo>
                  <a:pt x="760014" y="0"/>
                </a:lnTo>
                <a:close/>
              </a:path>
            </a:pathLst>
          </a:custGeom>
        </p:spPr>
        <p:style>
          <a:lnRef idx="2">
            <a:schemeClr val="accent5">
              <a:hueOff val="-4412007"/>
              <a:satOff val="-6137"/>
              <a:lumOff val="-2353"/>
              <a:alphaOff val="0"/>
            </a:schemeClr>
          </a:lnRef>
          <a:fillRef idx="1">
            <a:schemeClr val="accent5">
              <a:hueOff val="-4412007"/>
              <a:satOff val="-6137"/>
              <a:lumOff val="-2353"/>
              <a:alphaOff val="0"/>
            </a:schemeClr>
          </a:fillRef>
          <a:effectRef idx="0">
            <a:schemeClr val="accent5">
              <a:hueOff val="-4412007"/>
              <a:satOff val="-6137"/>
              <a:lumOff val="-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6" tIns="275530" rIns="9525" bIns="275531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/>
              <a:t>4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08CB9D6-43E7-9A40-8CCE-28F5752BDA6A}"/>
              </a:ext>
            </a:extLst>
          </p:cNvPr>
          <p:cNvSpPr/>
          <p:nvPr/>
        </p:nvSpPr>
        <p:spPr>
          <a:xfrm>
            <a:off x="4292793" y="3744672"/>
            <a:ext cx="5563990" cy="494011"/>
          </a:xfrm>
          <a:custGeom>
            <a:avLst/>
            <a:gdLst>
              <a:gd name="connsiteX0" fmla="*/ 82337 w 494010"/>
              <a:gd name="connsiteY0" fmla="*/ 0 h 5563989"/>
              <a:gd name="connsiteX1" fmla="*/ 411673 w 494010"/>
              <a:gd name="connsiteY1" fmla="*/ 0 h 5563989"/>
              <a:gd name="connsiteX2" fmla="*/ 494010 w 494010"/>
              <a:gd name="connsiteY2" fmla="*/ 82337 h 5563989"/>
              <a:gd name="connsiteX3" fmla="*/ 494010 w 494010"/>
              <a:gd name="connsiteY3" fmla="*/ 5563989 h 5563989"/>
              <a:gd name="connsiteX4" fmla="*/ 494010 w 494010"/>
              <a:gd name="connsiteY4" fmla="*/ 5563989 h 5563989"/>
              <a:gd name="connsiteX5" fmla="*/ 0 w 494010"/>
              <a:gd name="connsiteY5" fmla="*/ 5563989 h 5563989"/>
              <a:gd name="connsiteX6" fmla="*/ 0 w 494010"/>
              <a:gd name="connsiteY6" fmla="*/ 5563989 h 5563989"/>
              <a:gd name="connsiteX7" fmla="*/ 0 w 494010"/>
              <a:gd name="connsiteY7" fmla="*/ 82337 h 5563989"/>
              <a:gd name="connsiteX8" fmla="*/ 82337 w 494010"/>
              <a:gd name="connsiteY8" fmla="*/ 0 h 556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010" h="5563989">
                <a:moveTo>
                  <a:pt x="494010" y="927358"/>
                </a:moveTo>
                <a:lnTo>
                  <a:pt x="494010" y="4636631"/>
                </a:lnTo>
                <a:cubicBezTo>
                  <a:pt x="494010" y="5148788"/>
                  <a:pt x="490737" y="5563983"/>
                  <a:pt x="486700" y="5563983"/>
                </a:cubicBezTo>
                <a:lnTo>
                  <a:pt x="0" y="5563983"/>
                </a:lnTo>
                <a:lnTo>
                  <a:pt x="0" y="5563983"/>
                </a:lnTo>
                <a:lnTo>
                  <a:pt x="0" y="6"/>
                </a:lnTo>
                <a:lnTo>
                  <a:pt x="0" y="6"/>
                </a:lnTo>
                <a:lnTo>
                  <a:pt x="486700" y="6"/>
                </a:lnTo>
                <a:cubicBezTo>
                  <a:pt x="490737" y="6"/>
                  <a:pt x="494010" y="415201"/>
                  <a:pt x="494010" y="927358"/>
                </a:cubicBezTo>
                <a:close/>
              </a:path>
            </a:pathLst>
          </a:custGeom>
        </p:spPr>
        <p:style>
          <a:lnRef idx="2">
            <a:schemeClr val="accent5">
              <a:hueOff val="-4412007"/>
              <a:satOff val="-6137"/>
              <a:lumOff val="-235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7" tIns="35546" rIns="35546" bIns="35547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/>
              <a:t>Building out Supporting Data Science Infrastructure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131141F-367E-5543-95EF-1A2B2EC5FB7E}"/>
              </a:ext>
            </a:extLst>
          </p:cNvPr>
          <p:cNvSpPr/>
          <p:nvPr/>
        </p:nvSpPr>
        <p:spPr>
          <a:xfrm>
            <a:off x="3760784" y="4404507"/>
            <a:ext cx="532011" cy="760016"/>
          </a:xfrm>
          <a:custGeom>
            <a:avLst/>
            <a:gdLst>
              <a:gd name="connsiteX0" fmla="*/ 0 w 760015"/>
              <a:gd name="connsiteY0" fmla="*/ 0 h 532010"/>
              <a:gd name="connsiteX1" fmla="*/ 494010 w 760015"/>
              <a:gd name="connsiteY1" fmla="*/ 0 h 532010"/>
              <a:gd name="connsiteX2" fmla="*/ 760015 w 760015"/>
              <a:gd name="connsiteY2" fmla="*/ 266005 h 532010"/>
              <a:gd name="connsiteX3" fmla="*/ 494010 w 760015"/>
              <a:gd name="connsiteY3" fmla="*/ 532010 h 532010"/>
              <a:gd name="connsiteX4" fmla="*/ 0 w 760015"/>
              <a:gd name="connsiteY4" fmla="*/ 532010 h 532010"/>
              <a:gd name="connsiteX5" fmla="*/ 266005 w 760015"/>
              <a:gd name="connsiteY5" fmla="*/ 266005 h 532010"/>
              <a:gd name="connsiteX6" fmla="*/ 0 w 760015"/>
              <a:gd name="connsiteY6" fmla="*/ 0 h 53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015" h="532010">
                <a:moveTo>
                  <a:pt x="760014" y="0"/>
                </a:moveTo>
                <a:lnTo>
                  <a:pt x="760014" y="345807"/>
                </a:lnTo>
                <a:lnTo>
                  <a:pt x="380008" y="532010"/>
                </a:lnTo>
                <a:lnTo>
                  <a:pt x="1" y="345807"/>
                </a:lnTo>
                <a:lnTo>
                  <a:pt x="1" y="0"/>
                </a:lnTo>
                <a:lnTo>
                  <a:pt x="380008" y="186203"/>
                </a:lnTo>
                <a:lnTo>
                  <a:pt x="760014" y="0"/>
                </a:lnTo>
                <a:close/>
              </a:path>
            </a:pathLst>
          </a:custGeom>
        </p:spPr>
        <p:style>
          <a:lnRef idx="2">
            <a:schemeClr val="accent5">
              <a:hueOff val="-5882676"/>
              <a:satOff val="-8182"/>
              <a:lumOff val="-3138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6" tIns="275530" rIns="9525" bIns="275531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/>
              <a:t>5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FAA84DC-8EA6-5A40-BB45-776D707221AC}"/>
              </a:ext>
            </a:extLst>
          </p:cNvPr>
          <p:cNvSpPr/>
          <p:nvPr/>
        </p:nvSpPr>
        <p:spPr>
          <a:xfrm>
            <a:off x="4292793" y="4404508"/>
            <a:ext cx="5563990" cy="494011"/>
          </a:xfrm>
          <a:custGeom>
            <a:avLst/>
            <a:gdLst>
              <a:gd name="connsiteX0" fmla="*/ 82337 w 494010"/>
              <a:gd name="connsiteY0" fmla="*/ 0 h 5563989"/>
              <a:gd name="connsiteX1" fmla="*/ 411673 w 494010"/>
              <a:gd name="connsiteY1" fmla="*/ 0 h 5563989"/>
              <a:gd name="connsiteX2" fmla="*/ 494010 w 494010"/>
              <a:gd name="connsiteY2" fmla="*/ 82337 h 5563989"/>
              <a:gd name="connsiteX3" fmla="*/ 494010 w 494010"/>
              <a:gd name="connsiteY3" fmla="*/ 5563989 h 5563989"/>
              <a:gd name="connsiteX4" fmla="*/ 494010 w 494010"/>
              <a:gd name="connsiteY4" fmla="*/ 5563989 h 5563989"/>
              <a:gd name="connsiteX5" fmla="*/ 0 w 494010"/>
              <a:gd name="connsiteY5" fmla="*/ 5563989 h 5563989"/>
              <a:gd name="connsiteX6" fmla="*/ 0 w 494010"/>
              <a:gd name="connsiteY6" fmla="*/ 5563989 h 5563989"/>
              <a:gd name="connsiteX7" fmla="*/ 0 w 494010"/>
              <a:gd name="connsiteY7" fmla="*/ 82337 h 5563989"/>
              <a:gd name="connsiteX8" fmla="*/ 82337 w 494010"/>
              <a:gd name="connsiteY8" fmla="*/ 0 h 556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010" h="5563989">
                <a:moveTo>
                  <a:pt x="494010" y="927358"/>
                </a:moveTo>
                <a:lnTo>
                  <a:pt x="494010" y="4636631"/>
                </a:lnTo>
                <a:cubicBezTo>
                  <a:pt x="494010" y="5148788"/>
                  <a:pt x="490737" y="5563983"/>
                  <a:pt x="486700" y="5563983"/>
                </a:cubicBezTo>
                <a:lnTo>
                  <a:pt x="0" y="5563983"/>
                </a:lnTo>
                <a:lnTo>
                  <a:pt x="0" y="5563983"/>
                </a:lnTo>
                <a:lnTo>
                  <a:pt x="0" y="6"/>
                </a:lnTo>
                <a:lnTo>
                  <a:pt x="0" y="6"/>
                </a:lnTo>
                <a:lnTo>
                  <a:pt x="486700" y="6"/>
                </a:lnTo>
                <a:cubicBezTo>
                  <a:pt x="490737" y="6"/>
                  <a:pt x="494010" y="415201"/>
                  <a:pt x="494010" y="927358"/>
                </a:cubicBezTo>
                <a:close/>
              </a:path>
            </a:pathLst>
          </a:custGeom>
        </p:spPr>
        <p:style>
          <a:lnRef idx="2">
            <a:schemeClr val="accent5">
              <a:hueOff val="-5882676"/>
              <a:satOff val="-8182"/>
              <a:lumOff val="-313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7" tIns="35546" rIns="35546" bIns="35547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/>
              <a:t>Perform Primary and Supplemental Imaging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35413D7-1285-E047-92D6-1EAFF6062E22}"/>
              </a:ext>
            </a:extLst>
          </p:cNvPr>
          <p:cNvSpPr/>
          <p:nvPr/>
        </p:nvSpPr>
        <p:spPr>
          <a:xfrm>
            <a:off x="3760784" y="5064344"/>
            <a:ext cx="532011" cy="760016"/>
          </a:xfrm>
          <a:custGeom>
            <a:avLst/>
            <a:gdLst>
              <a:gd name="connsiteX0" fmla="*/ 0 w 760015"/>
              <a:gd name="connsiteY0" fmla="*/ 0 h 532010"/>
              <a:gd name="connsiteX1" fmla="*/ 494010 w 760015"/>
              <a:gd name="connsiteY1" fmla="*/ 0 h 532010"/>
              <a:gd name="connsiteX2" fmla="*/ 760015 w 760015"/>
              <a:gd name="connsiteY2" fmla="*/ 266005 h 532010"/>
              <a:gd name="connsiteX3" fmla="*/ 494010 w 760015"/>
              <a:gd name="connsiteY3" fmla="*/ 532010 h 532010"/>
              <a:gd name="connsiteX4" fmla="*/ 0 w 760015"/>
              <a:gd name="connsiteY4" fmla="*/ 532010 h 532010"/>
              <a:gd name="connsiteX5" fmla="*/ 266005 w 760015"/>
              <a:gd name="connsiteY5" fmla="*/ 266005 h 532010"/>
              <a:gd name="connsiteX6" fmla="*/ 0 w 760015"/>
              <a:gd name="connsiteY6" fmla="*/ 0 h 53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015" h="532010">
                <a:moveTo>
                  <a:pt x="760014" y="0"/>
                </a:moveTo>
                <a:lnTo>
                  <a:pt x="760014" y="345807"/>
                </a:lnTo>
                <a:lnTo>
                  <a:pt x="380008" y="532010"/>
                </a:lnTo>
                <a:lnTo>
                  <a:pt x="1" y="345807"/>
                </a:lnTo>
                <a:lnTo>
                  <a:pt x="1" y="0"/>
                </a:lnTo>
                <a:lnTo>
                  <a:pt x="380008" y="186203"/>
                </a:lnTo>
                <a:lnTo>
                  <a:pt x="760014" y="0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6" tIns="275530" rIns="9525" bIns="275531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/>
              <a:t>6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D42253F-5BCC-9244-B579-E78CE6714F70}"/>
              </a:ext>
            </a:extLst>
          </p:cNvPr>
          <p:cNvSpPr/>
          <p:nvPr/>
        </p:nvSpPr>
        <p:spPr>
          <a:xfrm>
            <a:off x="4292793" y="5064345"/>
            <a:ext cx="5563990" cy="494011"/>
          </a:xfrm>
          <a:custGeom>
            <a:avLst/>
            <a:gdLst>
              <a:gd name="connsiteX0" fmla="*/ 82337 w 494010"/>
              <a:gd name="connsiteY0" fmla="*/ 0 h 5563989"/>
              <a:gd name="connsiteX1" fmla="*/ 411673 w 494010"/>
              <a:gd name="connsiteY1" fmla="*/ 0 h 5563989"/>
              <a:gd name="connsiteX2" fmla="*/ 494010 w 494010"/>
              <a:gd name="connsiteY2" fmla="*/ 82337 h 5563989"/>
              <a:gd name="connsiteX3" fmla="*/ 494010 w 494010"/>
              <a:gd name="connsiteY3" fmla="*/ 5563989 h 5563989"/>
              <a:gd name="connsiteX4" fmla="*/ 494010 w 494010"/>
              <a:gd name="connsiteY4" fmla="*/ 5563989 h 5563989"/>
              <a:gd name="connsiteX5" fmla="*/ 0 w 494010"/>
              <a:gd name="connsiteY5" fmla="*/ 5563989 h 5563989"/>
              <a:gd name="connsiteX6" fmla="*/ 0 w 494010"/>
              <a:gd name="connsiteY6" fmla="*/ 5563989 h 5563989"/>
              <a:gd name="connsiteX7" fmla="*/ 0 w 494010"/>
              <a:gd name="connsiteY7" fmla="*/ 82337 h 5563989"/>
              <a:gd name="connsiteX8" fmla="*/ 82337 w 494010"/>
              <a:gd name="connsiteY8" fmla="*/ 0 h 556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010" h="5563989">
                <a:moveTo>
                  <a:pt x="494010" y="927358"/>
                </a:moveTo>
                <a:lnTo>
                  <a:pt x="494010" y="4636631"/>
                </a:lnTo>
                <a:cubicBezTo>
                  <a:pt x="494010" y="5148788"/>
                  <a:pt x="490737" y="5563983"/>
                  <a:pt x="486700" y="5563983"/>
                </a:cubicBezTo>
                <a:lnTo>
                  <a:pt x="0" y="5563983"/>
                </a:lnTo>
                <a:lnTo>
                  <a:pt x="0" y="5563983"/>
                </a:lnTo>
                <a:lnTo>
                  <a:pt x="0" y="6"/>
                </a:lnTo>
                <a:lnTo>
                  <a:pt x="0" y="6"/>
                </a:lnTo>
                <a:lnTo>
                  <a:pt x="486700" y="6"/>
                </a:lnTo>
                <a:cubicBezTo>
                  <a:pt x="490737" y="6"/>
                  <a:pt x="494010" y="415201"/>
                  <a:pt x="494010" y="927358"/>
                </a:cubicBez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7" tIns="35546" rIns="35546" bIns="35547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/>
              <a:t>Produce Interpretable Visualizations of Results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374FF73-F06E-964F-AC49-E0E9DE1C052F}"/>
              </a:ext>
            </a:extLst>
          </p:cNvPr>
          <p:cNvSpPr/>
          <p:nvPr/>
        </p:nvSpPr>
        <p:spPr>
          <a:xfrm>
            <a:off x="3760784" y="5731968"/>
            <a:ext cx="532011" cy="760016"/>
          </a:xfrm>
          <a:custGeom>
            <a:avLst/>
            <a:gdLst>
              <a:gd name="connsiteX0" fmla="*/ 0 w 760015"/>
              <a:gd name="connsiteY0" fmla="*/ 0 h 532010"/>
              <a:gd name="connsiteX1" fmla="*/ 494010 w 760015"/>
              <a:gd name="connsiteY1" fmla="*/ 0 h 532010"/>
              <a:gd name="connsiteX2" fmla="*/ 760015 w 760015"/>
              <a:gd name="connsiteY2" fmla="*/ 266005 h 532010"/>
              <a:gd name="connsiteX3" fmla="*/ 494010 w 760015"/>
              <a:gd name="connsiteY3" fmla="*/ 532010 h 532010"/>
              <a:gd name="connsiteX4" fmla="*/ 0 w 760015"/>
              <a:gd name="connsiteY4" fmla="*/ 532010 h 532010"/>
              <a:gd name="connsiteX5" fmla="*/ 266005 w 760015"/>
              <a:gd name="connsiteY5" fmla="*/ 266005 h 532010"/>
              <a:gd name="connsiteX6" fmla="*/ 0 w 760015"/>
              <a:gd name="connsiteY6" fmla="*/ 0 h 53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015" h="532010">
                <a:moveTo>
                  <a:pt x="760014" y="0"/>
                </a:moveTo>
                <a:lnTo>
                  <a:pt x="760014" y="345807"/>
                </a:lnTo>
                <a:lnTo>
                  <a:pt x="380008" y="532010"/>
                </a:lnTo>
                <a:lnTo>
                  <a:pt x="1" y="345807"/>
                </a:lnTo>
                <a:lnTo>
                  <a:pt x="1" y="0"/>
                </a:lnTo>
                <a:lnTo>
                  <a:pt x="380008" y="186203"/>
                </a:lnTo>
                <a:lnTo>
                  <a:pt x="76001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6" tIns="275530" rIns="9525" bIns="275531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/>
              <a:t>7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18ABAB1-01C4-4D43-BD18-BE6FA24C647C}"/>
              </a:ext>
            </a:extLst>
          </p:cNvPr>
          <p:cNvSpPr/>
          <p:nvPr/>
        </p:nvSpPr>
        <p:spPr>
          <a:xfrm>
            <a:off x="4292793" y="5729743"/>
            <a:ext cx="5563990" cy="494011"/>
          </a:xfrm>
          <a:custGeom>
            <a:avLst/>
            <a:gdLst>
              <a:gd name="connsiteX0" fmla="*/ 82337 w 494010"/>
              <a:gd name="connsiteY0" fmla="*/ 0 h 5563989"/>
              <a:gd name="connsiteX1" fmla="*/ 411673 w 494010"/>
              <a:gd name="connsiteY1" fmla="*/ 0 h 5563989"/>
              <a:gd name="connsiteX2" fmla="*/ 494010 w 494010"/>
              <a:gd name="connsiteY2" fmla="*/ 82337 h 5563989"/>
              <a:gd name="connsiteX3" fmla="*/ 494010 w 494010"/>
              <a:gd name="connsiteY3" fmla="*/ 5563989 h 5563989"/>
              <a:gd name="connsiteX4" fmla="*/ 494010 w 494010"/>
              <a:gd name="connsiteY4" fmla="*/ 5563989 h 5563989"/>
              <a:gd name="connsiteX5" fmla="*/ 0 w 494010"/>
              <a:gd name="connsiteY5" fmla="*/ 5563989 h 5563989"/>
              <a:gd name="connsiteX6" fmla="*/ 0 w 494010"/>
              <a:gd name="connsiteY6" fmla="*/ 5563989 h 5563989"/>
              <a:gd name="connsiteX7" fmla="*/ 0 w 494010"/>
              <a:gd name="connsiteY7" fmla="*/ 82337 h 5563989"/>
              <a:gd name="connsiteX8" fmla="*/ 82337 w 494010"/>
              <a:gd name="connsiteY8" fmla="*/ 0 h 556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010" h="5563989">
                <a:moveTo>
                  <a:pt x="494010" y="927358"/>
                </a:moveTo>
                <a:lnTo>
                  <a:pt x="494010" y="4636631"/>
                </a:lnTo>
                <a:cubicBezTo>
                  <a:pt x="494010" y="5148788"/>
                  <a:pt x="490737" y="5563983"/>
                  <a:pt x="486700" y="5563983"/>
                </a:cubicBezTo>
                <a:lnTo>
                  <a:pt x="0" y="5563983"/>
                </a:lnTo>
                <a:lnTo>
                  <a:pt x="0" y="5563983"/>
                </a:lnTo>
                <a:lnTo>
                  <a:pt x="0" y="6"/>
                </a:lnTo>
                <a:lnTo>
                  <a:pt x="0" y="6"/>
                </a:lnTo>
                <a:lnTo>
                  <a:pt x="486700" y="6"/>
                </a:lnTo>
                <a:cubicBezTo>
                  <a:pt x="490737" y="6"/>
                  <a:pt x="494010" y="415201"/>
                  <a:pt x="494010" y="927358"/>
                </a:cubicBez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7" tIns="35546" rIns="35546" bIns="35547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/>
              <a:t>TEXTILE: Domain Scientist Education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073424-E575-4949-BA52-0A891494D018}"/>
              </a:ext>
            </a:extLst>
          </p:cNvPr>
          <p:cNvSpPr/>
          <p:nvPr/>
        </p:nvSpPr>
        <p:spPr>
          <a:xfrm>
            <a:off x="3468914" y="5610113"/>
            <a:ext cx="6705600" cy="6466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4F314-4983-7A44-9CE5-B8BEC1C6C1A8}"/>
              </a:ext>
            </a:extLst>
          </p:cNvPr>
          <p:cNvSpPr txBox="1"/>
          <p:nvPr/>
        </p:nvSpPr>
        <p:spPr>
          <a:xfrm>
            <a:off x="35717" y="4041936"/>
            <a:ext cx="3433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We realized our experiments needed a step for Education!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Then we realized there was no reason we couldn’t share this education with others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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0282AC7-CA5E-A043-8DB2-3FF8BEBD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82E67F6-4FAC-CD49-A555-0B2C0BB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EA3A8E8-C231-434C-AE30-A3CD8497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1387393" y="136607"/>
            <a:ext cx="2023813" cy="1750598"/>
          </a:xfrm>
          <a:prstGeom prst="rect">
            <a:avLst/>
          </a:prstGeom>
        </p:spPr>
      </p:pic>
      <p:sp>
        <p:nvSpPr>
          <p:cNvPr id="3" name="TextBox 10">
            <a:extLst>
              <a:ext uri="{FF2B5EF4-FFF2-40B4-BE49-F238E27FC236}">
                <a16:creationId xmlns:a16="http://schemas.microsoft.com/office/drawing/2014/main" id="{96F59AD2-59FB-CF4E-8F92-471083A94CCF}"/>
              </a:ext>
            </a:extLst>
          </p:cNvPr>
          <p:cNvSpPr txBox="1"/>
          <p:nvPr/>
        </p:nvSpPr>
        <p:spPr>
          <a:xfrm>
            <a:off x="1764146" y="843136"/>
            <a:ext cx="1336052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5"/>
              </a:lnSpc>
            </a:pPr>
            <a:r>
              <a:rPr lang="en-US" sz="2638" dirty="0">
                <a:solidFill>
                  <a:schemeClr val="bg1"/>
                </a:solidFill>
                <a:latin typeface="Cambria" panose="02040503050406030204" pitchFamily="18" charset="0"/>
              </a:rPr>
              <a:t>TEXTILE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DC259-C323-B74A-820B-3AE1690F06C7}"/>
              </a:ext>
            </a:extLst>
          </p:cNvPr>
          <p:cNvSpPr txBox="1"/>
          <p:nvPr/>
        </p:nvSpPr>
        <p:spPr>
          <a:xfrm>
            <a:off x="3438225" y="732947"/>
            <a:ext cx="6143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T</a:t>
            </a:r>
            <a:r>
              <a:rPr lang="en-US" sz="2000" u="sng" dirty="0"/>
              <a:t>utorials for </a:t>
            </a:r>
            <a:r>
              <a:rPr lang="en-US" sz="2000" b="1" u="sng" dirty="0" err="1"/>
              <a:t>EX</a:t>
            </a:r>
            <a:r>
              <a:rPr lang="en-US" sz="2000" u="sng" dirty="0" err="1"/>
              <a:t>perimentalis</a:t>
            </a:r>
            <a:r>
              <a:rPr lang="en-US" sz="2000" b="1" u="sng" dirty="0" err="1"/>
              <a:t>T</a:t>
            </a:r>
            <a:r>
              <a:rPr lang="en-US" sz="2000" u="sng" dirty="0"/>
              <a:t> </a:t>
            </a:r>
            <a:r>
              <a:rPr lang="en-US" sz="2000" b="1" u="sng" dirty="0"/>
              <a:t>I</a:t>
            </a:r>
            <a:r>
              <a:rPr lang="en-US" sz="2000" u="sng" dirty="0"/>
              <a:t>nteractive </a:t>
            </a:r>
            <a:r>
              <a:rPr lang="en-US" sz="2000" b="1" u="sng" dirty="0" err="1"/>
              <a:t>LE</a:t>
            </a:r>
            <a:r>
              <a:rPr lang="en-US" sz="2000" u="sng" dirty="0" err="1"/>
              <a:t>arning</a:t>
            </a:r>
            <a:endParaRPr lang="en-US" sz="2000" u="sng" dirty="0"/>
          </a:p>
        </p:txBody>
      </p:sp>
      <p:sp>
        <p:nvSpPr>
          <p:cNvPr id="8" name="Quad Arrow 7">
            <a:extLst>
              <a:ext uri="{FF2B5EF4-FFF2-40B4-BE49-F238E27FC236}">
                <a16:creationId xmlns:a16="http://schemas.microsoft.com/office/drawing/2014/main" id="{A8075129-CAA4-8144-8B18-7812A9D930C6}"/>
              </a:ext>
            </a:extLst>
          </p:cNvPr>
          <p:cNvSpPr/>
          <p:nvPr/>
        </p:nvSpPr>
        <p:spPr>
          <a:xfrm>
            <a:off x="4064000" y="1397000"/>
            <a:ext cx="4064000" cy="406400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034FA35-015C-4342-9ADF-12FFEC2650D3}"/>
              </a:ext>
            </a:extLst>
          </p:cNvPr>
          <p:cNvSpPr/>
          <p:nvPr/>
        </p:nvSpPr>
        <p:spPr>
          <a:xfrm>
            <a:off x="4328160" y="1661160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555" tIns="155555" rIns="155555" bIns="15555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6 Modules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095C1BC-3797-E140-A0B3-6C6CAFFEED07}"/>
              </a:ext>
            </a:extLst>
          </p:cNvPr>
          <p:cNvSpPr/>
          <p:nvPr/>
        </p:nvSpPr>
        <p:spPr>
          <a:xfrm>
            <a:off x="6238240" y="1661160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555" tIns="155555" rIns="155555" bIns="15555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6 High School Students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B5EE960-8E6C-144A-8DF0-65158E97D6DA}"/>
              </a:ext>
            </a:extLst>
          </p:cNvPr>
          <p:cNvSpPr/>
          <p:nvPr/>
        </p:nvSpPr>
        <p:spPr>
          <a:xfrm>
            <a:off x="4328160" y="3571240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555" tIns="155555" rIns="155555" bIns="15555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4 Undergrads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761CF63-8C55-2D40-822F-1AD0DCE89FCD}"/>
              </a:ext>
            </a:extLst>
          </p:cNvPr>
          <p:cNvSpPr/>
          <p:nvPr/>
        </p:nvSpPr>
        <p:spPr>
          <a:xfrm>
            <a:off x="6238240" y="3571240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555" tIns="155555" rIns="155555" bIns="15555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5 Graduate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ED8E-A0C9-6F4E-B8F8-9646125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8C85-B6CA-9344-9E96-8B9F8352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654275-697E-7B40-BB53-D80BCB25253F}"/>
              </a:ext>
            </a:extLst>
          </p:cNvPr>
          <p:cNvSpPr/>
          <p:nvPr/>
        </p:nvSpPr>
        <p:spPr>
          <a:xfrm>
            <a:off x="6278240" y="2242686"/>
            <a:ext cx="3946357" cy="244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5D950-74A1-6448-9E44-E526A4773ACF}"/>
              </a:ext>
            </a:extLst>
          </p:cNvPr>
          <p:cNvSpPr/>
          <p:nvPr/>
        </p:nvSpPr>
        <p:spPr>
          <a:xfrm>
            <a:off x="1909012" y="2242686"/>
            <a:ext cx="3878981" cy="2997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EA3A8E8-C231-434C-AE30-A3CD8497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387393" y="136607"/>
            <a:ext cx="2023813" cy="1750598"/>
          </a:xfrm>
          <a:prstGeom prst="rect">
            <a:avLst/>
          </a:prstGeom>
        </p:spPr>
      </p:pic>
      <p:sp>
        <p:nvSpPr>
          <p:cNvPr id="3" name="TextBox 10">
            <a:extLst>
              <a:ext uri="{FF2B5EF4-FFF2-40B4-BE49-F238E27FC236}">
                <a16:creationId xmlns:a16="http://schemas.microsoft.com/office/drawing/2014/main" id="{96F59AD2-59FB-CF4E-8F92-471083A94CCF}"/>
              </a:ext>
            </a:extLst>
          </p:cNvPr>
          <p:cNvSpPr txBox="1"/>
          <p:nvPr/>
        </p:nvSpPr>
        <p:spPr>
          <a:xfrm>
            <a:off x="1764146" y="843136"/>
            <a:ext cx="1336052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5"/>
              </a:lnSpc>
            </a:pPr>
            <a:r>
              <a:rPr lang="en-US" sz="2638" dirty="0">
                <a:solidFill>
                  <a:schemeClr val="bg1"/>
                </a:solidFill>
                <a:latin typeface="Cambria" panose="02040503050406030204" pitchFamily="18" charset="0"/>
              </a:rPr>
              <a:t>TEXTILE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DC259-C323-B74A-820B-3AE1690F06C7}"/>
              </a:ext>
            </a:extLst>
          </p:cNvPr>
          <p:cNvSpPr txBox="1"/>
          <p:nvPr/>
        </p:nvSpPr>
        <p:spPr>
          <a:xfrm>
            <a:off x="3438225" y="732947"/>
            <a:ext cx="6143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T</a:t>
            </a:r>
            <a:r>
              <a:rPr lang="en-US" sz="2000" u="sng" dirty="0"/>
              <a:t>utorials for </a:t>
            </a:r>
            <a:r>
              <a:rPr lang="en-US" sz="2000" b="1" u="sng" dirty="0" err="1"/>
              <a:t>EX</a:t>
            </a:r>
            <a:r>
              <a:rPr lang="en-US" sz="2000" u="sng" dirty="0" err="1"/>
              <a:t>perimentalis</a:t>
            </a:r>
            <a:r>
              <a:rPr lang="en-US" sz="2000" b="1" u="sng" dirty="0" err="1"/>
              <a:t>T</a:t>
            </a:r>
            <a:r>
              <a:rPr lang="en-US" sz="2000" u="sng" dirty="0"/>
              <a:t> </a:t>
            </a:r>
            <a:r>
              <a:rPr lang="en-US" sz="2000" b="1" u="sng" dirty="0"/>
              <a:t>I</a:t>
            </a:r>
            <a:r>
              <a:rPr lang="en-US" sz="2000" u="sng" dirty="0"/>
              <a:t>nteractive </a:t>
            </a:r>
            <a:r>
              <a:rPr lang="en-US" sz="2000" b="1" u="sng" dirty="0" err="1"/>
              <a:t>LE</a:t>
            </a:r>
            <a:r>
              <a:rPr lang="en-US" sz="2000" u="sng" dirty="0" err="1"/>
              <a:t>arning</a:t>
            </a:r>
            <a:endParaRPr lang="en-US" sz="20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48AC3-51CF-9347-BEB1-13E424C207CF}"/>
              </a:ext>
            </a:extLst>
          </p:cNvPr>
          <p:cNvSpPr txBox="1"/>
          <p:nvPr/>
        </p:nvSpPr>
        <p:spPr>
          <a:xfrm>
            <a:off x="2149643" y="2377440"/>
            <a:ext cx="3878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 Science Role in Nance Lab</a:t>
            </a:r>
          </a:p>
          <a:p>
            <a:pPr marL="342900" indent="-342900">
              <a:buAutoNum type="arabicPeriod"/>
            </a:pPr>
            <a:r>
              <a:rPr lang="en-US" dirty="0"/>
              <a:t>Brief History of Coding</a:t>
            </a:r>
          </a:p>
          <a:p>
            <a:pPr marL="342900" indent="-342900">
              <a:buAutoNum type="arabicPeriod"/>
            </a:pPr>
            <a:r>
              <a:rPr lang="en-US" dirty="0"/>
              <a:t>So you are a data scientist now?</a:t>
            </a:r>
          </a:p>
          <a:p>
            <a:pPr marL="342900" indent="-342900">
              <a:buAutoNum type="arabicPeriod"/>
            </a:pPr>
            <a:r>
              <a:rPr lang="en-US" dirty="0"/>
              <a:t>GitHub and Version Control</a:t>
            </a:r>
          </a:p>
          <a:p>
            <a:pPr marL="342900" indent="-342900">
              <a:buAutoNum type="arabicPeriod"/>
            </a:pPr>
            <a:r>
              <a:rPr lang="en-US" dirty="0"/>
              <a:t>Intro to Data Management</a:t>
            </a:r>
          </a:p>
          <a:p>
            <a:pPr marL="342900" indent="-342900">
              <a:buAutoNum type="arabicPeriod"/>
            </a:pPr>
            <a:r>
              <a:rPr lang="en-US" dirty="0"/>
              <a:t>Intro to Designing a Data Management Plan for Experimentalists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6F075-2E25-894D-9C1C-FF96B0592D9D}"/>
              </a:ext>
            </a:extLst>
          </p:cNvPr>
          <p:cNvSpPr txBox="1"/>
          <p:nvPr/>
        </p:nvSpPr>
        <p:spPr>
          <a:xfrm>
            <a:off x="6311929" y="2377440"/>
            <a:ext cx="3878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Intro to Python</a:t>
            </a:r>
          </a:p>
          <a:p>
            <a:pPr marL="342900" indent="-342900">
              <a:buAutoNum type="arabicPeriod"/>
            </a:pPr>
            <a:r>
              <a:rPr lang="en-US" dirty="0"/>
              <a:t>Intro to Image Processing: An Image as Numbers</a:t>
            </a:r>
          </a:p>
          <a:p>
            <a:pPr marL="342900" indent="-342900">
              <a:buAutoNum type="arabicPeriod"/>
            </a:pPr>
            <a:r>
              <a:rPr lang="en-US" dirty="0"/>
              <a:t>The Power of Thresholds</a:t>
            </a:r>
          </a:p>
          <a:p>
            <a:pPr marL="342900" indent="-342900">
              <a:buAutoNum type="arabicPeriod"/>
            </a:pPr>
            <a:r>
              <a:rPr lang="en-US" dirty="0"/>
              <a:t>Intro to Morphology</a:t>
            </a:r>
          </a:p>
          <a:p>
            <a:pPr marL="342900" indent="-342900">
              <a:buAutoNum type="arabicPeriod"/>
            </a:pPr>
            <a:r>
              <a:rPr lang="en-US" dirty="0"/>
              <a:t>Segmenting and Labeling Cells</a:t>
            </a:r>
          </a:p>
          <a:p>
            <a:pPr marL="342900" indent="-342900">
              <a:buAutoNum type="arabicPeriod"/>
            </a:pPr>
            <a:r>
              <a:rPr lang="en-US" dirty="0"/>
              <a:t>Getting Quantitative Cell Characteristics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3B433EFC-A306-0748-A72F-AF30A76BFD37}"/>
              </a:ext>
            </a:extLst>
          </p:cNvPr>
          <p:cNvSpPr/>
          <p:nvPr/>
        </p:nvSpPr>
        <p:spPr>
          <a:xfrm>
            <a:off x="5703048" y="3814030"/>
            <a:ext cx="651151" cy="679867"/>
          </a:xfrm>
          <a:prstGeom prst="plus">
            <a:avLst>
              <a:gd name="adj" fmla="val 355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74AEF-722E-1F41-9EC6-AB65378530A3}"/>
              </a:ext>
            </a:extLst>
          </p:cNvPr>
          <p:cNvSpPr txBox="1"/>
          <p:nvPr/>
        </p:nvSpPr>
        <p:spPr>
          <a:xfrm>
            <a:off x="3872609" y="2042656"/>
            <a:ext cx="2298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1021-4017-3E4D-85F5-48FBCC7510A3}"/>
              </a:ext>
            </a:extLst>
          </p:cNvPr>
          <p:cNvSpPr txBox="1"/>
          <p:nvPr/>
        </p:nvSpPr>
        <p:spPr>
          <a:xfrm>
            <a:off x="6234968" y="2042655"/>
            <a:ext cx="3122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IMAGE PROCESSING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430E-BEA7-1F43-B92B-666A9248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5E99-128D-2942-8B19-C2E4E0D6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A46A3B-7E69-784D-B47F-15169FC3E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571047"/>
              </p:ext>
            </p:extLst>
          </p:nvPr>
        </p:nvGraphicFramePr>
        <p:xfrm>
          <a:off x="1199977" y="255374"/>
          <a:ext cx="10085859" cy="5981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7DD527-2C1E-5C44-A76C-DE12B38DF826}"/>
              </a:ext>
            </a:extLst>
          </p:cNvPr>
          <p:cNvSpPr txBox="1"/>
          <p:nvPr/>
        </p:nvSpPr>
        <p:spPr>
          <a:xfrm>
            <a:off x="1861751" y="3822357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D6E3C-AFD1-714E-A1CE-A6BCB2D59E80}"/>
              </a:ext>
            </a:extLst>
          </p:cNvPr>
          <p:cNvSpPr txBox="1"/>
          <p:nvPr/>
        </p:nvSpPr>
        <p:spPr>
          <a:xfrm>
            <a:off x="4625545" y="382235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CD1D-60CB-EE4E-B1A6-2F595793DC74}"/>
              </a:ext>
            </a:extLst>
          </p:cNvPr>
          <p:cNvSpPr txBox="1"/>
          <p:nvPr/>
        </p:nvSpPr>
        <p:spPr>
          <a:xfrm>
            <a:off x="6742192" y="3822357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0B97-E821-5846-A4CC-F9CF4E1B8A36}"/>
              </a:ext>
            </a:extLst>
          </p:cNvPr>
          <p:cNvSpPr txBox="1"/>
          <p:nvPr/>
        </p:nvSpPr>
        <p:spPr>
          <a:xfrm>
            <a:off x="9168235" y="382235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E0720-4066-9440-8209-054555AA6F03}"/>
              </a:ext>
            </a:extLst>
          </p:cNvPr>
          <p:cNvSpPr txBox="1"/>
          <p:nvPr/>
        </p:nvSpPr>
        <p:spPr>
          <a:xfrm>
            <a:off x="4229604" y="172994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1.5 Hours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891462-B177-144C-81A4-A5D95E948FE5}"/>
              </a:ext>
            </a:extLst>
          </p:cNvPr>
          <p:cNvSpPr/>
          <p:nvPr/>
        </p:nvSpPr>
        <p:spPr>
          <a:xfrm rot="16200000">
            <a:off x="4575638" y="-1289705"/>
            <a:ext cx="354227" cy="7085507"/>
          </a:xfrm>
          <a:prstGeom prst="rightBrace">
            <a:avLst>
              <a:gd name="adj1" fmla="val 8333"/>
              <a:gd name="adj2" fmla="val 5011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8CA2-DA58-CE4C-BD9E-2C4017CE3BD0}"/>
              </a:ext>
            </a:extLst>
          </p:cNvPr>
          <p:cNvSpPr/>
          <p:nvPr/>
        </p:nvSpPr>
        <p:spPr>
          <a:xfrm>
            <a:off x="0" y="181232"/>
            <a:ext cx="12192000" cy="551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Outline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D6F542-865C-854A-A3CB-45015CB7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5D20D0-C835-9145-B039-B0E4CC54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241055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5BD80-E795-A141-9EAB-4EFBE78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Pre-Module Activity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EEC97-E635-CF44-916B-8239B66E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3434-F99A-0342-9558-F9CB08CE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284928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CE462-BF59-3A43-A052-E38C5B9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50D08D-A08D-4A4D-9F28-7330D41C6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467639"/>
              </p:ext>
            </p:extLst>
          </p:nvPr>
        </p:nvGraphicFramePr>
        <p:xfrm>
          <a:off x="986971" y="682172"/>
          <a:ext cx="10366829" cy="54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089A4-41EC-BC4F-A45A-A572091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Washington | Disease Directed Engineering Lab | PI: Elizabeth Nance | TEXTILE</a:t>
            </a:r>
          </a:p>
        </p:txBody>
      </p:sp>
    </p:spTree>
    <p:extLst>
      <p:ext uri="{BB962C8B-B14F-4D97-AF65-F5344CB8AC3E}">
        <p14:creationId xmlns:p14="http://schemas.microsoft.com/office/powerpoint/2010/main" val="23193993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1602</Words>
  <Application>Microsoft Macintosh PowerPoint</Application>
  <PresentationFormat>Widescreen</PresentationFormat>
  <Paragraphs>304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</vt:lpstr>
      <vt:lpstr>Neue Haas Grotesk Text Pro</vt:lpstr>
      <vt:lpstr>AccentBoxVTI</vt:lpstr>
      <vt:lpstr>How to make a Module</vt:lpstr>
      <vt:lpstr>Introduction to TEXTILE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Pre-Module Activity</vt:lpstr>
      <vt:lpstr>PowerPoint Presentation</vt:lpstr>
      <vt:lpstr>Example</vt:lpstr>
      <vt:lpstr>The Module</vt:lpstr>
      <vt:lpstr>PowerPoint Presentation</vt:lpstr>
      <vt:lpstr>PowerPoint Presentation</vt:lpstr>
      <vt:lpstr>To Motivate Our Outline: Let’s Stick to Baseball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Post-Module Reflection</vt:lpstr>
      <vt:lpstr>PowerPoint Presentation</vt:lpstr>
      <vt:lpstr>Baseball Example Continued</vt:lpstr>
      <vt:lpstr>Feedback Forms</vt:lpstr>
      <vt:lpstr>PowerPoint Presentation</vt:lpstr>
      <vt:lpstr>Iterate the Process!</vt:lpstr>
      <vt:lpstr>PowerPoint Presentation</vt:lpstr>
      <vt:lpstr>Tips for Teaching Your Modules</vt:lpstr>
      <vt:lpstr>Module Design</vt:lpstr>
      <vt:lpstr>Teaching</vt:lpstr>
      <vt:lpstr>Misc</vt:lpstr>
      <vt:lpstr>Go out there and share your passion! Let’s provide students with accessible education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 Module</dc:title>
  <dc:creator>Hawley Helmbrecht</dc:creator>
  <cp:lastModifiedBy>Hawley Helmbrecht</cp:lastModifiedBy>
  <cp:revision>10</cp:revision>
  <dcterms:created xsi:type="dcterms:W3CDTF">2021-03-17T04:08:05Z</dcterms:created>
  <dcterms:modified xsi:type="dcterms:W3CDTF">2022-02-18T21:37:11Z</dcterms:modified>
</cp:coreProperties>
</file>