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29D87-5D51-4F58-972D-E62B68E25251}" v="13" dt="2024-03-04T22:27:55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04" autoAdjust="0"/>
  </p:normalViewPr>
  <p:slideViewPr>
    <p:cSldViewPr snapToGrid="0">
      <p:cViewPr varScale="1">
        <p:scale>
          <a:sx n="63" d="100"/>
          <a:sy n="63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sada, Nancy" userId="2c5d37c6-cdc8-413a-a3c4-659f4e61623e" providerId="ADAL" clId="{C5229D87-5D51-4F58-972D-E62B68E25251}"/>
    <pc:docChg chg="undo custSel modSld sldOrd">
      <pc:chgData name="Quesada, Nancy" userId="2c5d37c6-cdc8-413a-a3c4-659f4e61623e" providerId="ADAL" clId="{C5229D87-5D51-4F58-972D-E62B68E25251}" dt="2024-03-04T22:28:04.434" v="319" actId="26606"/>
      <pc:docMkLst>
        <pc:docMk/>
      </pc:docMkLst>
      <pc:sldChg chg="addSp delSp modSp mod ord">
        <pc:chgData name="Quesada, Nancy" userId="2c5d37c6-cdc8-413a-a3c4-659f4e61623e" providerId="ADAL" clId="{C5229D87-5D51-4F58-972D-E62B68E25251}" dt="2024-03-04T22:26:45.960" v="265" actId="20577"/>
        <pc:sldMkLst>
          <pc:docMk/>
          <pc:sldMk cId="1597188555" sldId="257"/>
        </pc:sldMkLst>
        <pc:spChg chg="add del">
          <ac:chgData name="Quesada, Nancy" userId="2c5d37c6-cdc8-413a-a3c4-659f4e61623e" providerId="ADAL" clId="{C5229D87-5D51-4F58-972D-E62B68E25251}" dt="2024-03-04T21:03:54.923" v="74" actId="26606"/>
          <ac:spMkLst>
            <pc:docMk/>
            <pc:sldMk cId="1597188555" sldId="257"/>
            <ac:spMk id="7" creationId="{E8558839-0873-4376-AE92-C48699D22FE2}"/>
          </ac:spMkLst>
        </pc:spChg>
        <pc:spChg chg="add del">
          <ac:chgData name="Quesada, Nancy" userId="2c5d37c6-cdc8-413a-a3c4-659f4e61623e" providerId="ADAL" clId="{C5229D87-5D51-4F58-972D-E62B68E25251}" dt="2024-03-04T20:36:21.788" v="38" actId="26606"/>
          <ac:spMkLst>
            <pc:docMk/>
            <pc:sldMk cId="1597188555" sldId="257"/>
            <ac:spMk id="10" creationId="{80CCAACE-815D-4A79-875A-B7EFC28F7D2B}"/>
          </ac:spMkLst>
        </pc:spChg>
        <pc:spChg chg="add mod">
          <ac:chgData name="Quesada, Nancy" userId="2c5d37c6-cdc8-413a-a3c4-659f4e61623e" providerId="ADAL" clId="{C5229D87-5D51-4F58-972D-E62B68E25251}" dt="2024-03-04T22:26:45.960" v="265" actId="20577"/>
          <ac:spMkLst>
            <pc:docMk/>
            <pc:sldMk cId="1597188555" sldId="257"/>
            <ac:spMk id="11" creationId="{FDE9FE67-E1A0-D838-EC68-E5E26C62F6AE}"/>
          </ac:spMkLst>
        </pc:spChg>
        <pc:spChg chg="add del">
          <ac:chgData name="Quesada, Nancy" userId="2c5d37c6-cdc8-413a-a3c4-659f4e61623e" providerId="ADAL" clId="{C5229D87-5D51-4F58-972D-E62B68E25251}" dt="2024-03-04T21:03:54.919" v="73" actId="26606"/>
          <ac:spMkLst>
            <pc:docMk/>
            <pc:sldMk cId="1597188555" sldId="257"/>
            <ac:spMk id="12" creationId="{01D0AF59-99C3-4251-AB9A-C966C6AD4400}"/>
          </ac:spMkLst>
        </pc:spChg>
        <pc:spChg chg="add del">
          <ac:chgData name="Quesada, Nancy" userId="2c5d37c6-cdc8-413a-a3c4-659f4e61623e" providerId="ADAL" clId="{C5229D87-5D51-4F58-972D-E62B68E25251}" dt="2024-03-04T21:03:54.919" v="73" actId="26606"/>
          <ac:spMkLst>
            <pc:docMk/>
            <pc:sldMk cId="1597188555" sldId="257"/>
            <ac:spMk id="14" creationId="{1855405F-37A2-4869-9154-F8BE3BECE6C3}"/>
          </ac:spMkLst>
        </pc:spChg>
        <pc:spChg chg="add del">
          <ac:chgData name="Quesada, Nancy" userId="2c5d37c6-cdc8-413a-a3c4-659f4e61623e" providerId="ADAL" clId="{C5229D87-5D51-4F58-972D-E62B68E25251}" dt="2024-03-04T21:44:57.353" v="90" actId="26606"/>
          <ac:spMkLst>
            <pc:docMk/>
            <pc:sldMk cId="1597188555" sldId="257"/>
            <ac:spMk id="15" creationId="{A9F529C3-C941-49FD-8C67-82F134F64BDB}"/>
          </ac:spMkLst>
        </pc:spChg>
        <pc:spChg chg="add del">
          <ac:chgData name="Quesada, Nancy" userId="2c5d37c6-cdc8-413a-a3c4-659f4e61623e" providerId="ADAL" clId="{C5229D87-5D51-4F58-972D-E62B68E25251}" dt="2024-03-04T22:25:21.317" v="193" actId="26606"/>
          <ac:spMkLst>
            <pc:docMk/>
            <pc:sldMk cId="1597188555" sldId="257"/>
            <ac:spMk id="16" creationId="{1A95671B-3CC6-4792-9114-B74FAEA224E6}"/>
          </ac:spMkLst>
        </pc:spChg>
        <pc:spChg chg="add del">
          <ac:chgData name="Quesada, Nancy" userId="2c5d37c6-cdc8-413a-a3c4-659f4e61623e" providerId="ADAL" clId="{C5229D87-5D51-4F58-972D-E62B68E25251}" dt="2024-03-04T21:44:57.353" v="90" actId="26606"/>
          <ac:spMkLst>
            <pc:docMk/>
            <pc:sldMk cId="1597188555" sldId="257"/>
            <ac:spMk id="17" creationId="{20586029-32A0-47E5-9AEC-AE3ABA6B94D0}"/>
          </ac:spMkLst>
        </pc:spChg>
        <pc:spChg chg="add">
          <ac:chgData name="Quesada, Nancy" userId="2c5d37c6-cdc8-413a-a3c4-659f4e61623e" providerId="ADAL" clId="{C5229D87-5D51-4F58-972D-E62B68E25251}" dt="2024-03-04T22:25:21.326" v="194" actId="26606"/>
          <ac:spMkLst>
            <pc:docMk/>
            <pc:sldMk cId="1597188555" sldId="257"/>
            <ac:spMk id="18" creationId="{2E92FA66-67D7-4CB4-94D3-E643A9AD4757}"/>
          </ac:spMkLst>
        </pc:spChg>
        <pc:spChg chg="add">
          <ac:chgData name="Quesada, Nancy" userId="2c5d37c6-cdc8-413a-a3c4-659f4e61623e" providerId="ADAL" clId="{C5229D87-5D51-4F58-972D-E62B68E25251}" dt="2024-03-04T22:25:21.326" v="194" actId="26606"/>
          <ac:spMkLst>
            <pc:docMk/>
            <pc:sldMk cId="1597188555" sldId="257"/>
            <ac:spMk id="20" creationId="{32AEEBC8-9D30-42EF-95F2-386C2653FBF0}"/>
          </ac:spMkLst>
        </pc:spChg>
        <pc:picChg chg="del mod">
          <ac:chgData name="Quesada, Nancy" userId="2c5d37c6-cdc8-413a-a3c4-659f4e61623e" providerId="ADAL" clId="{C5229D87-5D51-4F58-972D-E62B68E25251}" dt="2024-03-04T21:03:44.791" v="67" actId="478"/>
          <ac:picMkLst>
            <pc:docMk/>
            <pc:sldMk cId="1597188555" sldId="257"/>
            <ac:picMk id="3" creationId="{E8CBED5F-8247-789E-3CB7-0071BF890014}"/>
          </ac:picMkLst>
        </pc:picChg>
        <pc:picChg chg="add del mod">
          <ac:chgData name="Quesada, Nancy" userId="2c5d37c6-cdc8-413a-a3c4-659f4e61623e" providerId="ADAL" clId="{C5229D87-5D51-4F58-972D-E62B68E25251}" dt="2024-03-04T21:08:00.659" v="77" actId="478"/>
          <ac:picMkLst>
            <pc:docMk/>
            <pc:sldMk cId="1597188555" sldId="257"/>
            <ac:picMk id="4" creationId="{FF58CE57-F69C-D867-FA1A-C8F0AED0CDCB}"/>
          </ac:picMkLst>
        </pc:picChg>
        <pc:picChg chg="del mod ord">
          <ac:chgData name="Quesada, Nancy" userId="2c5d37c6-cdc8-413a-a3c4-659f4e61623e" providerId="ADAL" clId="{C5229D87-5D51-4F58-972D-E62B68E25251}" dt="2024-03-04T21:03:46.232" v="68" actId="478"/>
          <ac:picMkLst>
            <pc:docMk/>
            <pc:sldMk cId="1597188555" sldId="257"/>
            <ac:picMk id="5" creationId="{FAD0D4AA-CF36-C44B-820A-C9F144E3DD60}"/>
          </ac:picMkLst>
        </pc:picChg>
        <pc:picChg chg="add mod ord">
          <ac:chgData name="Quesada, Nancy" userId="2c5d37c6-cdc8-413a-a3c4-659f4e61623e" providerId="ADAL" clId="{C5229D87-5D51-4F58-972D-E62B68E25251}" dt="2024-03-04T22:25:21.326" v="194" actId="26606"/>
          <ac:picMkLst>
            <pc:docMk/>
            <pc:sldMk cId="1597188555" sldId="257"/>
            <ac:picMk id="8" creationId="{99DC511F-4471-FE81-AFC3-D6D648B2AC54}"/>
          </ac:picMkLst>
        </pc:picChg>
        <pc:picChg chg="add del mod">
          <ac:chgData name="Quesada, Nancy" userId="2c5d37c6-cdc8-413a-a3c4-659f4e61623e" providerId="ADAL" clId="{C5229D87-5D51-4F58-972D-E62B68E25251}" dt="2024-03-04T21:44:23.803" v="89" actId="478"/>
          <ac:picMkLst>
            <pc:docMk/>
            <pc:sldMk cId="1597188555" sldId="257"/>
            <ac:picMk id="10" creationId="{8B3CEBA9-6D8B-8D33-150E-471AD0DBE346}"/>
          </ac:picMkLst>
        </pc:picChg>
        <pc:cxnChg chg="add del">
          <ac:chgData name="Quesada, Nancy" userId="2c5d37c6-cdc8-413a-a3c4-659f4e61623e" providerId="ADAL" clId="{C5229D87-5D51-4F58-972D-E62B68E25251}" dt="2024-03-04T21:44:57.353" v="90" actId="26606"/>
          <ac:cxnSpMkLst>
            <pc:docMk/>
            <pc:sldMk cId="1597188555" sldId="257"/>
            <ac:cxnSpMk id="19" creationId="{8C730EAB-A532-4295-A302-FB4B90DB9F5E}"/>
          </ac:cxnSpMkLst>
        </pc:cxnChg>
      </pc:sldChg>
      <pc:sldChg chg="addSp delSp modSp mod">
        <pc:chgData name="Quesada, Nancy" userId="2c5d37c6-cdc8-413a-a3c4-659f4e61623e" providerId="ADAL" clId="{C5229D87-5D51-4F58-972D-E62B68E25251}" dt="2024-03-04T22:26:50.699" v="266" actId="20577"/>
        <pc:sldMkLst>
          <pc:docMk/>
          <pc:sldMk cId="124666998" sldId="258"/>
        </pc:sldMkLst>
        <pc:spChg chg="del">
          <ac:chgData name="Quesada, Nancy" userId="2c5d37c6-cdc8-413a-a3c4-659f4e61623e" providerId="ADAL" clId="{C5229D87-5D51-4F58-972D-E62B68E25251}" dt="2024-03-04T21:45:28.486" v="95" actId="26606"/>
          <ac:spMkLst>
            <pc:docMk/>
            <pc:sldMk cId="124666998" sldId="258"/>
            <ac:spMk id="7" creationId="{11BE3FA7-0D70-4431-814F-D8C40576EA93}"/>
          </ac:spMkLst>
        </pc:spChg>
        <pc:spChg chg="add mod">
          <ac:chgData name="Quesada, Nancy" userId="2c5d37c6-cdc8-413a-a3c4-659f4e61623e" providerId="ADAL" clId="{C5229D87-5D51-4F58-972D-E62B68E25251}" dt="2024-03-04T22:26:50.699" v="266" actId="20577"/>
          <ac:spMkLst>
            <pc:docMk/>
            <pc:sldMk cId="124666998" sldId="258"/>
            <ac:spMk id="11" creationId="{02572478-07A7-C65E-4ECB-D27EAF4402BD}"/>
          </ac:spMkLst>
        </pc:spChg>
        <pc:spChg chg="add del">
          <ac:chgData name="Quesada, Nancy" userId="2c5d37c6-cdc8-413a-a3c4-659f4e61623e" providerId="ADAL" clId="{C5229D87-5D51-4F58-972D-E62B68E25251}" dt="2024-03-04T22:18:05.040" v="138" actId="26606"/>
          <ac:spMkLst>
            <pc:docMk/>
            <pc:sldMk cId="124666998" sldId="258"/>
            <ac:spMk id="13" creationId="{A9F529C3-C941-49FD-8C67-82F134F64BDB}"/>
          </ac:spMkLst>
        </pc:spChg>
        <pc:spChg chg="add del">
          <ac:chgData name="Quesada, Nancy" userId="2c5d37c6-cdc8-413a-a3c4-659f4e61623e" providerId="ADAL" clId="{C5229D87-5D51-4F58-972D-E62B68E25251}" dt="2024-03-04T22:18:05.040" v="138" actId="26606"/>
          <ac:spMkLst>
            <pc:docMk/>
            <pc:sldMk cId="124666998" sldId="258"/>
            <ac:spMk id="15" creationId="{20586029-32A0-47E5-9AEC-AE3ABA6B94D0}"/>
          </ac:spMkLst>
        </pc:spChg>
        <pc:spChg chg="add del">
          <ac:chgData name="Quesada, Nancy" userId="2c5d37c6-cdc8-413a-a3c4-659f4e61623e" providerId="ADAL" clId="{C5229D87-5D51-4F58-972D-E62B68E25251}" dt="2024-03-04T22:18:05.035" v="137" actId="26606"/>
          <ac:spMkLst>
            <pc:docMk/>
            <pc:sldMk cId="124666998" sldId="258"/>
            <ac:spMk id="19" creationId="{2F19B711-C590-44D1-9AA8-9F143B0ED58A}"/>
          </ac:spMkLst>
        </pc:spChg>
        <pc:spChg chg="add del">
          <ac:chgData name="Quesada, Nancy" userId="2c5d37c6-cdc8-413a-a3c4-659f4e61623e" providerId="ADAL" clId="{C5229D87-5D51-4F58-972D-E62B68E25251}" dt="2024-03-04T22:18:05.035" v="137" actId="26606"/>
          <ac:spMkLst>
            <pc:docMk/>
            <pc:sldMk cId="124666998" sldId="258"/>
            <ac:spMk id="20" creationId="{C0C79CF2-6A1C-4636-84CE-ABB2BE191D23}"/>
          </ac:spMkLst>
        </pc:spChg>
        <pc:spChg chg="add del">
          <ac:chgData name="Quesada, Nancy" userId="2c5d37c6-cdc8-413a-a3c4-659f4e61623e" providerId="ADAL" clId="{C5229D87-5D51-4F58-972D-E62B68E25251}" dt="2024-03-04T22:18:05.035" v="137" actId="26606"/>
          <ac:spMkLst>
            <pc:docMk/>
            <pc:sldMk cId="124666998" sldId="258"/>
            <ac:spMk id="21" creationId="{7A5D17DF-AD65-402C-A95C-F13C770C9FCD}"/>
          </ac:spMkLst>
        </pc:spChg>
        <pc:spChg chg="add del">
          <ac:chgData name="Quesada, Nancy" userId="2c5d37c6-cdc8-413a-a3c4-659f4e61623e" providerId="ADAL" clId="{C5229D87-5D51-4F58-972D-E62B68E25251}" dt="2024-03-04T22:17:57.956" v="133" actId="26606"/>
          <ac:spMkLst>
            <pc:docMk/>
            <pc:sldMk cId="124666998" sldId="258"/>
            <ac:spMk id="22" creationId="{A9F529C3-C941-49FD-8C67-82F134F64BDB}"/>
          </ac:spMkLst>
        </pc:spChg>
        <pc:spChg chg="add del">
          <ac:chgData name="Quesada, Nancy" userId="2c5d37c6-cdc8-413a-a3c4-659f4e61623e" providerId="ADAL" clId="{C5229D87-5D51-4F58-972D-E62B68E25251}" dt="2024-03-04T22:24:31.034" v="169" actId="26606"/>
          <ac:spMkLst>
            <pc:docMk/>
            <pc:sldMk cId="124666998" sldId="258"/>
            <ac:spMk id="23" creationId="{A9F529C3-C941-49FD-8C67-82F134F64BDB}"/>
          </ac:spMkLst>
        </pc:spChg>
        <pc:spChg chg="add del">
          <ac:chgData name="Quesada, Nancy" userId="2c5d37c6-cdc8-413a-a3c4-659f4e61623e" providerId="ADAL" clId="{C5229D87-5D51-4F58-972D-E62B68E25251}" dt="2024-03-04T22:17:57.956" v="133" actId="26606"/>
          <ac:spMkLst>
            <pc:docMk/>
            <pc:sldMk cId="124666998" sldId="258"/>
            <ac:spMk id="24" creationId="{20586029-32A0-47E5-9AEC-AE3ABA6B94D0}"/>
          </ac:spMkLst>
        </pc:spChg>
        <pc:spChg chg="add del">
          <ac:chgData name="Quesada, Nancy" userId="2c5d37c6-cdc8-413a-a3c4-659f4e61623e" providerId="ADAL" clId="{C5229D87-5D51-4F58-972D-E62B68E25251}" dt="2024-03-04T22:24:31.034" v="169" actId="26606"/>
          <ac:spMkLst>
            <pc:docMk/>
            <pc:sldMk cId="124666998" sldId="258"/>
            <ac:spMk id="25" creationId="{20586029-32A0-47E5-9AEC-AE3ABA6B94D0}"/>
          </ac:spMkLst>
        </pc:spChg>
        <pc:spChg chg="add">
          <ac:chgData name="Quesada, Nancy" userId="2c5d37c6-cdc8-413a-a3c4-659f4e61623e" providerId="ADAL" clId="{C5229D87-5D51-4F58-972D-E62B68E25251}" dt="2024-03-04T22:24:31.034" v="169" actId="26606"/>
          <ac:spMkLst>
            <pc:docMk/>
            <pc:sldMk cId="124666998" sldId="258"/>
            <ac:spMk id="32" creationId="{69D47016-023F-44BD-981C-50E7A10A6609}"/>
          </ac:spMkLst>
        </pc:spChg>
        <pc:spChg chg="add">
          <ac:chgData name="Quesada, Nancy" userId="2c5d37c6-cdc8-413a-a3c4-659f4e61623e" providerId="ADAL" clId="{C5229D87-5D51-4F58-972D-E62B68E25251}" dt="2024-03-04T22:24:31.034" v="169" actId="26606"/>
          <ac:spMkLst>
            <pc:docMk/>
            <pc:sldMk cId="124666998" sldId="258"/>
            <ac:spMk id="34" creationId="{6D8B37B0-0682-433E-BC8D-498C04ABD9A7}"/>
          </ac:spMkLst>
        </pc:spChg>
        <pc:picChg chg="del">
          <ac:chgData name="Quesada, Nancy" userId="2c5d37c6-cdc8-413a-a3c4-659f4e61623e" providerId="ADAL" clId="{C5229D87-5D51-4F58-972D-E62B68E25251}" dt="2024-03-04T21:45:03.650" v="92" actId="478"/>
          <ac:picMkLst>
            <pc:docMk/>
            <pc:sldMk cId="124666998" sldId="258"/>
            <ac:picMk id="3" creationId="{29D6F8CE-96B7-7459-143C-B38B0DEE57A7}"/>
          </ac:picMkLst>
        </pc:picChg>
        <pc:picChg chg="add mod ord">
          <ac:chgData name="Quesada, Nancy" userId="2c5d37c6-cdc8-413a-a3c4-659f4e61623e" providerId="ADAL" clId="{C5229D87-5D51-4F58-972D-E62B68E25251}" dt="2024-03-04T22:24:31.034" v="169" actId="26606"/>
          <ac:picMkLst>
            <pc:docMk/>
            <pc:sldMk cId="124666998" sldId="258"/>
            <ac:picMk id="4" creationId="{E272AD08-82E7-3113-27A8-B2DACC961A38}"/>
          </ac:picMkLst>
        </pc:picChg>
        <pc:picChg chg="del">
          <ac:chgData name="Quesada, Nancy" userId="2c5d37c6-cdc8-413a-a3c4-659f4e61623e" providerId="ADAL" clId="{C5229D87-5D51-4F58-972D-E62B68E25251}" dt="2024-03-04T21:45:01.837" v="91" actId="478"/>
          <ac:picMkLst>
            <pc:docMk/>
            <pc:sldMk cId="124666998" sldId="258"/>
            <ac:picMk id="5" creationId="{360EEB8B-417B-7694-D72D-0AEF6B0BF1AF}"/>
          </ac:picMkLst>
        </pc:picChg>
        <pc:picChg chg="add del mod">
          <ac:chgData name="Quesada, Nancy" userId="2c5d37c6-cdc8-413a-a3c4-659f4e61623e" providerId="ADAL" clId="{C5229D87-5D51-4F58-972D-E62B68E25251}" dt="2024-03-04T22:17:23.720" v="128" actId="478"/>
          <ac:picMkLst>
            <pc:docMk/>
            <pc:sldMk cId="124666998" sldId="258"/>
            <ac:picMk id="8" creationId="{C1518DB2-611C-5723-66DB-C019F4D50ED5}"/>
          </ac:picMkLst>
        </pc:picChg>
        <pc:picChg chg="add mod ord">
          <ac:chgData name="Quesada, Nancy" userId="2c5d37c6-cdc8-413a-a3c4-659f4e61623e" providerId="ADAL" clId="{C5229D87-5D51-4F58-972D-E62B68E25251}" dt="2024-03-04T22:24:31.034" v="169" actId="26606"/>
          <ac:picMkLst>
            <pc:docMk/>
            <pc:sldMk cId="124666998" sldId="258"/>
            <ac:picMk id="10" creationId="{BA6EC374-2F66-D308-4CC0-5117321BBAC3}"/>
          </ac:picMkLst>
        </pc:picChg>
        <pc:cxnChg chg="add del">
          <ac:chgData name="Quesada, Nancy" userId="2c5d37c6-cdc8-413a-a3c4-659f4e61623e" providerId="ADAL" clId="{C5229D87-5D51-4F58-972D-E62B68E25251}" dt="2024-03-04T22:18:05.040" v="138" actId="26606"/>
          <ac:cxnSpMkLst>
            <pc:docMk/>
            <pc:sldMk cId="124666998" sldId="258"/>
            <ac:cxnSpMk id="17" creationId="{8C730EAB-A532-4295-A302-FB4B90DB9F5E}"/>
          </ac:cxnSpMkLst>
        </pc:cxnChg>
        <pc:cxnChg chg="add del">
          <ac:chgData name="Quesada, Nancy" userId="2c5d37c6-cdc8-413a-a3c4-659f4e61623e" providerId="ADAL" clId="{C5229D87-5D51-4F58-972D-E62B68E25251}" dt="2024-03-04T22:17:57.956" v="133" actId="26606"/>
          <ac:cxnSpMkLst>
            <pc:docMk/>
            <pc:sldMk cId="124666998" sldId="258"/>
            <ac:cxnSpMk id="26" creationId="{8C730EAB-A532-4295-A302-FB4B90DB9F5E}"/>
          </ac:cxnSpMkLst>
        </pc:cxnChg>
        <pc:cxnChg chg="add del">
          <ac:chgData name="Quesada, Nancy" userId="2c5d37c6-cdc8-413a-a3c4-659f4e61623e" providerId="ADAL" clId="{C5229D87-5D51-4F58-972D-E62B68E25251}" dt="2024-03-04T22:24:31.034" v="169" actId="26606"/>
          <ac:cxnSpMkLst>
            <pc:docMk/>
            <pc:sldMk cId="124666998" sldId="258"/>
            <ac:cxnSpMk id="27" creationId="{8C730EAB-A532-4295-A302-FB4B90DB9F5E}"/>
          </ac:cxnSpMkLst>
        </pc:cxnChg>
      </pc:sldChg>
      <pc:sldChg chg="addSp delSp modSp mod setBg">
        <pc:chgData name="Quesada, Nancy" userId="2c5d37c6-cdc8-413a-a3c4-659f4e61623e" providerId="ADAL" clId="{C5229D87-5D51-4F58-972D-E62B68E25251}" dt="2024-03-04T22:26:40.813" v="264" actId="26606"/>
        <pc:sldMkLst>
          <pc:docMk/>
          <pc:sldMk cId="990526996" sldId="259"/>
        </pc:sldMkLst>
        <pc:spChg chg="add del">
          <ac:chgData name="Quesada, Nancy" userId="2c5d37c6-cdc8-413a-a3c4-659f4e61623e" providerId="ADAL" clId="{C5229D87-5D51-4F58-972D-E62B68E25251}" dt="2024-03-04T21:00:21.323" v="57" actId="26606"/>
          <ac:spMkLst>
            <pc:docMk/>
            <pc:sldMk cId="990526996" sldId="259"/>
            <ac:spMk id="6" creationId="{32BC26D8-82FB-445E-AA49-62A77D7C1EE0}"/>
          </ac:spMkLst>
        </pc:spChg>
        <pc:spChg chg="add del">
          <ac:chgData name="Quesada, Nancy" userId="2c5d37c6-cdc8-413a-a3c4-659f4e61623e" providerId="ADAL" clId="{C5229D87-5D51-4F58-972D-E62B68E25251}" dt="2024-03-04T21:00:39.315" v="65" actId="26606"/>
          <ac:spMkLst>
            <pc:docMk/>
            <pc:sldMk cId="990526996" sldId="259"/>
            <ac:spMk id="7" creationId="{32BC26D8-82FB-445E-AA49-62A77D7C1EE0}"/>
          </ac:spMkLst>
        </pc:spChg>
        <pc:spChg chg="add del">
          <ac:chgData name="Quesada, Nancy" userId="2c5d37c6-cdc8-413a-a3c4-659f4e61623e" providerId="ADAL" clId="{C5229D87-5D51-4F58-972D-E62B68E25251}" dt="2024-03-04T21:00:39.315" v="65" actId="26606"/>
          <ac:spMkLst>
            <pc:docMk/>
            <pc:sldMk cId="990526996" sldId="259"/>
            <ac:spMk id="8" creationId="{CB44330D-EA18-4254-AA95-EB49948539B8}"/>
          </ac:spMkLst>
        </pc:spChg>
        <pc:spChg chg="add del">
          <ac:chgData name="Quesada, Nancy" userId="2c5d37c6-cdc8-413a-a3c4-659f4e61623e" providerId="ADAL" clId="{C5229D87-5D51-4F58-972D-E62B68E25251}" dt="2024-03-04T21:00:19.036" v="53" actId="26606"/>
          <ac:spMkLst>
            <pc:docMk/>
            <pc:sldMk cId="990526996" sldId="259"/>
            <ac:spMk id="9" creationId="{42A4FC2C-047E-45A5-965D-8E1E3BF09BC6}"/>
          </ac:spMkLst>
        </pc:spChg>
        <pc:spChg chg="add mod">
          <ac:chgData name="Quesada, Nancy" userId="2c5d37c6-cdc8-413a-a3c4-659f4e61623e" providerId="ADAL" clId="{C5229D87-5D51-4F58-972D-E62B68E25251}" dt="2024-03-04T22:26:40.813" v="264" actId="26606"/>
          <ac:spMkLst>
            <pc:docMk/>
            <pc:sldMk cId="990526996" sldId="259"/>
            <ac:spMk id="10" creationId="{F3C8C90D-A803-11EF-4E41-AD687AB28028}"/>
          </ac:spMkLst>
        </pc:spChg>
        <pc:spChg chg="add del">
          <ac:chgData name="Quesada, Nancy" userId="2c5d37c6-cdc8-413a-a3c4-659f4e61623e" providerId="ADAL" clId="{C5229D87-5D51-4F58-972D-E62B68E25251}" dt="2024-03-04T21:00:21.323" v="57" actId="26606"/>
          <ac:spMkLst>
            <pc:docMk/>
            <pc:sldMk cId="990526996" sldId="259"/>
            <ac:spMk id="11" creationId="{CB44330D-EA18-4254-AA95-EB49948539B8}"/>
          </ac:spMkLst>
        </pc:spChg>
        <pc:spChg chg="add del">
          <ac:chgData name="Quesada, Nancy" userId="2c5d37c6-cdc8-413a-a3c4-659f4e61623e" providerId="ADAL" clId="{C5229D87-5D51-4F58-972D-E62B68E25251}" dt="2024-03-04T22:26:40.808" v="263" actId="26606"/>
          <ac:spMkLst>
            <pc:docMk/>
            <pc:sldMk cId="990526996" sldId="259"/>
            <ac:spMk id="12" creationId="{B082622D-AAF3-4897-8629-FC918530DD86}"/>
          </ac:spMkLst>
        </pc:spChg>
        <pc:spChg chg="add del">
          <ac:chgData name="Quesada, Nancy" userId="2c5d37c6-cdc8-413a-a3c4-659f4e61623e" providerId="ADAL" clId="{C5229D87-5D51-4F58-972D-E62B68E25251}" dt="2024-03-04T21:00:23.183" v="59" actId="26606"/>
          <ac:spMkLst>
            <pc:docMk/>
            <pc:sldMk cId="990526996" sldId="259"/>
            <ac:spMk id="13" creationId="{A5D2A5D1-BA0D-47D3-B051-DA7743C46E28}"/>
          </ac:spMkLst>
        </pc:spChg>
        <pc:spChg chg="add del">
          <ac:chgData name="Quesada, Nancy" userId="2c5d37c6-cdc8-413a-a3c4-659f4e61623e" providerId="ADAL" clId="{C5229D87-5D51-4F58-972D-E62B68E25251}" dt="2024-03-04T21:00:23.183" v="59" actId="26606"/>
          <ac:spMkLst>
            <pc:docMk/>
            <pc:sldMk cId="990526996" sldId="259"/>
            <ac:spMk id="14" creationId="{2D2B266D-3625-4584-A5C3-7D3F672CFF30}"/>
          </ac:spMkLst>
        </pc:spChg>
        <pc:spChg chg="add del">
          <ac:chgData name="Quesada, Nancy" userId="2c5d37c6-cdc8-413a-a3c4-659f4e61623e" providerId="ADAL" clId="{C5229D87-5D51-4F58-972D-E62B68E25251}" dt="2024-03-04T21:00:23.183" v="59" actId="26606"/>
          <ac:spMkLst>
            <pc:docMk/>
            <pc:sldMk cId="990526996" sldId="259"/>
            <ac:spMk id="15" creationId="{C463B99A-73EE-4FBB-B7C4-F9F9BCC25C65}"/>
          </ac:spMkLst>
        </pc:spChg>
        <pc:spChg chg="add del">
          <ac:chgData name="Quesada, Nancy" userId="2c5d37c6-cdc8-413a-a3c4-659f4e61623e" providerId="ADAL" clId="{C5229D87-5D51-4F58-972D-E62B68E25251}" dt="2024-03-04T22:26:40.808" v="263" actId="26606"/>
          <ac:spMkLst>
            <pc:docMk/>
            <pc:sldMk cId="990526996" sldId="259"/>
            <ac:spMk id="16" creationId="{A7457DD9-5A45-400A-AB4B-4B4EDECA25F1}"/>
          </ac:spMkLst>
        </pc:spChg>
        <pc:spChg chg="add del">
          <ac:chgData name="Quesada, Nancy" userId="2c5d37c6-cdc8-413a-a3c4-659f4e61623e" providerId="ADAL" clId="{C5229D87-5D51-4F58-972D-E62B68E25251}" dt="2024-03-04T21:00:36.348" v="61" actId="26606"/>
          <ac:spMkLst>
            <pc:docMk/>
            <pc:sldMk cId="990526996" sldId="259"/>
            <ac:spMk id="17" creationId="{01D0AF59-99C3-4251-AB9A-C966C6AD4400}"/>
          </ac:spMkLst>
        </pc:spChg>
        <pc:spChg chg="add del">
          <ac:chgData name="Quesada, Nancy" userId="2c5d37c6-cdc8-413a-a3c4-659f4e61623e" providerId="ADAL" clId="{C5229D87-5D51-4F58-972D-E62B68E25251}" dt="2024-03-04T21:00:36.348" v="61" actId="26606"/>
          <ac:spMkLst>
            <pc:docMk/>
            <pc:sldMk cId="990526996" sldId="259"/>
            <ac:spMk id="18" creationId="{1855405F-37A2-4869-9154-F8BE3BECE6C3}"/>
          </ac:spMkLst>
        </pc:spChg>
        <pc:spChg chg="add del">
          <ac:chgData name="Quesada, Nancy" userId="2c5d37c6-cdc8-413a-a3c4-659f4e61623e" providerId="ADAL" clId="{C5229D87-5D51-4F58-972D-E62B68E25251}" dt="2024-03-04T22:26:40.808" v="263" actId="26606"/>
          <ac:spMkLst>
            <pc:docMk/>
            <pc:sldMk cId="990526996" sldId="259"/>
            <ac:spMk id="19" creationId="{441CF7D6-A660-431A-B0BB-140A0D5556B6}"/>
          </ac:spMkLst>
        </pc:spChg>
        <pc:spChg chg="add del">
          <ac:chgData name="Quesada, Nancy" userId="2c5d37c6-cdc8-413a-a3c4-659f4e61623e" providerId="ADAL" clId="{C5229D87-5D51-4F58-972D-E62B68E25251}" dt="2024-03-04T22:26:40.808" v="263" actId="26606"/>
          <ac:spMkLst>
            <pc:docMk/>
            <pc:sldMk cId="990526996" sldId="259"/>
            <ac:spMk id="21" creationId="{0570A85B-3810-4F95-97B0-CBF4CCDB381C}"/>
          </ac:spMkLst>
        </pc:spChg>
        <pc:spChg chg="add">
          <ac:chgData name="Quesada, Nancy" userId="2c5d37c6-cdc8-413a-a3c4-659f4e61623e" providerId="ADAL" clId="{C5229D87-5D51-4F58-972D-E62B68E25251}" dt="2024-03-04T22:26:40.813" v="264" actId="26606"/>
          <ac:spMkLst>
            <pc:docMk/>
            <pc:sldMk cId="990526996" sldId="259"/>
            <ac:spMk id="23" creationId="{32AEEBC8-9D30-42EF-95F2-386C2653FBF0}"/>
          </ac:spMkLst>
        </pc:spChg>
        <pc:spChg chg="add">
          <ac:chgData name="Quesada, Nancy" userId="2c5d37c6-cdc8-413a-a3c4-659f4e61623e" providerId="ADAL" clId="{C5229D87-5D51-4F58-972D-E62B68E25251}" dt="2024-03-04T22:26:40.813" v="264" actId="26606"/>
          <ac:spMkLst>
            <pc:docMk/>
            <pc:sldMk cId="990526996" sldId="259"/>
            <ac:spMk id="24" creationId="{2E92FA66-67D7-4CB4-94D3-E643A9AD4757}"/>
          </ac:spMkLst>
        </pc:spChg>
        <pc:picChg chg="del">
          <ac:chgData name="Quesada, Nancy" userId="2c5d37c6-cdc8-413a-a3c4-659f4e61623e" providerId="ADAL" clId="{C5229D87-5D51-4F58-972D-E62B68E25251}" dt="2024-03-04T21:00:11.382" v="50" actId="478"/>
          <ac:picMkLst>
            <pc:docMk/>
            <pc:sldMk cId="990526996" sldId="259"/>
            <ac:picMk id="3" creationId="{D6086865-CFBC-53FA-B46C-5539A49316F9}"/>
          </ac:picMkLst>
        </pc:picChg>
        <pc:picChg chg="add mod ord">
          <ac:chgData name="Quesada, Nancy" userId="2c5d37c6-cdc8-413a-a3c4-659f4e61623e" providerId="ADAL" clId="{C5229D87-5D51-4F58-972D-E62B68E25251}" dt="2024-03-04T22:26:40.813" v="264" actId="26606"/>
          <ac:picMkLst>
            <pc:docMk/>
            <pc:sldMk cId="990526996" sldId="259"/>
            <ac:picMk id="4" creationId="{39FC6621-E4BF-1477-8B1C-12F5FB9473C2}"/>
          </ac:picMkLst>
        </pc:picChg>
        <pc:picChg chg="del">
          <ac:chgData name="Quesada, Nancy" userId="2c5d37c6-cdc8-413a-a3c4-659f4e61623e" providerId="ADAL" clId="{C5229D87-5D51-4F58-972D-E62B68E25251}" dt="2024-03-04T21:00:09.959" v="49" actId="478"/>
          <ac:picMkLst>
            <pc:docMk/>
            <pc:sldMk cId="990526996" sldId="259"/>
            <ac:picMk id="5" creationId="{707D9D4C-9DAD-8C11-C85E-CD896F776326}"/>
          </ac:picMkLst>
        </pc:picChg>
      </pc:sldChg>
      <pc:sldChg chg="addSp delSp modSp mod">
        <pc:chgData name="Quesada, Nancy" userId="2c5d37c6-cdc8-413a-a3c4-659f4e61623e" providerId="ADAL" clId="{C5229D87-5D51-4F58-972D-E62B68E25251}" dt="2024-03-04T22:27:33.050" v="284"/>
        <pc:sldMkLst>
          <pc:docMk/>
          <pc:sldMk cId="109055978" sldId="260"/>
        </pc:sldMkLst>
        <pc:spChg chg="add del mod">
          <ac:chgData name="Quesada, Nancy" userId="2c5d37c6-cdc8-413a-a3c4-659f4e61623e" providerId="ADAL" clId="{C5229D87-5D51-4F58-972D-E62B68E25251}" dt="2024-03-04T22:27:33.050" v="284"/>
          <ac:spMkLst>
            <pc:docMk/>
            <pc:sldMk cId="109055978" sldId="260"/>
            <ac:spMk id="7" creationId="{F07EEEFB-3939-2FB0-9019-2FF5C65368B3}"/>
          </ac:spMkLst>
        </pc:spChg>
        <pc:spChg chg="add mod ord">
          <ac:chgData name="Quesada, Nancy" userId="2c5d37c6-cdc8-413a-a3c4-659f4e61623e" providerId="ADAL" clId="{C5229D87-5D51-4F58-972D-E62B68E25251}" dt="2024-03-04T22:27:31.376" v="282" actId="26606"/>
          <ac:spMkLst>
            <pc:docMk/>
            <pc:sldMk cId="109055978" sldId="260"/>
            <ac:spMk id="8" creationId="{E5104288-DF42-0067-5509-E464631B3B8B}"/>
          </ac:spMkLst>
        </pc:spChg>
        <pc:spChg chg="add">
          <ac:chgData name="Quesada, Nancy" userId="2c5d37c6-cdc8-413a-a3c4-659f4e61623e" providerId="ADAL" clId="{C5229D87-5D51-4F58-972D-E62B68E25251}" dt="2024-03-04T22:27:31.376" v="282" actId="26606"/>
          <ac:spMkLst>
            <pc:docMk/>
            <pc:sldMk cId="109055978" sldId="260"/>
            <ac:spMk id="10" creationId="{2E92FA66-67D7-4CB4-94D3-E643A9AD4757}"/>
          </ac:spMkLst>
        </pc:spChg>
        <pc:spChg chg="add del">
          <ac:chgData name="Quesada, Nancy" userId="2c5d37c6-cdc8-413a-a3c4-659f4e61623e" providerId="ADAL" clId="{C5229D87-5D51-4F58-972D-E62B68E25251}" dt="2024-03-04T20:20:23.151" v="27" actId="26606"/>
          <ac:spMkLst>
            <pc:docMk/>
            <pc:sldMk cId="109055978" sldId="260"/>
            <ac:spMk id="11" creationId="{80CCAACE-815D-4A79-875A-B7EFC28F7D2B}"/>
          </ac:spMkLst>
        </pc:spChg>
        <pc:spChg chg="add">
          <ac:chgData name="Quesada, Nancy" userId="2c5d37c6-cdc8-413a-a3c4-659f4e61623e" providerId="ADAL" clId="{C5229D87-5D51-4F58-972D-E62B68E25251}" dt="2024-03-04T22:27:31.376" v="282" actId="26606"/>
          <ac:spMkLst>
            <pc:docMk/>
            <pc:sldMk cId="109055978" sldId="260"/>
            <ac:spMk id="13" creationId="{32AEEBC8-9D30-42EF-95F2-386C2653FBF0}"/>
          </ac:spMkLst>
        </pc:spChg>
        <pc:spChg chg="del">
          <ac:chgData name="Quesada, Nancy" userId="2c5d37c6-cdc8-413a-a3c4-659f4e61623e" providerId="ADAL" clId="{C5229D87-5D51-4F58-972D-E62B68E25251}" dt="2024-03-04T20:18:01.170" v="17" actId="26606"/>
          <ac:spMkLst>
            <pc:docMk/>
            <pc:sldMk cId="109055978" sldId="260"/>
            <ac:spMk id="15" creationId="{11BE3FA7-0D70-4431-814F-D8C40576EA93}"/>
          </ac:spMkLst>
        </pc:spChg>
        <pc:spChg chg="add del">
          <ac:chgData name="Quesada, Nancy" userId="2c5d37c6-cdc8-413a-a3c4-659f4e61623e" providerId="ADAL" clId="{C5229D87-5D51-4F58-972D-E62B68E25251}" dt="2024-03-04T20:20:23.147" v="26" actId="26606"/>
          <ac:spMkLst>
            <pc:docMk/>
            <pc:sldMk cId="109055978" sldId="260"/>
            <ac:spMk id="16" creationId="{11BE3FA7-0D70-4431-814F-D8C40576EA93}"/>
          </ac:spMkLst>
        </pc:spChg>
        <pc:spChg chg="add del">
          <ac:chgData name="Quesada, Nancy" userId="2c5d37c6-cdc8-413a-a3c4-659f4e61623e" providerId="ADAL" clId="{C5229D87-5D51-4F58-972D-E62B68E25251}" dt="2024-03-04T21:20:15.418" v="87" actId="26606"/>
          <ac:spMkLst>
            <pc:docMk/>
            <pc:sldMk cId="109055978" sldId="260"/>
            <ac:spMk id="17" creationId="{A9F529C3-C941-49FD-8C67-82F134F64BDB}"/>
          </ac:spMkLst>
        </pc:spChg>
        <pc:spChg chg="add del">
          <ac:chgData name="Quesada, Nancy" userId="2c5d37c6-cdc8-413a-a3c4-659f4e61623e" providerId="ADAL" clId="{C5229D87-5D51-4F58-972D-E62B68E25251}" dt="2024-03-04T20:34:06.681" v="32" actId="26606"/>
          <ac:spMkLst>
            <pc:docMk/>
            <pc:sldMk cId="109055978" sldId="260"/>
            <ac:spMk id="18" creationId="{80CCAACE-815D-4A79-875A-B7EFC28F7D2B}"/>
          </ac:spMkLst>
        </pc:spChg>
        <pc:spChg chg="add del">
          <ac:chgData name="Quesada, Nancy" userId="2c5d37c6-cdc8-413a-a3c4-659f4e61623e" providerId="ADAL" clId="{C5229D87-5D51-4F58-972D-E62B68E25251}" dt="2024-03-04T21:20:15.418" v="87" actId="26606"/>
          <ac:spMkLst>
            <pc:docMk/>
            <pc:sldMk cId="109055978" sldId="260"/>
            <ac:spMk id="19" creationId="{20586029-32A0-47E5-9AEC-AE3ABA6B94D0}"/>
          </ac:spMkLst>
        </pc:spChg>
        <pc:spChg chg="add del">
          <ac:chgData name="Quesada, Nancy" userId="2c5d37c6-cdc8-413a-a3c4-659f4e61623e" providerId="ADAL" clId="{C5229D87-5D51-4F58-972D-E62B68E25251}" dt="2024-03-04T22:19:00.539" v="142" actId="26606"/>
          <ac:spMkLst>
            <pc:docMk/>
            <pc:sldMk cId="109055978" sldId="260"/>
            <ac:spMk id="26" creationId="{A9F529C3-C941-49FD-8C67-82F134F64BDB}"/>
          </ac:spMkLst>
        </pc:spChg>
        <pc:spChg chg="add del">
          <ac:chgData name="Quesada, Nancy" userId="2c5d37c6-cdc8-413a-a3c4-659f4e61623e" providerId="ADAL" clId="{C5229D87-5D51-4F58-972D-E62B68E25251}" dt="2024-03-04T22:19:00.539" v="142" actId="26606"/>
          <ac:spMkLst>
            <pc:docMk/>
            <pc:sldMk cId="109055978" sldId="260"/>
            <ac:spMk id="28" creationId="{20586029-32A0-47E5-9AEC-AE3ABA6B94D0}"/>
          </ac:spMkLst>
        </pc:spChg>
        <pc:picChg chg="add del mod">
          <ac:chgData name="Quesada, Nancy" userId="2c5d37c6-cdc8-413a-a3c4-659f4e61623e" providerId="ADAL" clId="{C5229D87-5D51-4F58-972D-E62B68E25251}" dt="2024-03-04T22:18:53.615" v="139" actId="478"/>
          <ac:picMkLst>
            <pc:docMk/>
            <pc:sldMk cId="109055978" sldId="260"/>
            <ac:picMk id="3" creationId="{CF503F13-B0A4-CBDA-49FF-2CF54C307134}"/>
          </ac:picMkLst>
        </pc:picChg>
        <pc:picChg chg="del mod ord">
          <ac:chgData name="Quesada, Nancy" userId="2c5d37c6-cdc8-413a-a3c4-659f4e61623e" providerId="ADAL" clId="{C5229D87-5D51-4F58-972D-E62B68E25251}" dt="2024-03-04T20:18:26.985" v="18" actId="478"/>
          <ac:picMkLst>
            <pc:docMk/>
            <pc:sldMk cId="109055978" sldId="260"/>
            <ac:picMk id="3" creationId="{F302EDC3-46E3-F844-D8A0-C906D95E371B}"/>
          </ac:picMkLst>
        </pc:picChg>
        <pc:picChg chg="add del mod">
          <ac:chgData name="Quesada, Nancy" userId="2c5d37c6-cdc8-413a-a3c4-659f4e61623e" providerId="ADAL" clId="{C5229D87-5D51-4F58-972D-E62B68E25251}" dt="2024-03-04T20:26:41.047" v="28" actId="478"/>
          <ac:picMkLst>
            <pc:docMk/>
            <pc:sldMk cId="109055978" sldId="260"/>
            <ac:picMk id="4" creationId="{AE9603F5-E271-C72D-0032-E844EF1A90B8}"/>
          </ac:picMkLst>
        </pc:picChg>
        <pc:picChg chg="add mod">
          <ac:chgData name="Quesada, Nancy" userId="2c5d37c6-cdc8-413a-a3c4-659f4e61623e" providerId="ADAL" clId="{C5229D87-5D51-4F58-972D-E62B68E25251}" dt="2024-03-04T22:27:31.376" v="282" actId="26606"/>
          <ac:picMkLst>
            <pc:docMk/>
            <pc:sldMk cId="109055978" sldId="260"/>
            <ac:picMk id="5" creationId="{48A2E591-30DF-EA0F-7E41-401812BD4D24}"/>
          </ac:picMkLst>
        </pc:picChg>
        <pc:picChg chg="add del mod ord">
          <ac:chgData name="Quesada, Nancy" userId="2c5d37c6-cdc8-413a-a3c4-659f4e61623e" providerId="ADAL" clId="{C5229D87-5D51-4F58-972D-E62B68E25251}" dt="2024-03-04T21:18:56.308" v="85" actId="478"/>
          <ac:picMkLst>
            <pc:docMk/>
            <pc:sldMk cId="109055978" sldId="260"/>
            <ac:picMk id="6" creationId="{A1AA3042-AA8D-942B-45AE-5CA69059350D}"/>
          </ac:picMkLst>
        </pc:picChg>
        <pc:picChg chg="del">
          <ac:chgData name="Quesada, Nancy" userId="2c5d37c6-cdc8-413a-a3c4-659f4e61623e" providerId="ADAL" clId="{C5229D87-5D51-4F58-972D-E62B68E25251}" dt="2024-03-04T20:17:29.754" v="11" actId="478"/>
          <ac:picMkLst>
            <pc:docMk/>
            <pc:sldMk cId="109055978" sldId="260"/>
            <ac:picMk id="7" creationId="{3199444C-DA22-BBA7-6924-1381EF660182}"/>
          </ac:picMkLst>
        </pc:picChg>
        <pc:picChg chg="add del mod">
          <ac:chgData name="Quesada, Nancy" userId="2c5d37c6-cdc8-413a-a3c4-659f4e61623e" providerId="ADAL" clId="{C5229D87-5D51-4F58-972D-E62B68E25251}" dt="2024-03-04T20:40:59.536" v="41" actId="478"/>
          <ac:picMkLst>
            <pc:docMk/>
            <pc:sldMk cId="109055978" sldId="260"/>
            <ac:picMk id="9" creationId="{242DDA89-1BB2-372B-78B1-C183773D8383}"/>
          </ac:picMkLst>
        </pc:picChg>
        <pc:picChg chg="add del mod ord">
          <ac:chgData name="Quesada, Nancy" userId="2c5d37c6-cdc8-413a-a3c4-659f4e61623e" providerId="ADAL" clId="{C5229D87-5D51-4F58-972D-E62B68E25251}" dt="2024-03-04T22:18:55.283" v="140" actId="478"/>
          <ac:picMkLst>
            <pc:docMk/>
            <pc:sldMk cId="109055978" sldId="260"/>
            <ac:picMk id="12" creationId="{BC7C614A-6C44-14F1-1134-6CFAFF403358}"/>
          </ac:picMkLst>
        </pc:picChg>
        <pc:cxnChg chg="add del">
          <ac:chgData name="Quesada, Nancy" userId="2c5d37c6-cdc8-413a-a3c4-659f4e61623e" providerId="ADAL" clId="{C5229D87-5D51-4F58-972D-E62B68E25251}" dt="2024-03-04T21:20:15.418" v="87" actId="26606"/>
          <ac:cxnSpMkLst>
            <pc:docMk/>
            <pc:sldMk cId="109055978" sldId="260"/>
            <ac:cxnSpMk id="21" creationId="{8C730EAB-A532-4295-A302-FB4B90DB9F5E}"/>
          </ac:cxnSpMkLst>
        </pc:cxnChg>
        <pc:cxnChg chg="add del">
          <ac:chgData name="Quesada, Nancy" userId="2c5d37c6-cdc8-413a-a3c4-659f4e61623e" providerId="ADAL" clId="{C5229D87-5D51-4F58-972D-E62B68E25251}" dt="2024-03-04T22:19:00.539" v="142" actId="26606"/>
          <ac:cxnSpMkLst>
            <pc:docMk/>
            <pc:sldMk cId="109055978" sldId="260"/>
            <ac:cxnSpMk id="30" creationId="{8C730EAB-A532-4295-A302-FB4B90DB9F5E}"/>
          </ac:cxnSpMkLst>
        </pc:cxnChg>
      </pc:sldChg>
      <pc:sldChg chg="addSp delSp modSp mod">
        <pc:chgData name="Quesada, Nancy" userId="2c5d37c6-cdc8-413a-a3c4-659f4e61623e" providerId="ADAL" clId="{C5229D87-5D51-4F58-972D-E62B68E25251}" dt="2024-03-04T22:27:48.418" v="302" actId="26606"/>
        <pc:sldMkLst>
          <pc:docMk/>
          <pc:sldMk cId="4255914272" sldId="261"/>
        </pc:sldMkLst>
        <pc:spChg chg="add mod">
          <ac:chgData name="Quesada, Nancy" userId="2c5d37c6-cdc8-413a-a3c4-659f4e61623e" providerId="ADAL" clId="{C5229D87-5D51-4F58-972D-E62B68E25251}" dt="2024-03-04T22:27:48.418" v="302" actId="26606"/>
          <ac:spMkLst>
            <pc:docMk/>
            <pc:sldMk cId="4255914272" sldId="261"/>
            <ac:spMk id="8" creationId="{C70EA5AE-1BF5-814D-17D3-CD6AAF436C1C}"/>
          </ac:spMkLst>
        </pc:spChg>
        <pc:spChg chg="add">
          <ac:chgData name="Quesada, Nancy" userId="2c5d37c6-cdc8-413a-a3c4-659f4e61623e" providerId="ADAL" clId="{C5229D87-5D51-4F58-972D-E62B68E25251}" dt="2024-03-04T22:27:48.418" v="302" actId="26606"/>
          <ac:spMkLst>
            <pc:docMk/>
            <pc:sldMk cId="4255914272" sldId="261"/>
            <ac:spMk id="13" creationId="{32AEEBC8-9D30-42EF-95F2-386C2653FBF0}"/>
          </ac:spMkLst>
        </pc:spChg>
        <pc:spChg chg="add">
          <ac:chgData name="Quesada, Nancy" userId="2c5d37c6-cdc8-413a-a3c4-659f4e61623e" providerId="ADAL" clId="{C5229D87-5D51-4F58-972D-E62B68E25251}" dt="2024-03-04T22:27:48.418" v="302" actId="26606"/>
          <ac:spMkLst>
            <pc:docMk/>
            <pc:sldMk cId="4255914272" sldId="261"/>
            <ac:spMk id="15" creationId="{2E92FA66-67D7-4CB4-94D3-E643A9AD4757}"/>
          </ac:spMkLst>
        </pc:spChg>
        <pc:spChg chg="add del">
          <ac:chgData name="Quesada, Nancy" userId="2c5d37c6-cdc8-413a-a3c4-659f4e61623e" providerId="ADAL" clId="{C5229D87-5D51-4F58-972D-E62B68E25251}" dt="2024-03-04T22:12:22.301" v="127" actId="26606"/>
          <ac:spMkLst>
            <pc:docMk/>
            <pc:sldMk cId="4255914272" sldId="261"/>
            <ac:spMk id="32" creationId="{80CCAACE-815D-4A79-875A-B7EFC28F7D2B}"/>
          </ac:spMkLst>
        </pc:spChg>
        <pc:spChg chg="add del">
          <ac:chgData name="Quesada, Nancy" userId="2c5d37c6-cdc8-413a-a3c4-659f4e61623e" providerId="ADAL" clId="{C5229D87-5D51-4F58-972D-E62B68E25251}" dt="2024-03-04T22:12:18.779" v="122" actId="26606"/>
          <ac:spMkLst>
            <pc:docMk/>
            <pc:sldMk cId="4255914272" sldId="261"/>
            <ac:spMk id="34" creationId="{B9FF99BD-075F-4761-A995-6FC574BD25EA}"/>
          </ac:spMkLst>
        </pc:spChg>
        <pc:spChg chg="add del">
          <ac:chgData name="Quesada, Nancy" userId="2c5d37c6-cdc8-413a-a3c4-659f4e61623e" providerId="ADAL" clId="{C5229D87-5D51-4F58-972D-E62B68E25251}" dt="2024-03-04T22:12:18.779" v="122" actId="26606"/>
          <ac:spMkLst>
            <pc:docMk/>
            <pc:sldMk cId="4255914272" sldId="261"/>
            <ac:spMk id="35" creationId="{A7B21A54-9BA3-4EA9-B460-5A829ADD9051}"/>
          </ac:spMkLst>
        </pc:spChg>
        <pc:spChg chg="add del">
          <ac:chgData name="Quesada, Nancy" userId="2c5d37c6-cdc8-413a-a3c4-659f4e61623e" providerId="ADAL" clId="{C5229D87-5D51-4F58-972D-E62B68E25251}" dt="2024-03-04T22:12:18.779" v="122" actId="26606"/>
          <ac:spMkLst>
            <pc:docMk/>
            <pc:sldMk cId="4255914272" sldId="261"/>
            <ac:spMk id="36" creationId="{6FA8F714-B9D8-488A-8CCA-E9948FF913A9}"/>
          </ac:spMkLst>
        </pc:spChg>
        <pc:spChg chg="add del">
          <ac:chgData name="Quesada, Nancy" userId="2c5d37c6-cdc8-413a-a3c4-659f4e61623e" providerId="ADAL" clId="{C5229D87-5D51-4F58-972D-E62B68E25251}" dt="2024-03-04T22:12:12.942" v="114" actId="26606"/>
          <ac:spMkLst>
            <pc:docMk/>
            <pc:sldMk cId="4255914272" sldId="261"/>
            <ac:spMk id="37" creationId="{32BC26D8-82FB-445E-AA49-62A77D7C1EE0}"/>
          </ac:spMkLst>
        </pc:spChg>
        <pc:spChg chg="add del">
          <ac:chgData name="Quesada, Nancy" userId="2c5d37c6-cdc8-413a-a3c4-659f4e61623e" providerId="ADAL" clId="{C5229D87-5D51-4F58-972D-E62B68E25251}" dt="2024-03-04T22:12:20.405" v="124" actId="26606"/>
          <ac:spMkLst>
            <pc:docMk/>
            <pc:sldMk cId="4255914272" sldId="261"/>
            <ac:spMk id="38" creationId="{32BC26D8-82FB-445E-AA49-62A77D7C1EE0}"/>
          </ac:spMkLst>
        </pc:spChg>
        <pc:spChg chg="add del">
          <ac:chgData name="Quesada, Nancy" userId="2c5d37c6-cdc8-413a-a3c4-659f4e61623e" providerId="ADAL" clId="{C5229D87-5D51-4F58-972D-E62B68E25251}" dt="2024-03-04T22:12:12.942" v="114" actId="26606"/>
          <ac:spMkLst>
            <pc:docMk/>
            <pc:sldMk cId="4255914272" sldId="261"/>
            <ac:spMk id="39" creationId="{CB44330D-EA18-4254-AA95-EB49948539B8}"/>
          </ac:spMkLst>
        </pc:spChg>
        <pc:spChg chg="add del">
          <ac:chgData name="Quesada, Nancy" userId="2c5d37c6-cdc8-413a-a3c4-659f4e61623e" providerId="ADAL" clId="{C5229D87-5D51-4F58-972D-E62B68E25251}" dt="2024-03-04T22:12:20.405" v="124" actId="26606"/>
          <ac:spMkLst>
            <pc:docMk/>
            <pc:sldMk cId="4255914272" sldId="261"/>
            <ac:spMk id="40" creationId="{CB44330D-EA18-4254-AA95-EB49948539B8}"/>
          </ac:spMkLst>
        </pc:spChg>
        <pc:spChg chg="add del">
          <ac:chgData name="Quesada, Nancy" userId="2c5d37c6-cdc8-413a-a3c4-659f4e61623e" providerId="ADAL" clId="{C5229D87-5D51-4F58-972D-E62B68E25251}" dt="2024-03-04T22:12:13.876" v="116" actId="26606"/>
          <ac:spMkLst>
            <pc:docMk/>
            <pc:sldMk cId="4255914272" sldId="261"/>
            <ac:spMk id="41" creationId="{42A4FC2C-047E-45A5-965D-8E1E3BF09BC6}"/>
          </ac:spMkLst>
        </pc:spChg>
        <pc:spChg chg="add del">
          <ac:chgData name="Quesada, Nancy" userId="2c5d37c6-cdc8-413a-a3c4-659f4e61623e" providerId="ADAL" clId="{C5229D87-5D51-4F58-972D-E62B68E25251}" dt="2024-03-04T22:12:22.296" v="126" actId="26606"/>
          <ac:spMkLst>
            <pc:docMk/>
            <pc:sldMk cId="4255914272" sldId="261"/>
            <ac:spMk id="42" creationId="{42A4FC2C-047E-45A5-965D-8E1E3BF09BC6}"/>
          </ac:spMkLst>
        </pc:spChg>
        <pc:spChg chg="add del">
          <ac:chgData name="Quesada, Nancy" userId="2c5d37c6-cdc8-413a-a3c4-659f4e61623e" providerId="ADAL" clId="{C5229D87-5D51-4F58-972D-E62B68E25251}" dt="2024-03-04T22:12:14.563" v="118" actId="26606"/>
          <ac:spMkLst>
            <pc:docMk/>
            <pc:sldMk cId="4255914272" sldId="261"/>
            <ac:spMk id="43" creationId="{32BC26D8-82FB-445E-AA49-62A77D7C1EE0}"/>
          </ac:spMkLst>
        </pc:spChg>
        <pc:spChg chg="add del">
          <ac:chgData name="Quesada, Nancy" userId="2c5d37c6-cdc8-413a-a3c4-659f4e61623e" providerId="ADAL" clId="{C5229D87-5D51-4F58-972D-E62B68E25251}" dt="2024-03-04T22:12:14.563" v="118" actId="26606"/>
          <ac:spMkLst>
            <pc:docMk/>
            <pc:sldMk cId="4255914272" sldId="261"/>
            <ac:spMk id="44" creationId="{CB44330D-EA18-4254-AA95-EB49948539B8}"/>
          </ac:spMkLst>
        </pc:spChg>
        <pc:picChg chg="del">
          <ac:chgData name="Quesada, Nancy" userId="2c5d37c6-cdc8-413a-a3c4-659f4e61623e" providerId="ADAL" clId="{C5229D87-5D51-4F58-972D-E62B68E25251}" dt="2024-03-04T21:04:31.605" v="76" actId="478"/>
          <ac:picMkLst>
            <pc:docMk/>
            <pc:sldMk cId="4255914272" sldId="261"/>
            <ac:picMk id="3" creationId="{23964D29-5EEE-C3EF-C2B1-E9193DC1BC60}"/>
          </ac:picMkLst>
        </pc:picChg>
        <pc:picChg chg="add del">
          <ac:chgData name="Quesada, Nancy" userId="2c5d37c6-cdc8-413a-a3c4-659f4e61623e" providerId="ADAL" clId="{C5229D87-5D51-4F58-972D-E62B68E25251}" dt="2024-03-04T22:12:09.065" v="111" actId="478"/>
          <ac:picMkLst>
            <pc:docMk/>
            <pc:sldMk cId="4255914272" sldId="261"/>
            <ac:picMk id="4" creationId="{7D6F40B4-57D8-A855-62C6-31317AC0F1CE}"/>
          </ac:picMkLst>
        </pc:picChg>
        <pc:picChg chg="add mod ord">
          <ac:chgData name="Quesada, Nancy" userId="2c5d37c6-cdc8-413a-a3c4-659f4e61623e" providerId="ADAL" clId="{C5229D87-5D51-4F58-972D-E62B68E25251}" dt="2024-03-04T22:27:48.418" v="302" actId="26606"/>
          <ac:picMkLst>
            <pc:docMk/>
            <pc:sldMk cId="4255914272" sldId="261"/>
            <ac:picMk id="6" creationId="{1B3C2A00-C6B0-50FD-EBE8-C85C16623F7F}"/>
          </ac:picMkLst>
        </pc:picChg>
        <pc:picChg chg="del">
          <ac:chgData name="Quesada, Nancy" userId="2c5d37c6-cdc8-413a-a3c4-659f4e61623e" providerId="ADAL" clId="{C5229D87-5D51-4F58-972D-E62B68E25251}" dt="2024-03-04T21:04:29.700" v="75" actId="478"/>
          <ac:picMkLst>
            <pc:docMk/>
            <pc:sldMk cId="4255914272" sldId="261"/>
            <ac:picMk id="7" creationId="{DA02769D-FD32-DD62-5F40-C19409AC2168}"/>
          </ac:picMkLst>
        </pc:picChg>
      </pc:sldChg>
      <pc:sldChg chg="addSp delSp modSp mod">
        <pc:chgData name="Quesada, Nancy" userId="2c5d37c6-cdc8-413a-a3c4-659f4e61623e" providerId="ADAL" clId="{C5229D87-5D51-4F58-972D-E62B68E25251}" dt="2024-03-04T22:28:04.434" v="319" actId="26606"/>
        <pc:sldMkLst>
          <pc:docMk/>
          <pc:sldMk cId="1569697311" sldId="262"/>
        </pc:sldMkLst>
        <pc:spChg chg="del">
          <ac:chgData name="Quesada, Nancy" userId="2c5d37c6-cdc8-413a-a3c4-659f4e61623e" providerId="ADAL" clId="{C5229D87-5D51-4F58-972D-E62B68E25251}" dt="2024-03-04T21:13:41.608" v="82" actId="26606"/>
          <ac:spMkLst>
            <pc:docMk/>
            <pc:sldMk cId="1569697311" sldId="262"/>
            <ac:spMk id="7" creationId="{736F0DFD-0954-464F-BF12-DD2E6F6E0380}"/>
          </ac:spMkLst>
        </pc:spChg>
        <pc:spChg chg="add del">
          <ac:chgData name="Quesada, Nancy" userId="2c5d37c6-cdc8-413a-a3c4-659f4e61623e" providerId="ADAL" clId="{C5229D87-5D51-4F58-972D-E62B68E25251}" dt="2024-03-04T22:28:04.434" v="319" actId="26606"/>
          <ac:spMkLst>
            <pc:docMk/>
            <pc:sldMk cId="1569697311" sldId="262"/>
            <ac:spMk id="8" creationId="{32BC26D8-82FB-445E-AA49-62A77D7C1EE0}"/>
          </ac:spMkLst>
        </pc:spChg>
        <pc:spChg chg="add del">
          <ac:chgData name="Quesada, Nancy" userId="2c5d37c6-cdc8-413a-a3c4-659f4e61623e" providerId="ADAL" clId="{C5229D87-5D51-4F58-972D-E62B68E25251}" dt="2024-03-04T22:28:04.434" v="319" actId="26606"/>
          <ac:spMkLst>
            <pc:docMk/>
            <pc:sldMk cId="1569697311" sldId="262"/>
            <ac:spMk id="9" creationId="{CB44330D-EA18-4254-AA95-EB49948539B8}"/>
          </ac:spMkLst>
        </pc:spChg>
        <pc:spChg chg="del">
          <ac:chgData name="Quesada, Nancy" userId="2c5d37c6-cdc8-413a-a3c4-659f4e61623e" providerId="ADAL" clId="{C5229D87-5D51-4F58-972D-E62B68E25251}" dt="2024-03-04T21:13:41.608" v="82" actId="26606"/>
          <ac:spMkLst>
            <pc:docMk/>
            <pc:sldMk cId="1569697311" sldId="262"/>
            <ac:spMk id="10" creationId="{5F879AC3-D4CE-493C-ADC7-06205677F4F8}"/>
          </ac:spMkLst>
        </pc:spChg>
        <pc:spChg chg="add mod">
          <ac:chgData name="Quesada, Nancy" userId="2c5d37c6-cdc8-413a-a3c4-659f4e61623e" providerId="ADAL" clId="{C5229D87-5D51-4F58-972D-E62B68E25251}" dt="2024-03-04T22:28:04.434" v="319" actId="26606"/>
          <ac:spMkLst>
            <pc:docMk/>
            <pc:sldMk cId="1569697311" sldId="262"/>
            <ac:spMk id="11" creationId="{3ECE6E7B-6591-1D54-D6B8-8C84A2BCE254}"/>
          </ac:spMkLst>
        </pc:spChg>
        <pc:spChg chg="add">
          <ac:chgData name="Quesada, Nancy" userId="2c5d37c6-cdc8-413a-a3c4-659f4e61623e" providerId="ADAL" clId="{C5229D87-5D51-4F58-972D-E62B68E25251}" dt="2024-03-04T22:28:04.434" v="319" actId="26606"/>
          <ac:spMkLst>
            <pc:docMk/>
            <pc:sldMk cId="1569697311" sldId="262"/>
            <ac:spMk id="16" creationId="{32AEEBC8-9D30-42EF-95F2-386C2653FBF0}"/>
          </ac:spMkLst>
        </pc:spChg>
        <pc:spChg chg="add">
          <ac:chgData name="Quesada, Nancy" userId="2c5d37c6-cdc8-413a-a3c4-659f4e61623e" providerId="ADAL" clId="{C5229D87-5D51-4F58-972D-E62B68E25251}" dt="2024-03-04T22:28:04.434" v="319" actId="26606"/>
          <ac:spMkLst>
            <pc:docMk/>
            <pc:sldMk cId="1569697311" sldId="262"/>
            <ac:spMk id="18" creationId="{2E92FA66-67D7-4CB4-94D3-E643A9AD4757}"/>
          </ac:spMkLst>
        </pc:spChg>
        <pc:picChg chg="add mod ord">
          <ac:chgData name="Quesada, Nancy" userId="2c5d37c6-cdc8-413a-a3c4-659f4e61623e" providerId="ADAL" clId="{C5229D87-5D51-4F58-972D-E62B68E25251}" dt="2024-03-04T22:28:04.434" v="319" actId="26606"/>
          <ac:picMkLst>
            <pc:docMk/>
            <pc:sldMk cId="1569697311" sldId="262"/>
            <ac:picMk id="3" creationId="{057E10AB-9E2C-75D2-301C-B43392720EAB}"/>
          </ac:picMkLst>
        </pc:picChg>
        <pc:picChg chg="del">
          <ac:chgData name="Quesada, Nancy" userId="2c5d37c6-cdc8-413a-a3c4-659f4e61623e" providerId="ADAL" clId="{C5229D87-5D51-4F58-972D-E62B68E25251}" dt="2024-03-04T21:13:04.123" v="80" actId="478"/>
          <ac:picMkLst>
            <pc:docMk/>
            <pc:sldMk cId="1569697311" sldId="262"/>
            <ac:picMk id="5" creationId="{2D025A4D-7047-3473-AF3A-E1F3A670FCA2}"/>
          </ac:picMkLst>
        </pc:picChg>
        <pc:picChg chg="add del mod">
          <ac:chgData name="Quesada, Nancy" userId="2c5d37c6-cdc8-413a-a3c4-659f4e61623e" providerId="ADAL" clId="{C5229D87-5D51-4F58-972D-E62B68E25251}" dt="2024-03-04T21:47:06.851" v="102" actId="478"/>
          <ac:picMkLst>
            <pc:docMk/>
            <pc:sldMk cId="1569697311" sldId="262"/>
            <ac:picMk id="6" creationId="{D46938BC-CDC2-A2E8-1466-3289B59E4C21}"/>
          </ac:picMkLst>
        </pc:picChg>
      </pc:sldChg>
      <pc:sldChg chg="addSp delSp modSp mod ord">
        <pc:chgData name="Quesada, Nancy" userId="2c5d37c6-cdc8-413a-a3c4-659f4e61623e" providerId="ADAL" clId="{C5229D87-5D51-4F58-972D-E62B68E25251}" dt="2024-03-04T22:27:06.610" v="269" actId="20577"/>
        <pc:sldMkLst>
          <pc:docMk/>
          <pc:sldMk cId="3155463280" sldId="263"/>
        </pc:sldMkLst>
        <pc:spChg chg="add mod">
          <ac:chgData name="Quesada, Nancy" userId="2c5d37c6-cdc8-413a-a3c4-659f4e61623e" providerId="ADAL" clId="{C5229D87-5D51-4F58-972D-E62B68E25251}" dt="2024-03-04T22:27:06.610" v="269" actId="20577"/>
          <ac:spMkLst>
            <pc:docMk/>
            <pc:sldMk cId="3155463280" sldId="263"/>
            <ac:spMk id="5" creationId="{3108C4A0-63A9-36A4-B0CB-2510C7888192}"/>
          </ac:spMkLst>
        </pc:spChg>
        <pc:spChg chg="add del">
          <ac:chgData name="Quesada, Nancy" userId="2c5d37c6-cdc8-413a-a3c4-659f4e61623e" providerId="ADAL" clId="{C5229D87-5D51-4F58-972D-E62B68E25251}" dt="2024-03-04T20:12:33.679" v="10" actId="26606"/>
          <ac:spMkLst>
            <pc:docMk/>
            <pc:sldMk cId="3155463280" sldId="263"/>
            <ac:spMk id="25" creationId="{5F879AC3-D4CE-493C-ADC7-06205677F4F8}"/>
          </ac:spMkLst>
        </pc:spChg>
        <pc:spChg chg="add del">
          <ac:chgData name="Quesada, Nancy" userId="2c5d37c6-cdc8-413a-a3c4-659f4e61623e" providerId="ADAL" clId="{C5229D87-5D51-4F58-972D-E62B68E25251}" dt="2024-03-04T20:12:33.679" v="10" actId="26606"/>
          <ac:spMkLst>
            <pc:docMk/>
            <pc:sldMk cId="3155463280" sldId="263"/>
            <ac:spMk id="26" creationId="{736F0DFD-0954-464F-BF12-DD2E6F6E0380}"/>
          </ac:spMkLst>
        </pc:spChg>
        <pc:spChg chg="add del">
          <ac:chgData name="Quesada, Nancy" userId="2c5d37c6-cdc8-413a-a3c4-659f4e61623e" providerId="ADAL" clId="{C5229D87-5D51-4F58-972D-E62B68E25251}" dt="2024-03-04T20:12:28.542" v="5" actId="26606"/>
          <ac:spMkLst>
            <pc:docMk/>
            <pc:sldMk cId="3155463280" sldId="263"/>
            <ac:spMk id="31" creationId="{42A4FC2C-047E-45A5-965D-8E1E3BF09BC6}"/>
          </ac:spMkLst>
        </pc:spChg>
        <pc:spChg chg="add del">
          <ac:chgData name="Quesada, Nancy" userId="2c5d37c6-cdc8-413a-a3c4-659f4e61623e" providerId="ADAL" clId="{C5229D87-5D51-4F58-972D-E62B68E25251}" dt="2024-03-04T20:12:29.808" v="7" actId="26606"/>
          <ac:spMkLst>
            <pc:docMk/>
            <pc:sldMk cId="3155463280" sldId="263"/>
            <ac:spMk id="33" creationId="{E2384209-CB15-4CDF-9D31-C44FD9A3F20D}"/>
          </ac:spMkLst>
        </pc:spChg>
        <pc:spChg chg="add del">
          <ac:chgData name="Quesada, Nancy" userId="2c5d37c6-cdc8-413a-a3c4-659f4e61623e" providerId="ADAL" clId="{C5229D87-5D51-4F58-972D-E62B68E25251}" dt="2024-03-04T20:12:29.808" v="7" actId="26606"/>
          <ac:spMkLst>
            <pc:docMk/>
            <pc:sldMk cId="3155463280" sldId="263"/>
            <ac:spMk id="34" creationId="{AB8C311F-7253-4AED-9701-7FC0708C41C7}"/>
          </ac:spMkLst>
        </pc:spChg>
        <pc:spChg chg="add del">
          <ac:chgData name="Quesada, Nancy" userId="2c5d37c6-cdc8-413a-a3c4-659f4e61623e" providerId="ADAL" clId="{C5229D87-5D51-4F58-972D-E62B68E25251}" dt="2024-03-04T20:12:29.808" v="7" actId="26606"/>
          <ac:spMkLst>
            <pc:docMk/>
            <pc:sldMk cId="3155463280" sldId="263"/>
            <ac:spMk id="35" creationId="{2633B3B5-CC90-43F0-8714-D31D1F3F0209}"/>
          </ac:spMkLst>
        </pc:spChg>
        <pc:spChg chg="add del">
          <ac:chgData name="Quesada, Nancy" userId="2c5d37c6-cdc8-413a-a3c4-659f4e61623e" providerId="ADAL" clId="{C5229D87-5D51-4F58-972D-E62B68E25251}" dt="2024-03-04T20:12:29.808" v="7" actId="26606"/>
          <ac:spMkLst>
            <pc:docMk/>
            <pc:sldMk cId="3155463280" sldId="263"/>
            <ac:spMk id="37" creationId="{A8D57A06-A426-446D-B02C-A2DC6B62E45E}"/>
          </ac:spMkLst>
        </pc:spChg>
        <pc:spChg chg="add del">
          <ac:chgData name="Quesada, Nancy" userId="2c5d37c6-cdc8-413a-a3c4-659f4e61623e" providerId="ADAL" clId="{C5229D87-5D51-4F58-972D-E62B68E25251}" dt="2024-03-04T20:42:38.026" v="48" actId="26606"/>
          <ac:spMkLst>
            <pc:docMk/>
            <pc:sldMk cId="3155463280" sldId="263"/>
            <ac:spMk id="46" creationId="{42A4FC2C-047E-45A5-965D-8E1E3BF09BC6}"/>
          </ac:spMkLst>
        </pc:spChg>
        <pc:spChg chg="add del">
          <ac:chgData name="Quesada, Nancy" userId="2c5d37c6-cdc8-413a-a3c4-659f4e61623e" providerId="ADAL" clId="{C5229D87-5D51-4F58-972D-E62B68E25251}" dt="2024-03-04T21:46:31.303" v="99" actId="26606"/>
          <ac:spMkLst>
            <pc:docMk/>
            <pc:sldMk cId="3155463280" sldId="263"/>
            <ac:spMk id="51" creationId="{A9F529C3-C941-49FD-8C67-82F134F64BDB}"/>
          </ac:spMkLst>
        </pc:spChg>
        <pc:spChg chg="add del">
          <ac:chgData name="Quesada, Nancy" userId="2c5d37c6-cdc8-413a-a3c4-659f4e61623e" providerId="ADAL" clId="{C5229D87-5D51-4F58-972D-E62B68E25251}" dt="2024-03-04T21:46:31.303" v="99" actId="26606"/>
          <ac:spMkLst>
            <pc:docMk/>
            <pc:sldMk cId="3155463280" sldId="263"/>
            <ac:spMk id="53" creationId="{20586029-32A0-47E5-9AEC-AE3ABA6B94D0}"/>
          </ac:spMkLst>
        </pc:spChg>
        <pc:spChg chg="add del">
          <ac:chgData name="Quesada, Nancy" userId="2c5d37c6-cdc8-413a-a3c4-659f4e61623e" providerId="ADAL" clId="{C5229D87-5D51-4F58-972D-E62B68E25251}" dt="2024-03-04T21:46:31.297" v="98" actId="26606"/>
          <ac:spMkLst>
            <pc:docMk/>
            <pc:sldMk cId="3155463280" sldId="263"/>
            <ac:spMk id="60" creationId="{42A4FC2C-047E-45A5-965D-8E1E3BF09BC6}"/>
          </ac:spMkLst>
        </pc:spChg>
        <pc:spChg chg="add del">
          <ac:chgData name="Quesada, Nancy" userId="2c5d37c6-cdc8-413a-a3c4-659f4e61623e" providerId="ADAL" clId="{C5229D87-5D51-4F58-972D-E62B68E25251}" dt="2024-03-04T22:00:13.438" v="106" actId="26606"/>
          <ac:spMkLst>
            <pc:docMk/>
            <pc:sldMk cId="3155463280" sldId="263"/>
            <ac:spMk id="62" creationId="{CB44330D-EA18-4254-AA95-EB49948539B8}"/>
          </ac:spMkLst>
        </pc:spChg>
        <pc:spChg chg="add del">
          <ac:chgData name="Quesada, Nancy" userId="2c5d37c6-cdc8-413a-a3c4-659f4e61623e" providerId="ADAL" clId="{C5229D87-5D51-4F58-972D-E62B68E25251}" dt="2024-03-04T22:00:13.438" v="106" actId="26606"/>
          <ac:spMkLst>
            <pc:docMk/>
            <pc:sldMk cId="3155463280" sldId="263"/>
            <ac:spMk id="63" creationId="{32BC26D8-82FB-445E-AA49-62A77D7C1EE0}"/>
          </ac:spMkLst>
        </pc:spChg>
        <pc:spChg chg="add del">
          <ac:chgData name="Quesada, Nancy" userId="2c5d37c6-cdc8-413a-a3c4-659f4e61623e" providerId="ADAL" clId="{C5229D87-5D51-4F58-972D-E62B68E25251}" dt="2024-03-04T22:25:40.918" v="221" actId="26606"/>
          <ac:spMkLst>
            <pc:docMk/>
            <pc:sldMk cId="3155463280" sldId="263"/>
            <ac:spMk id="68" creationId="{32BC26D8-82FB-445E-AA49-62A77D7C1EE0}"/>
          </ac:spMkLst>
        </pc:spChg>
        <pc:spChg chg="add del">
          <ac:chgData name="Quesada, Nancy" userId="2c5d37c6-cdc8-413a-a3c4-659f4e61623e" providerId="ADAL" clId="{C5229D87-5D51-4F58-972D-E62B68E25251}" dt="2024-03-04T22:25:40.918" v="221" actId="26606"/>
          <ac:spMkLst>
            <pc:docMk/>
            <pc:sldMk cId="3155463280" sldId="263"/>
            <ac:spMk id="70" creationId="{CB44330D-EA18-4254-AA95-EB49948539B8}"/>
          </ac:spMkLst>
        </pc:spChg>
        <pc:spChg chg="add">
          <ac:chgData name="Quesada, Nancy" userId="2c5d37c6-cdc8-413a-a3c4-659f4e61623e" providerId="ADAL" clId="{C5229D87-5D51-4F58-972D-E62B68E25251}" dt="2024-03-04T22:25:40.918" v="221" actId="26606"/>
          <ac:spMkLst>
            <pc:docMk/>
            <pc:sldMk cId="3155463280" sldId="263"/>
            <ac:spMk id="75" creationId="{32AEEBC8-9D30-42EF-95F2-386C2653FBF0}"/>
          </ac:spMkLst>
        </pc:spChg>
        <pc:spChg chg="add">
          <ac:chgData name="Quesada, Nancy" userId="2c5d37c6-cdc8-413a-a3c4-659f4e61623e" providerId="ADAL" clId="{C5229D87-5D51-4F58-972D-E62B68E25251}" dt="2024-03-04T22:25:40.918" v="221" actId="26606"/>
          <ac:spMkLst>
            <pc:docMk/>
            <pc:sldMk cId="3155463280" sldId="263"/>
            <ac:spMk id="77" creationId="{2E92FA66-67D7-4CB4-94D3-E643A9AD4757}"/>
          </ac:spMkLst>
        </pc:spChg>
        <pc:grpChg chg="add del">
          <ac:chgData name="Quesada, Nancy" userId="2c5d37c6-cdc8-413a-a3c4-659f4e61623e" providerId="ADAL" clId="{C5229D87-5D51-4F58-972D-E62B68E25251}" dt="2024-03-04T20:12:33.676" v="9" actId="26606"/>
          <ac:grpSpMkLst>
            <pc:docMk/>
            <pc:sldMk cId="3155463280" sldId="263"/>
            <ac:grpSpMk id="40" creationId="{63737881-458F-40AD-B72B-B57D267DC423}"/>
          </ac:grpSpMkLst>
        </pc:grpChg>
        <pc:picChg chg="add mod ord">
          <ac:chgData name="Quesada, Nancy" userId="2c5d37c6-cdc8-413a-a3c4-659f4e61623e" providerId="ADAL" clId="{C5229D87-5D51-4F58-972D-E62B68E25251}" dt="2024-03-04T22:25:40.918" v="221" actId="26606"/>
          <ac:picMkLst>
            <pc:docMk/>
            <pc:sldMk cId="3155463280" sldId="263"/>
            <ac:picMk id="3" creationId="{C53213FB-3C39-2321-D7A0-470B7C2C0A36}"/>
          </ac:picMkLst>
        </pc:picChg>
        <pc:picChg chg="del">
          <ac:chgData name="Quesada, Nancy" userId="2c5d37c6-cdc8-413a-a3c4-659f4e61623e" providerId="ADAL" clId="{C5229D87-5D51-4F58-972D-E62B68E25251}" dt="2024-03-04T20:12:12.676" v="0" actId="478"/>
          <ac:picMkLst>
            <pc:docMk/>
            <pc:sldMk cId="3155463280" sldId="263"/>
            <ac:picMk id="3" creationId="{E30300A9-D908-57B1-D6FD-C158AB964E3D}"/>
          </ac:picMkLst>
        </pc:picChg>
        <pc:picChg chg="add del mod ord">
          <ac:chgData name="Quesada, Nancy" userId="2c5d37c6-cdc8-413a-a3c4-659f4e61623e" providerId="ADAL" clId="{C5229D87-5D51-4F58-972D-E62B68E25251}" dt="2024-03-04T21:45:43.710" v="96" actId="478"/>
          <ac:picMkLst>
            <pc:docMk/>
            <pc:sldMk cId="3155463280" sldId="263"/>
            <ac:picMk id="4" creationId="{6A08E962-9802-AC08-2610-D84F995C6AA6}"/>
          </ac:picMkLst>
        </pc:picChg>
        <pc:picChg chg="add del mod">
          <ac:chgData name="Quesada, Nancy" userId="2c5d37c6-cdc8-413a-a3c4-659f4e61623e" providerId="ADAL" clId="{C5229D87-5D51-4F58-972D-E62B68E25251}" dt="2024-03-04T22:00:08.764" v="104" actId="478"/>
          <ac:picMkLst>
            <pc:docMk/>
            <pc:sldMk cId="3155463280" sldId="263"/>
            <ac:picMk id="6" creationId="{FE250762-3B84-8A92-141B-D250F6F6658F}"/>
          </ac:picMkLst>
        </pc:picChg>
        <pc:cxnChg chg="add del">
          <ac:chgData name="Quesada, Nancy" userId="2c5d37c6-cdc8-413a-a3c4-659f4e61623e" providerId="ADAL" clId="{C5229D87-5D51-4F58-972D-E62B68E25251}" dt="2024-03-04T21:46:31.303" v="99" actId="26606"/>
          <ac:cxnSpMkLst>
            <pc:docMk/>
            <pc:sldMk cId="3155463280" sldId="263"/>
            <ac:cxnSpMk id="55" creationId="{8C730EAB-A532-4295-A302-FB4B90DB9F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18DD-0A3B-2CDF-AF8F-BFCAA9E06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3802-D624-FA10-FC8A-46FC3EBF3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5EE6F-5F70-1356-8F0E-B3656FFE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0AC3-506B-B01D-9F0F-E7729F00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A8E2-6DA1-5842-AE0F-31B73E40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2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5B2A-0695-F86D-2624-D7DFF7C7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A435C-6A5C-7878-FE96-AF4F5B9C4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AF98-F174-D903-4B81-4507EC2B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4AD7-62DB-A943-5261-693CD77A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7F82-BE31-2AFB-440E-211BC368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2F7C1-BD6E-D809-7C99-88D048777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52709-D57E-5FDB-BFBE-7C324997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0B07-20D6-E129-BF58-F8A199AF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A6FE-FE0B-D78F-1189-25F4D129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8D36-8CC8-3FB9-B136-CF255A7F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407E-9C78-8C04-385E-3BE6933F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855B-244E-5DF6-6EBC-DFC97BE3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4A7A-EBBF-2D05-E16B-0F235C97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5EB9-D18D-A3B5-CF64-3B01A67B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9636-3C67-8C8E-9A35-0CB9F885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E80C-736F-E70C-B061-868A9DB6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FAD4-0871-ED70-5AE4-3738B0DF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AC82-C442-6967-CF5E-D1078D97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E335-BFDE-2400-E965-7566A401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36857-2149-8F1F-6291-41E7BBE6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7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E01-C023-C205-CE5A-4A7F7B08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B69A-643E-6E52-B4E4-4E0B686F9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E6879-5B65-4F8E-3A8D-E613F174E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2F79-28A8-6293-A3DE-DEA68221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5E9C-7B82-AD2A-80D6-757E1D38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393CF-C78B-AF77-8605-0FDB2211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5C52-5173-7931-3F82-EA36FC76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1B84-C830-2B05-08B0-55AC68D5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E0D73-536C-13BF-DCB4-F9DEBCA70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E6074-0928-C949-6F83-623C879BE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8D61D-9256-B68B-8129-8621D3A66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89E56-086C-758A-2813-78A5715C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97417-3EA3-6E99-A048-C76491F7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F5555-BE03-F5FE-9290-AFC27DFD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382D-3662-A427-80B4-F44DCA87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BA037-C12D-2228-9648-0671A781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DAABD-9ABE-A219-1232-21BB0513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30F0D-77B3-B441-A430-E96E8919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06C3E-4FB6-D62A-ECDA-79F7DC09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49765-969F-CBE9-52A2-97834D79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697DF-CB25-9D02-C2E2-9FBCE94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1975-6DB9-5767-7EF4-95E081BA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C3DE-C634-821E-1F33-16B51613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19630-594F-972F-36B0-6647ADCD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2D35D-4F6F-CA8F-73D2-5CB41BA7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F37B7-A046-5791-F018-F915DC17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E70D8-A4AC-50A3-7E69-DF7B68F0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7078-31B9-6905-F599-77D1EB86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0D5E2-A654-FDA5-453D-92AAA9802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7BE64-2E16-0BA6-0C66-BAF5AF9A1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A95A-288B-36EF-B7AF-A1FB52DB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D8AF-768D-0F60-9BF1-52D2FF2B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472EE-5DD6-AF9B-5C4D-A8CB47F2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0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03BDB-2973-E53B-1870-F6705F96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3FBF-4838-B1EC-95CA-67C8B48B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F52E-8B05-E1EF-CC26-AC480C1E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E149-648E-43C2-8AB5-793BC72E867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40CF-F222-1E0E-759D-76FE069A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0183-91B0-B2BB-20A6-DE38116F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7AB5-01A6-42FB-9926-4DCDB19B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725434-284D-D279-D802-897D1A6A7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CR" sz="7200" dirty="0">
                <a:solidFill>
                  <a:schemeClr val="bg1"/>
                </a:solidFill>
              </a:rPr>
              <a:t>Principios Gestalt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6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8C4A0-63A9-36A4-B0CB-2510C7888192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Continuidad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213FB-3C39-2321-D7A0-470B7C2C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92" y="2290936"/>
            <a:ext cx="490322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6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72478-07A7-C65E-4ECB-D27EAF4402BD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Semejanza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2AD08-82E7-3113-27A8-B2DACC96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570279"/>
            <a:ext cx="5468112" cy="3677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6EC374-2F66-D308-4CC0-5117321BB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199112"/>
            <a:ext cx="5468112" cy="24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9FE67-E1A0-D838-EC68-E5E26C62F6A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Simetría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C511F-4471-FE81-AFC3-D6D648B2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34" y="2290936"/>
            <a:ext cx="761413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8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8C90D-A803-11EF-4E41-AD687AB28028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Figura</a:t>
            </a:r>
            <a:r>
              <a:rPr lang="en-US" sz="2200" dirty="0"/>
              <a:t> y </a:t>
            </a:r>
            <a:r>
              <a:rPr lang="en-US" sz="2200" dirty="0" err="1"/>
              <a:t>fondo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C6621-E4BF-1477-8B1C-12F5FB94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59973"/>
            <a:ext cx="10917936" cy="38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2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04288-DF42-0067-5509-E464631B3B8B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Proximidad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2E591-30DF-EA0F-7E41-401812BD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78" y="2290936"/>
            <a:ext cx="638605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EA5AE-1BF5-814D-17D3-CD6AAF436C1C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Cierre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3C2A00-C6B0-50FD-EBE8-C85C1662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3" y="2290936"/>
            <a:ext cx="971620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1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E6E7B-6591-1D54-D6B8-8C84A2BCE254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Dirección común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E10AB-9E2C-75D2-301C-B4339272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91980"/>
            <a:ext cx="10917936" cy="33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9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Principios Gestalt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Gestalt</dc:title>
  <dc:creator>Quesada, Nancy</dc:creator>
  <cp:lastModifiedBy>Quesada, Nancy</cp:lastModifiedBy>
  <cp:revision>1</cp:revision>
  <dcterms:created xsi:type="dcterms:W3CDTF">2024-03-03T17:23:02Z</dcterms:created>
  <dcterms:modified xsi:type="dcterms:W3CDTF">2024-03-04T22:28:07Z</dcterms:modified>
</cp:coreProperties>
</file>