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2"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9144000" cy="6858000"/>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charset="0"/>
        <a:ea typeface="宋体" charset="0"/>
        <a:cs typeface="Droid Sans" charset="0"/>
      </a:defRPr>
    </a:lvl1pPr>
    <a:lvl2pPr marL="457200" indent="0" algn="l" defTabSz="914400" eaLnBrk="1" fontAlgn="auto" latinLnBrk="0" hangingPunct="1">
      <a:buNone/>
      <a:defRPr sz="1800" kern="1200">
        <a:solidFill>
          <a:schemeClr val="tx1"/>
        </a:solidFill>
        <a:latin typeface="Droid Sans" charset="0"/>
        <a:ea typeface="宋体" charset="0"/>
        <a:cs typeface="Droid Sans" charset="0"/>
      </a:defRPr>
    </a:lvl2pPr>
    <a:lvl3pPr marL="914400" indent="0" algn="l" defTabSz="914400" eaLnBrk="1" fontAlgn="auto" latinLnBrk="0" hangingPunct="1">
      <a:buNone/>
      <a:defRPr sz="1800" kern="1200">
        <a:solidFill>
          <a:schemeClr val="tx1"/>
        </a:solidFill>
        <a:latin typeface="Droid Sans" charset="0"/>
        <a:ea typeface="宋体" charset="0"/>
        <a:cs typeface="Droid Sans" charset="0"/>
      </a:defRPr>
    </a:lvl3pPr>
    <a:lvl4pPr marL="1371600" indent="0" algn="l" defTabSz="914400" eaLnBrk="1" fontAlgn="auto" latinLnBrk="0" hangingPunct="1">
      <a:buNone/>
      <a:defRPr sz="1800" kern="1200">
        <a:solidFill>
          <a:schemeClr val="tx1"/>
        </a:solidFill>
        <a:latin typeface="Droid Sans" charset="0"/>
        <a:ea typeface="宋体" charset="0"/>
        <a:cs typeface="Droid Sans" charset="0"/>
      </a:defRPr>
    </a:lvl4pPr>
    <a:lvl5pPr marL="1828800" indent="0" algn="l" defTabSz="914400" eaLnBrk="1" fontAlgn="auto" latinLnBrk="0" hangingPunct="1">
      <a:buNone/>
      <a:defRPr sz="1800" kern="1200">
        <a:solidFill>
          <a:schemeClr val="tx1"/>
        </a:solidFill>
        <a:latin typeface="Droid Sans" charset="0"/>
        <a:ea typeface="宋体" charset="0"/>
        <a:cs typeface="Droid Sans" charset="0"/>
      </a:defRPr>
    </a:lvl5pPr>
    <a:lvl6pPr marL="2286000" indent="0" algn="l" defTabSz="914400" eaLnBrk="1" fontAlgn="auto" latinLnBrk="0" hangingPunct="1">
      <a:buNone/>
      <a:defRPr sz="1800" kern="1200">
        <a:solidFill>
          <a:schemeClr val="tx1"/>
        </a:solidFill>
        <a:latin typeface="Droid Sans" charset="0"/>
        <a:ea typeface="宋体" charset="0"/>
        <a:cs typeface="Droid Sans" charset="0"/>
      </a:defRPr>
    </a:lvl6pPr>
    <a:lvl7pPr marL="2743200" indent="0" algn="l" defTabSz="914400" eaLnBrk="1" fontAlgn="auto" latinLnBrk="0" hangingPunct="1">
      <a:buNone/>
      <a:defRPr sz="1800" kern="1200">
        <a:solidFill>
          <a:schemeClr val="tx1"/>
        </a:solidFill>
        <a:latin typeface="Droid Sans" charset="0"/>
        <a:ea typeface="宋体" charset="0"/>
        <a:cs typeface="Droid Sans" charset="0"/>
      </a:defRPr>
    </a:lvl7pPr>
    <a:lvl8pPr marL="3200400" indent="0" algn="l" defTabSz="914400" eaLnBrk="1" fontAlgn="auto" latinLnBrk="0" hangingPunct="1">
      <a:buNone/>
      <a:defRPr sz="1800" kern="1200">
        <a:solidFill>
          <a:schemeClr val="tx1"/>
        </a:solidFill>
        <a:latin typeface="Droid Sans" charset="0"/>
        <a:ea typeface="宋体" charset="0"/>
        <a:cs typeface="Droid Sans" charset="0"/>
      </a:defRPr>
    </a:lvl8pPr>
    <a:lvl9pPr marL="3200400" indent="0" algn="l" defTabSz="914400" eaLnBrk="1" fontAlgn="auto" latinLnBrk="0" hangingPunct="1">
      <a:buNone/>
      <a:defRPr sz="1800" kern="1200">
        <a:solidFill>
          <a:schemeClr val="tx1"/>
        </a:solidFill>
        <a:latin typeface="Droid Sans" charset="0"/>
        <a:ea typeface="宋体" charset="0"/>
        <a:cs typeface="Droid Sans" charset="0"/>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E8E8EBD-38F2-4A88-AAFD-A82BFDE0F508}" v="2" dt="2024-09-29T03:57:04.984"/>
    <p1510:client id="{11F59021-061F-4123-AB4B-73FDE3ACED7D}" v="3" dt="2024-09-29T03:17:24.491"/>
    <p1510:client id="{22FC1ED9-FB78-4D0A-A016-E01E857FB5C1}" v="3" dt="2024-09-29T03:13:19.514"/>
    <p1510:client id="{2BF58CDD-3474-4AB5-B828-6BC76AC36BB7}" v="4" dt="2024-09-29T04:15:17.133"/>
    <p1510:client id="{39FAE6A1-AE40-41B5-9536-D627D1E1CB13}" v="3" dt="2024-09-29T04:03:06.674"/>
    <p1510:client id="{5F3C0ABB-D4C8-49EF-849F-52080942CD43}" v="4" dt="2024-09-29T03:54:42.832"/>
    <p1510:client id="{5FBE1BE6-468C-4EC2-9A7E-F8CC34923EDF}" v="2" dt="2024-09-29T03:59:33.097"/>
    <p1510:client id="{7B10D084-D32D-400E-A926-270B95868F51}" v="3" dt="2024-09-29T04:10:42.141"/>
    <p1510:client id="{8085FC7C-FB09-4825-97CD-4694B1B87A5D}" v="4" dt="2024-09-29T03:22:35.826"/>
    <p1510:client id="{88720BC4-4DBF-48E9-9187-4ECEE46FB545}" v="5" dt="2024-09-29T04:08:15.175"/>
    <p1510:client id="{8B0BD07F-C116-48EB-BF1F-CA234AC93BC5}" v="3" dt="2024-09-29T03:25:59.505"/>
    <p1510:client id="{8D0F90B6-A7C0-4A84-8678-CED6BFB4B759}" v="4" dt="2024-09-29T03:20:16.103"/>
    <p1510:client id="{BB1BE3C7-A501-4874-81D7-7D7B96454F2A}" v="3" dt="2024-09-29T04:12:59.415"/>
    <p1510:client id="{C6F95095-D8B6-4656-956C-8089D9F6DF6D}" v="11" dt="2024-09-29T04:19:01.988"/>
    <p1510:client id="{DD9DBE78-B493-4A13-9709-4B53B6690EBD}" v="2" dt="2024-09-29T03:29:11.332"/>
    <p1510:client id="{E886BF3B-DC16-45A3-8F6A-F06120C7E49B}" v="11" dt="2024-09-29T03:10:57.08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66" autoAdjust="0"/>
    <p:restoredTop sz="100000" autoAdjust="0"/>
  </p:normalViewPr>
  <p:slideViewPr>
    <p:cSldViewPr snapToGrid="0" snapToObjects="1">
      <p:cViewPr varScale="1">
        <p:scale>
          <a:sx n="69" d="100"/>
          <a:sy n="69" d="100"/>
        </p:scale>
        <p:origin x="708" y="60"/>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57" d="100"/>
          <a:sy n="57" d="100"/>
        </p:scale>
        <p:origin x="0" y="0"/>
      </p:cViewPr>
      <p:guideLst/>
    </p:cSldViewPr>
  </p:notes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msak\Downloads\employee_data.csv"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[employee_data.csv]Sheet4!PivotTable3</c:name>
    <c:fmtId val="102"/>
  </c:pivotSource>
  <c:chart>
    <c:autoTitleDeleted val="0"/>
    <c:pivotFmts>
      <c:pivotFmt>
        <c:idx val="0"/>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bar"/>
        <c:grouping val="clustered"/>
        <c:varyColors val="0"/>
        <c:ser>
          <c:idx val="0"/>
          <c:order val="0"/>
          <c:tx>
            <c:strRef>
              <c:f>Sheet4!$B$3:$B$4</c:f>
              <c:strCache>
                <c:ptCount val="1"/>
                <c:pt idx="0">
                  <c:v>HIGH</c:v>
                </c:pt>
              </c:strCache>
            </c:strRef>
          </c:tx>
          <c:spPr>
            <a:solidFill>
              <a:schemeClr val="accent1"/>
            </a:solidFill>
            <a:ln>
              <a:noFill/>
            </a:ln>
            <a:effectLst/>
            <a:sp3d/>
          </c:spPr>
          <c:invertIfNegative val="0"/>
          <c:cat>
            <c:strRef>
              <c:f>Sheet4!$A$5:$A$15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Sheet4!$B$5:$B$15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5E93-4003-ACF8-D44C5BD42A01}"/>
            </c:ext>
          </c:extLst>
        </c:ser>
        <c:ser>
          <c:idx val="1"/>
          <c:order val="1"/>
          <c:tx>
            <c:strRef>
              <c:f>Sheet4!$C$3:$C$4</c:f>
              <c:strCache>
                <c:ptCount val="1"/>
                <c:pt idx="0">
                  <c:v>LOW</c:v>
                </c:pt>
              </c:strCache>
            </c:strRef>
          </c:tx>
          <c:spPr>
            <a:solidFill>
              <a:schemeClr val="accent2"/>
            </a:solidFill>
            <a:ln>
              <a:noFill/>
            </a:ln>
            <a:effectLst/>
            <a:sp3d/>
          </c:spPr>
          <c:invertIfNegative val="0"/>
          <c:cat>
            <c:strRef>
              <c:f>Sheet4!$A$5:$A$15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Sheet4!$C$5:$C$15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1-5E93-4003-ACF8-D44C5BD42A01}"/>
            </c:ext>
          </c:extLst>
        </c:ser>
        <c:ser>
          <c:idx val="2"/>
          <c:order val="2"/>
          <c:tx>
            <c:strRef>
              <c:f>Sheet4!$D$3:$D$4</c:f>
              <c:strCache>
                <c:ptCount val="1"/>
                <c:pt idx="0">
                  <c:v>MEDIUM</c:v>
                </c:pt>
              </c:strCache>
            </c:strRef>
          </c:tx>
          <c:spPr>
            <a:solidFill>
              <a:schemeClr val="accent3"/>
            </a:solidFill>
            <a:ln>
              <a:noFill/>
            </a:ln>
            <a:effectLst/>
            <a:sp3d/>
          </c:spPr>
          <c:invertIfNegative val="0"/>
          <c:cat>
            <c:strRef>
              <c:f>Sheet4!$A$5:$A$15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Sheet4!$D$5:$D$15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2-5E93-4003-ACF8-D44C5BD42A01}"/>
            </c:ext>
          </c:extLst>
        </c:ser>
        <c:ser>
          <c:idx val="3"/>
          <c:order val="3"/>
          <c:tx>
            <c:strRef>
              <c:f>Sheet4!$E$3:$E$4</c:f>
              <c:strCache>
                <c:ptCount val="1"/>
                <c:pt idx="0">
                  <c:v>VERY HIGHT</c:v>
                </c:pt>
              </c:strCache>
            </c:strRef>
          </c:tx>
          <c:spPr>
            <a:solidFill>
              <a:schemeClr val="accent4"/>
            </a:solidFill>
            <a:ln>
              <a:noFill/>
            </a:ln>
            <a:effectLst/>
            <a:sp3d/>
          </c:spPr>
          <c:invertIfNegative val="0"/>
          <c:cat>
            <c:strRef>
              <c:f>Sheet4!$A$5:$A$15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Sheet4!$E$5:$E$15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3-5E93-4003-ACF8-D44C5BD42A01}"/>
            </c:ext>
          </c:extLst>
        </c:ser>
        <c:dLbls>
          <c:showLegendKey val="0"/>
          <c:showVal val="0"/>
          <c:showCatName val="0"/>
          <c:showSerName val="0"/>
          <c:showPercent val="0"/>
          <c:showBubbleSize val="0"/>
        </c:dLbls>
        <c:gapWidth val="150"/>
        <c:shape val="box"/>
        <c:axId val="377134959"/>
        <c:axId val="377139279"/>
        <c:axId val="0"/>
      </c:bar3DChart>
      <c:catAx>
        <c:axId val="377134959"/>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77139279"/>
        <c:crosses val="autoZero"/>
        <c:auto val="1"/>
        <c:lblAlgn val="ctr"/>
        <c:lblOffset val="100"/>
        <c:noMultiLvlLbl val="0"/>
      </c:catAx>
      <c:valAx>
        <c:axId val="377139279"/>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77134959"/>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a:t>
            </a:fld>
            <a:endParaRPr lang="zh-CN" altLang="en-US" sz="1200">
              <a:latin typeface="Calibri" charset="0"/>
              <a:ea typeface="等线" charset="0"/>
              <a:cs typeface="Calibri" charset="0"/>
            </a:endParaRPr>
          </a:p>
        </p:txBody>
      </p:sp>
      <p:sp>
        <p:nvSpPr>
          <p:cNvPr id="17" name="文本框"/>
          <p:cNvSpPr>
            <a:spLocks noGrp="1"/>
          </p:cNvSpPr>
          <p:nvPr>
            <p:ph type="hdr"/>
          </p:nvPr>
        </p:nvSpPr>
        <p:spPr>
          <a:xfrm>
            <a:off x="0" y="0"/>
            <a:ext cx="5283200" cy="34448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l"/>
            <a:endParaRPr lang="zh-CN" altLang="en-US" sz="1200">
              <a:latin typeface="Calibri" charset="0"/>
              <a:ea typeface="等线" charset="0"/>
              <a:cs typeface="Calibri" charset="0"/>
            </a:endParaRPr>
          </a:p>
        </p:txBody>
      </p:sp>
      <p:sp>
        <p:nvSpPr>
          <p:cNvPr id="18" name="文本框"/>
          <p:cNvSpPr>
            <a:spLocks noGrp="1"/>
          </p:cNvSpPr>
          <p:nvPr>
            <p:ph type="dt" idx="1"/>
          </p:nvPr>
        </p:nvSpPr>
        <p:spPr>
          <a:xfrm>
            <a:off x="6905625" y="0"/>
            <a:ext cx="5283200" cy="34448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r"/>
            <a:fld id="{CAD2D6BD-DE1B-4B5F-8B41-2702339687B9}" type="datetime1">
              <a:rPr lang="en-US" altLang="zh-CN" sz="1200">
                <a:latin typeface="Calibri" charset="0"/>
                <a:ea typeface="等线" charset="0"/>
                <a:cs typeface="Calibri" charset="0"/>
              </a:rPr>
              <a:t>9/29/2024</a:t>
            </a:fld>
            <a:endParaRPr lang="zh-CN" altLang="en-US" sz="1200">
              <a:latin typeface="Calibri" charset="0"/>
              <a:ea typeface="等线" charset="0"/>
              <a:cs typeface="Calibri" charset="0"/>
            </a:endParaRPr>
          </a:p>
        </p:txBody>
      </p:sp>
      <p:sp>
        <p:nvSpPr>
          <p:cNvPr id="19" name="对象"/>
          <p:cNvSpPr>
            <a:spLocks noGrp="1" noRot="1" noChangeAspect="1"/>
          </p:cNvSpPr>
          <p:nvPr>
            <p:ph type="sldImg" idx="2"/>
          </p:nvPr>
        </p:nvSpPr>
        <p:spPr>
          <a:xfrm>
            <a:off x="4038600" y="857250"/>
            <a:ext cx="4114800" cy="2314575"/>
          </a:xfrm>
          <a:prstGeom prst="rect">
            <a:avLst/>
          </a:prstGeom>
          <a:noFill/>
          <a:ln w="12700" cap="flat" cmpd="sng">
            <a:solidFill>
              <a:srgbClr val="000000"/>
            </a:solidFill>
            <a:prstDash val="solid"/>
            <a:round/>
          </a:ln>
        </p:spPr>
      </p:sp>
      <p:sp>
        <p:nvSpPr>
          <p:cNvPr id="20" name="文本框"/>
          <p:cNvSpPr>
            <a:spLocks noGrp="1"/>
          </p:cNvSpPr>
          <p:nvPr>
            <p:ph type="body" idx="3"/>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21" name="文本框"/>
          <p:cNvSpPr>
            <a:spLocks noGrp="1"/>
          </p:cNvSpPr>
          <p:nvPr>
            <p:ph type="ftr" idx="4"/>
          </p:nvPr>
        </p:nvSpPr>
        <p:spPr>
          <a:xfrm>
            <a:off x="0"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l"/>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52969240"/>
      </p:ext>
    </p:extLst>
  </p:cSld>
  <p:clrMap bg1="lt1" tx1="dk1" bg2="lt2" tx2="dk2" accent1="accent1" accent2="accent2" accent3="accent3" accent4="accent4" accent5="accent5" accent6="accent6" hlink="hlink" folHlink="folHlink"/>
  <p:hf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a:t>
            </a:fld>
            <a:endParaRPr lang="zh-CN" altLang="en-US" sz="1200">
              <a:latin typeface="Calibri" charset="0"/>
              <a:ea typeface="等线" charset="0"/>
              <a:cs typeface="Calibri" charset="0"/>
            </a:endParaRPr>
          </a:p>
        </p:txBody>
      </p:sp>
      <p:sp>
        <p:nvSpPr>
          <p:cNvPr id="47"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48"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6647261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10</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7841264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11</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3252439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12</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8311994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2</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20411502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3</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9301068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4</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8397532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5</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0910520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6</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4145418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7</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4826019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8</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3088665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9</a:t>
            </a:fld>
            <a:endParaRPr lang="zh-CN" altLang="en-US" sz="1200">
              <a:latin typeface="Calibri" charset="0"/>
              <a:ea typeface="等线" charset="0"/>
              <a:cs typeface="Calibri" charset="0"/>
            </a:endParaRPr>
          </a:p>
        </p:txBody>
      </p:sp>
      <p:sp>
        <p:nvSpPr>
          <p:cNvPr id="165"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66"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21278957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a:t>单击此处编辑母版标题样式</a:t>
            </a:r>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2453302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8944065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423133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37"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36"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35"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34"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33"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32"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31"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30"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29"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28"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23" name="文本框"/>
          <p:cNvSpPr>
            <a:spLocks noGrp="1"/>
          </p:cNvSpPr>
          <p:nvPr>
            <p:ph type="title"/>
          </p:nvPr>
        </p:nvSpPr>
        <p:spPr>
          <a:xfrm>
            <a:off x="3195573" y="2067305"/>
            <a:ext cx="5800851" cy="51815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endParaRPr lang="zh-CN" altLang="en-US" sz="3200" b="0" i="0">
              <a:solidFill>
                <a:schemeClr val="tx1"/>
              </a:solidFill>
              <a:latin typeface="Trebuchet MS" charset="0"/>
              <a:cs typeface="Trebuchet MS" charset="0"/>
            </a:endParaRPr>
          </a:p>
        </p:txBody>
      </p:sp>
      <p:sp>
        <p:nvSpPr>
          <p:cNvPr id="24" name="文本框"/>
          <p:cNvSpPr>
            <a:spLocks noGrp="1"/>
          </p:cNvSpPr>
          <p:nvPr>
            <p:ph type="body" idx="4"/>
          </p:nvPr>
        </p:nvSpPr>
        <p:spPr>
          <a:xfrm>
            <a:off x="1828800" y="3840480"/>
            <a:ext cx="8534401" cy="171449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endParaRPr lang="zh-CN" altLang="en-US"/>
          </a:p>
        </p:txBody>
      </p:sp>
      <p:sp>
        <p:nvSpPr>
          <p:cNvPr id="25" name="文本框"/>
          <p:cNvSpPr>
            <a:spLocks noGrp="1"/>
          </p:cNvSpPr>
          <p:nvPr>
            <p:ph type="ftr" idx="5"/>
          </p:nvPr>
        </p:nvSpPr>
        <p:spPr>
          <a:xfrm>
            <a:off x="4145279" y="6377940"/>
            <a:ext cx="390144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26" name="文本框"/>
          <p:cNvSpPr>
            <a:spLocks noGrp="1"/>
          </p:cNvSpPr>
          <p:nvPr>
            <p:ph type="dt" idx="6"/>
          </p:nvPr>
        </p:nvSpPr>
        <p:spPr>
          <a:xfrm>
            <a:off x="609600" y="6377940"/>
            <a:ext cx="280416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27" name="文本框"/>
          <p:cNvSpPr>
            <a:spLocks noGrp="1"/>
          </p:cNvSpPr>
          <p:nvPr>
            <p:ph type="sldNum" idx="7"/>
          </p:nvPr>
        </p:nvSpPr>
        <p:spPr>
          <a:xfrm>
            <a:off x="11353418" y="6473336"/>
            <a:ext cx="151129" cy="191770"/>
          </a:xfrm>
          <a:prstGeom prst="rect">
            <a:avLst/>
          </a:prstGeom>
          <a:noFill/>
          <a:ln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6473511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62"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61"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60"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59"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58"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57"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56"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55"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54"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53"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49"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sz="4800" b="1" i="0">
              <a:solidFill>
                <a:schemeClr val="tx1"/>
              </a:solidFill>
              <a:latin typeface="Trebuchet MS" charset="0"/>
              <a:cs typeface="Trebuchet MS" charset="0"/>
            </a:endParaRPr>
          </a:p>
        </p:txBody>
      </p:sp>
      <p:sp>
        <p:nvSpPr>
          <p:cNvPr id="50" name="文本框"/>
          <p:cNvSpPr>
            <a:spLocks noGrp="1"/>
          </p:cNvSpPr>
          <p:nvPr>
            <p:ph type="ftr" idx="5"/>
          </p:nvPr>
        </p:nvSpPr>
        <p:spPr>
          <a:xfrm>
            <a:off x="4145279" y="6377940"/>
            <a:ext cx="390144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51" name="文本框"/>
          <p:cNvSpPr>
            <a:spLocks noGrp="1"/>
          </p:cNvSpPr>
          <p:nvPr>
            <p:ph type="dt" idx="6"/>
          </p:nvPr>
        </p:nvSpPr>
        <p:spPr>
          <a:xfrm>
            <a:off x="609600" y="6377940"/>
            <a:ext cx="280416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52" name="文本框"/>
          <p:cNvSpPr>
            <a:spLocks noGrp="1"/>
          </p:cNvSpPr>
          <p:nvPr>
            <p:ph type="sldNum" idx="7"/>
          </p:nvPr>
        </p:nvSpPr>
        <p:spPr>
          <a:xfrm>
            <a:off x="11353418" y="6473336"/>
            <a:ext cx="151129" cy="191770"/>
          </a:xfrm>
          <a:prstGeom prst="rect">
            <a:avLst/>
          </a:prstGeom>
          <a:noFill/>
          <a:ln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8790165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120"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119"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118"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17"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16"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15"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14"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13"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12"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11"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6"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sz="4800" b="1" i="0">
              <a:solidFill>
                <a:schemeClr val="tx1"/>
              </a:solidFill>
              <a:latin typeface="Trebuchet MS" charset="0"/>
              <a:cs typeface="Trebuchet MS" charset="0"/>
            </a:endParaRPr>
          </a:p>
        </p:txBody>
      </p:sp>
      <p:sp>
        <p:nvSpPr>
          <p:cNvPr id="107" name="文本框"/>
          <p:cNvSpPr>
            <a:spLocks noGrp="1"/>
          </p:cNvSpPr>
          <p:nvPr>
            <p:ph type="body" idx="1"/>
          </p:nvPr>
        </p:nvSpPr>
        <p:spPr>
          <a:xfrm>
            <a:off x="609600" y="1577340"/>
            <a:ext cx="10972800" cy="452627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a:p>
        </p:txBody>
      </p:sp>
      <p:sp>
        <p:nvSpPr>
          <p:cNvPr id="108" name="文本框"/>
          <p:cNvSpPr>
            <a:spLocks noGrp="1"/>
          </p:cNvSpPr>
          <p:nvPr>
            <p:ph type="ftr" idx="5"/>
          </p:nvPr>
        </p:nvSpPr>
        <p:spPr>
          <a:xfrm>
            <a:off x="4145279" y="6377940"/>
            <a:ext cx="390144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109" name="文本框"/>
          <p:cNvSpPr>
            <a:spLocks noGrp="1"/>
          </p:cNvSpPr>
          <p:nvPr>
            <p:ph type="dt" idx="6"/>
          </p:nvPr>
        </p:nvSpPr>
        <p:spPr>
          <a:xfrm>
            <a:off x="609600" y="6377940"/>
            <a:ext cx="280416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110" name="文本框"/>
          <p:cNvSpPr>
            <a:spLocks noGrp="1"/>
          </p:cNvSpPr>
          <p:nvPr>
            <p:ph type="sldNum" idx="7"/>
          </p:nvPr>
        </p:nvSpPr>
        <p:spPr>
          <a:xfrm>
            <a:off x="11353418" y="6473336"/>
            <a:ext cx="151129" cy="191770"/>
          </a:xfrm>
          <a:prstGeom prst="rect">
            <a:avLst/>
          </a:prstGeom>
          <a:noFill/>
          <a:ln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9007218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660085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20995380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7952805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a:t>单击此处编辑母版标题样式</a:t>
            </a:r>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8" name="文本框"/>
          <p:cNvSpPr>
            <a:spLocks noGrp="1"/>
          </p:cNvSpPr>
          <p:nvPr>
            <p:ph type="ftr" sz="quarter" idx="11"/>
          </p:nvPr>
        </p:nvSpPr>
        <p:spPr/>
        <p:txBody>
          <a:bodyPr/>
          <a:lstStyle/>
          <a:p>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1685850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4" name="文本框"/>
          <p:cNvSpPr>
            <a:spLocks noGrp="1"/>
          </p:cNvSpPr>
          <p:nvPr>
            <p:ph type="ftr" sz="quarter" idx="11"/>
          </p:nvPr>
        </p:nvSpPr>
        <p:spPr/>
        <p:txBody>
          <a:bodyPr/>
          <a:lstStyle/>
          <a:p>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9990508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3" name="文本框"/>
          <p:cNvSpPr>
            <a:spLocks noGrp="1"/>
          </p:cNvSpPr>
          <p:nvPr>
            <p:ph type="ftr" sz="quarter" idx="11"/>
          </p:nvPr>
        </p:nvSpPr>
        <p:spPr/>
        <p:txBody>
          <a:bodyPr/>
          <a:lstStyle/>
          <a:p>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5661974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267232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5926577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3"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4"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5"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6"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7"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8"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9"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1"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2"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sz="4800" b="1" i="0">
              <a:solidFill>
                <a:schemeClr val="tx1"/>
              </a:solidFill>
              <a:latin typeface="Trebuchet MS" charset="0"/>
              <a:cs typeface="Trebuchet MS" charset="0"/>
            </a:endParaRPr>
          </a:p>
        </p:txBody>
      </p:sp>
      <p:sp>
        <p:nvSpPr>
          <p:cNvPr id="13" name="文本框"/>
          <p:cNvSpPr>
            <a:spLocks noGrp="1"/>
          </p:cNvSpPr>
          <p:nvPr>
            <p:ph type="body" idx="1"/>
          </p:nvPr>
        </p:nvSpPr>
        <p:spPr>
          <a:xfrm>
            <a:off x="609600" y="1577340"/>
            <a:ext cx="10972800" cy="452627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a:p>
        </p:txBody>
      </p:sp>
      <p:sp>
        <p:nvSpPr>
          <p:cNvPr id="14" name="文本框"/>
          <p:cNvSpPr>
            <a:spLocks noGrp="1"/>
          </p:cNvSpPr>
          <p:nvPr>
            <p:ph type="ftr" idx="5"/>
          </p:nvPr>
        </p:nvSpPr>
        <p:spPr>
          <a:xfrm>
            <a:off x="4145279" y="6377940"/>
            <a:ext cx="390144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15" name="文本框"/>
          <p:cNvSpPr>
            <a:spLocks noGrp="1"/>
          </p:cNvSpPr>
          <p:nvPr>
            <p:ph type="dt" idx="6"/>
          </p:nvPr>
        </p:nvSpPr>
        <p:spPr>
          <a:xfrm>
            <a:off x="609600" y="6377940"/>
            <a:ext cx="280416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l"/>
            <a:fld id="{CAD2D6BD-DE1B-4B5F-8B41-2702339687B9}" type="datetime1">
              <a:rPr lang="en-US" altLang="zh-CN">
                <a:solidFill>
                  <a:srgbClr val="898989"/>
                </a:solidFill>
                <a:latin typeface="Calibri" charset="0"/>
                <a:ea typeface="宋体" charset="0"/>
                <a:cs typeface="Calibri" charset="0"/>
              </a:rPr>
              <a:t>9/29/2024</a:t>
            </a:fld>
            <a:endParaRPr lang="zh-CN" altLang="en-US">
              <a:solidFill>
                <a:srgbClr val="898989"/>
              </a:solidFill>
              <a:latin typeface="Calibri" charset="0"/>
              <a:ea typeface="宋体" charset="0"/>
              <a:cs typeface="Calibri" charset="0"/>
            </a:endParaRPr>
          </a:p>
        </p:txBody>
      </p:sp>
      <p:sp>
        <p:nvSpPr>
          <p:cNvPr id="16" name="文本框"/>
          <p:cNvSpPr>
            <a:spLocks noGrp="1"/>
          </p:cNvSpPr>
          <p:nvPr>
            <p:ph type="sldNum" idx="7"/>
          </p:nvPr>
        </p:nvSpPr>
        <p:spPr>
          <a:xfrm>
            <a:off x="11353418" y="6473336"/>
            <a:ext cx="151129" cy="19177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563531969"/>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sldNum="0" hdr="0" ftr="0" dt="0"/>
  <p:txStyles>
    <p:titleStyle>
      <a:lvl1pPr defTabSz="914400" fontAlgn="auto" hangingPunct="1">
        <a:buNone/>
        <a:defRPr sz="1800">
          <a:latin typeface="Calibri" charset="0"/>
          <a:ea typeface="宋体" charset="0"/>
          <a:cs typeface="Calibri" charset="0"/>
        </a:defRPr>
      </a:lvl1pPr>
    </p:titleStyle>
    <p:bodyStyle>
      <a:lvl1pPr marL="0" indent="0" defTabSz="914400" fontAlgn="auto" hangingPunct="1">
        <a:buNone/>
        <a:defRPr sz="1800">
          <a:latin typeface="Calibri" charset="0"/>
          <a:ea typeface="宋体" charset="0"/>
          <a:cs typeface="Calibri" charset="0"/>
        </a:defRPr>
      </a:lvl1pPr>
      <a:lvl2pPr marL="457200" indent="0" defTabSz="914400" fontAlgn="auto" hangingPunct="1">
        <a:buNone/>
        <a:defRPr sz="1800">
          <a:latin typeface="Calibri" charset="0"/>
          <a:ea typeface="宋体" charset="0"/>
          <a:cs typeface="Calibri" charset="0"/>
        </a:defRPr>
      </a:lvl2pPr>
      <a:lvl3pPr marL="914400" indent="0" defTabSz="914400" fontAlgn="auto" hangingPunct="1">
        <a:buNone/>
        <a:defRPr sz="1800">
          <a:latin typeface="Calibri" charset="0"/>
          <a:ea typeface="宋体" charset="0"/>
          <a:cs typeface="Calibri" charset="0"/>
        </a:defRPr>
      </a:lvl3pPr>
      <a:lvl4pPr marL="1371600" indent="0" defTabSz="914400" fontAlgn="auto" hangingPunct="1">
        <a:buNone/>
        <a:defRPr sz="1800">
          <a:latin typeface="Calibri" charset="0"/>
          <a:ea typeface="宋体" charset="0"/>
          <a:cs typeface="Calibri" charset="0"/>
        </a:defRPr>
      </a:lvl4pPr>
      <a:lvl5pPr marL="1828800" indent="0" defTabSz="914400" fontAlgn="auto" hangingPunct="1">
        <a:buNone/>
        <a:defRPr sz="1800">
          <a:latin typeface="Calibri" charset="0"/>
          <a:ea typeface="宋体" charset="0"/>
          <a:cs typeface="Calibri" charset="0"/>
        </a:defRPr>
      </a:lvl5pPr>
      <a:lvl6pPr marL="2286000" indent="0" defTabSz="914400" fontAlgn="auto" hangingPunct="1">
        <a:buNone/>
        <a:defRPr sz="1800">
          <a:latin typeface="Calibri" charset="0"/>
          <a:ea typeface="宋体" charset="0"/>
          <a:cs typeface="Calibri" charset="0"/>
        </a:defRPr>
      </a:lvl6pPr>
      <a:lvl7pPr marL="2743200" indent="0" defTabSz="914400" fontAlgn="auto" hangingPunct="1">
        <a:buNone/>
        <a:defRPr sz="1800">
          <a:latin typeface="Calibri" charset="0"/>
          <a:ea typeface="宋体" charset="0"/>
          <a:cs typeface="Calibri" charset="0"/>
        </a:defRPr>
      </a:lvl7pPr>
      <a:lvl8pPr marL="3200400" indent="0" defTabSz="914400" fontAlgn="auto" hangingPunct="1">
        <a:buNone/>
        <a:defRPr sz="1800">
          <a:latin typeface="Calibri" charset="0"/>
          <a:ea typeface="宋体" charset="0"/>
          <a:cs typeface="Calibri" charset="0"/>
        </a:defRPr>
      </a:lvl8pPr>
      <a:lvl9pPr marL="3200400" indent="0" defTabSz="914400" fontAlgn="auto" hangingPunct="1">
        <a:buNone/>
        <a:defRPr sz="1800">
          <a:latin typeface="Calibri" charset="0"/>
          <a:ea typeface="宋体" charset="0"/>
          <a:cs typeface="Calibri"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4.xml"/><Relationship Id="rId4" Type="http://schemas.openxmlformats.org/officeDocument/2006/relationships/chart" Target="../charts/char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3.xml"/><Relationship Id="rId5" Type="http://schemas.openxmlformats.org/officeDocument/2006/relationships/image" Target="../media/image4.jp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4.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7.xml"/><Relationship Id="rId1" Type="http://schemas.openxmlformats.org/officeDocument/2006/relationships/slideLayout" Target="../slideLayouts/slideLayout14.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5" cy="1333500"/>
            <a:chOff x="876298" y="990599"/>
            <a:chExt cx="1743075" cy="1333500"/>
          </a:xfrm>
        </p:grpSpPr>
        <p:sp>
          <p:nvSpPr>
            <p:cNvPr id="38" name="曲线"/>
            <p:cNvSpPr>
              <a:spLocks/>
            </p:cNvSpPr>
            <p:nvPr/>
          </p:nvSpPr>
          <p:spPr>
            <a:xfrm>
              <a:off x="876298" y="1266824"/>
              <a:ext cx="1228725" cy="1057275"/>
            </a:xfrm>
            <a:custGeom>
              <a:avLst/>
              <a:gdLst>
                <a:gd name="T1" fmla="*/ 0 w 21600"/>
                <a:gd name="T2" fmla="*/ 0 h 21600"/>
                <a:gd name="T3" fmla="*/ 21600 w 21600"/>
                <a:gd name="T4" fmla="*/ 21600 h 21600"/>
              </a:gdLst>
              <a:ahLst/>
              <a:cxn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ap="flat" cmpd="sng">
              <a:noFill/>
              <a:prstDash val="solid"/>
              <a:miter/>
            </a:ln>
          </p:spPr>
        </p:sp>
        <p:sp>
          <p:nvSpPr>
            <p:cNvPr id="39" name="曲线"/>
            <p:cNvSpPr>
              <a:spLocks/>
            </p:cNvSpPr>
            <p:nvPr/>
          </p:nvSpPr>
          <p:spPr>
            <a:xfrm>
              <a:off x="1971673" y="990599"/>
              <a:ext cx="647700" cy="561974"/>
            </a:xfrm>
            <a:custGeom>
              <a:avLst/>
              <a:gdLst>
                <a:gd name="T1" fmla="*/ 0 w 21600"/>
                <a:gd name="T2" fmla="*/ 0 h 21600"/>
                <a:gd name="T3" fmla="*/ 21600 w 21600"/>
                <a:gd name="T4" fmla="*/ 21600 h 21600"/>
              </a:gdLst>
              <a:ahLst/>
              <a:cxn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ap="flat" cmpd="sng">
              <a:noFill/>
              <a:prstDash val="solid"/>
              <a:miter/>
            </a:ln>
          </p:spPr>
        </p:sp>
      </p:grpSp>
      <p:sp>
        <p:nvSpPr>
          <p:cNvPr id="41" name="曲线"/>
          <p:cNvSpPr>
            <a:spLocks/>
          </p:cNvSpPr>
          <p:nvPr/>
        </p:nvSpPr>
        <p:spPr>
          <a:xfrm>
            <a:off x="3752849" y="1190625"/>
            <a:ext cx="1666875" cy="1438275"/>
          </a:xfrm>
          <a:custGeom>
            <a:avLst/>
            <a:gdLst>
              <a:gd name="T1" fmla="*/ 0 w 21600"/>
              <a:gd name="T2" fmla="*/ 0 h 21600"/>
              <a:gd name="T3" fmla="*/ 21600 w 21600"/>
              <a:gd name="T4" fmla="*/ 21600 h 21600"/>
            </a:gdLst>
            <a:ahLst/>
            <a:cxn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ap="flat" cmpd="sng">
            <a:noFill/>
            <a:prstDash val="solid"/>
            <a:miter/>
          </a:ln>
        </p:spPr>
      </p:sp>
      <p:sp>
        <p:nvSpPr>
          <p:cNvPr id="42" name="曲线"/>
          <p:cNvSpPr>
            <a:spLocks/>
          </p:cNvSpPr>
          <p:nvPr/>
        </p:nvSpPr>
        <p:spPr>
          <a:xfrm>
            <a:off x="3800474" y="5229225"/>
            <a:ext cx="723900" cy="619124"/>
          </a:xfrm>
          <a:custGeom>
            <a:avLst/>
            <a:gdLst>
              <a:gd name="T1" fmla="*/ 0 w 21600"/>
              <a:gd name="T2" fmla="*/ 0 h 21600"/>
              <a:gd name="T3" fmla="*/ 21600 w 21600"/>
              <a:gd name="T4" fmla="*/ 21600 h 21600"/>
            </a:gdLst>
            <a:ahLst/>
            <a:cxn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ap="flat" cmpd="sng">
            <a:noFill/>
            <a:prstDash val="solid"/>
            <a:miter/>
          </a:ln>
        </p:spPr>
      </p:sp>
      <p:sp>
        <p:nvSpPr>
          <p:cNvPr id="43" name="文本框"/>
          <p:cNvSpPr>
            <a:spLocks noGrp="1"/>
          </p:cNvSpPr>
          <p:nvPr>
            <p:ph type="ctrTitle"/>
          </p:nvPr>
        </p:nvSpPr>
        <p:spPr>
          <a:xfrm>
            <a:off x="-623455" y="19665"/>
            <a:ext cx="9776980" cy="1001556"/>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3213735" indent="0" algn="l">
              <a:lnSpc>
                <a:spcPct val="100000"/>
              </a:lnSpc>
              <a:spcBef>
                <a:spcPts val="130"/>
              </a:spcBef>
              <a:spcAft>
                <a:spcPts val="0"/>
              </a:spcAft>
              <a:buNone/>
            </a:pPr>
            <a:r>
              <a:rPr lang="en-US" altLang="zh-CN" sz="3200" b="1" i="0" u="none" strike="noStrike" kern="0" cap="none" spc="0" baseline="0" dirty="0">
                <a:solidFill>
                  <a:srgbClr val="FF0000"/>
                </a:solidFill>
                <a:latin typeface="Times New Roman" pitchFamily="18" charset="0"/>
                <a:ea typeface="宋体" charset="0"/>
                <a:cs typeface="Times New Roman" pitchFamily="18" charset="0"/>
              </a:rPr>
              <a:t>Employee Data Analysis using Excel </a:t>
            </a:r>
            <a:br>
              <a:rPr lang="zh-CN" altLang="en-US" sz="3200" b="1" i="0" u="none" strike="noStrike" kern="0" cap="none" spc="0" baseline="0" dirty="0">
                <a:solidFill>
                  <a:srgbClr val="0F0F0F"/>
                </a:solidFill>
                <a:latin typeface="Roboto" pitchFamily="2" charset="0"/>
                <a:ea typeface="宋体" charset="0"/>
                <a:cs typeface="Trebuchet MS" charset="0"/>
              </a:rPr>
            </a:br>
            <a:endParaRPr lang="zh-CN" altLang="en-US" sz="3200" b="0" i="0" u="none" strike="noStrike" kern="0" cap="none" spc="15" baseline="0" dirty="0">
              <a:solidFill>
                <a:schemeClr val="tx1"/>
              </a:solidFill>
              <a:latin typeface="Trebuchet MS" charset="0"/>
              <a:ea typeface="宋体" charset="0"/>
              <a:cs typeface="Trebuchet MS" charset="0"/>
            </a:endParaRPr>
          </a:p>
        </p:txBody>
      </p:sp>
      <p:pic>
        <p:nvPicPr>
          <p:cNvPr id="44" name="图片"/>
          <p:cNvPicPr>
            <a:picLocks/>
          </p:cNvPicPr>
          <p:nvPr/>
        </p:nvPicPr>
        <p:blipFill>
          <a:blip r:embed="rId3" cstate="print"/>
          <a:stretch>
            <a:fillRect/>
          </a:stretch>
        </p:blipFill>
        <p:spPr>
          <a:xfrm>
            <a:off x="676275" y="6467475"/>
            <a:ext cx="2143125" cy="200024"/>
          </a:xfrm>
          <a:prstGeom prst="rect">
            <a:avLst/>
          </a:prstGeom>
          <a:noFill/>
          <a:ln w="12700" cap="flat" cmpd="sng">
            <a:noFill/>
            <a:prstDash val="solid"/>
            <a:miter/>
          </a:ln>
        </p:spPr>
      </p:pic>
      <p:sp>
        <p:nvSpPr>
          <p:cNvPr id="45"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46" name="矩形"/>
          <p:cNvSpPr>
            <a:spLocks/>
          </p:cNvSpPr>
          <p:nvPr/>
        </p:nvSpPr>
        <p:spPr>
          <a:xfrm>
            <a:off x="3297382" y="837686"/>
            <a:ext cx="6788726" cy="1938992"/>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STUDENT NAME: </a:t>
            </a:r>
            <a:r>
              <a:rPr lang="en-US" altLang="zh-CN" sz="2400" b="0" i="0" u="none" strike="noStrike" kern="1200" cap="none" spc="0" baseline="0" dirty="0">
                <a:solidFill>
                  <a:srgbClr val="0070C0"/>
                </a:solidFill>
                <a:latin typeface="Calibri" charset="0"/>
                <a:ea typeface="宋体" charset="0"/>
                <a:cs typeface="Calibri" charset="0"/>
              </a:rPr>
              <a:t>NANCY ALICE VASANTH</a:t>
            </a: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REGISTER NO: </a:t>
            </a:r>
            <a:r>
              <a:rPr lang="en-US" altLang="zh-CN" sz="2400" b="0" i="0" u="none" strike="noStrike" kern="1200" cap="none" spc="0" baseline="0" dirty="0">
                <a:solidFill>
                  <a:srgbClr val="0070C0"/>
                </a:solidFill>
                <a:latin typeface="Calibri" charset="0"/>
                <a:ea typeface="宋体" charset="0"/>
                <a:cs typeface="Calibri" charset="0"/>
              </a:rPr>
              <a:t>312220096</a:t>
            </a: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DEPARTMENT: </a:t>
            </a:r>
            <a:r>
              <a:rPr lang="en-US" altLang="zh-CN" sz="2400" b="0" i="0" u="none" strike="noStrike" kern="1200" cap="none" spc="0" baseline="0" dirty="0">
                <a:solidFill>
                  <a:srgbClr val="0070C0"/>
                </a:solidFill>
                <a:latin typeface="Calibri" charset="0"/>
                <a:ea typeface="宋体" charset="0"/>
                <a:cs typeface="Calibri" charset="0"/>
              </a:rPr>
              <a:t>B.COM </a:t>
            </a:r>
            <a:r>
              <a:rPr lang="en-US" altLang="zh-CN" sz="2400" dirty="0">
                <a:solidFill>
                  <a:srgbClr val="0070C0"/>
                </a:solidFill>
                <a:latin typeface="Calibri" charset="0"/>
                <a:cs typeface="Calibri" charset="0"/>
              </a:rPr>
              <a:t>(GENERAL)</a:t>
            </a:r>
            <a:endParaRPr lang="en-US" altLang="zh-CN" sz="2400" b="0" i="0" u="none" strike="noStrike" kern="1200" cap="none" spc="0" baseline="0" dirty="0">
              <a:solidFill>
                <a:srgbClr val="0070C0"/>
              </a:solidFill>
              <a:latin typeface="Calibri" charset="0"/>
              <a:ea typeface="宋体" charset="0"/>
              <a:cs typeface="Calibri" charset="0"/>
            </a:endParaRP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COLLEGE:  </a:t>
            </a:r>
            <a:r>
              <a:rPr lang="en-US" altLang="zh-CN" sz="2400" b="0" i="0" u="none" strike="noStrike" kern="1200" cap="none" spc="0" baseline="0" dirty="0">
                <a:solidFill>
                  <a:srgbClr val="0070C0"/>
                </a:solidFill>
                <a:latin typeface="Calibri" charset="0"/>
                <a:ea typeface="宋体" charset="0"/>
                <a:cs typeface="Calibri" charset="0"/>
              </a:rPr>
              <a:t>SRI BALAJI COLLEGE OF ARTS AND SCIENCE</a:t>
            </a:r>
            <a:r>
              <a:rPr lang="en-US" altLang="zh-CN" sz="2400" b="0" i="0" u="none" strike="noStrike" kern="1200" cap="none" spc="0" baseline="0" dirty="0">
                <a:solidFill>
                  <a:schemeClr val="tx1"/>
                </a:solidFill>
                <a:latin typeface="Calibri" charset="0"/>
                <a:ea typeface="宋体" charset="0"/>
                <a:cs typeface="Calibri" charset="0"/>
              </a:rPr>
              <a:t> </a:t>
            </a:r>
            <a:endParaRPr lang="en-US" altLang="zh-CN" sz="2400" b="0" i="0" u="none" strike="noStrike" kern="1200" cap="none" spc="0" baseline="0" dirty="0">
              <a:solidFill>
                <a:srgbClr val="0070C0"/>
              </a:solidFill>
              <a:latin typeface="Calibri" charset="0"/>
              <a:ea typeface="宋体" charset="0"/>
              <a:cs typeface="Calibri" charset="0"/>
            </a:endParaRP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           </a:t>
            </a:r>
            <a:endParaRPr lang="zh-CN" altLang="en-US" sz="2400" b="0" i="0" u="none" strike="noStrike" kern="1200" cap="none" spc="0" baseline="0" dirty="0">
              <a:solidFill>
                <a:schemeClr val="tx1"/>
              </a:solidFill>
              <a:latin typeface="Calibri" charset="0"/>
              <a:ea typeface="宋体" charset="0"/>
              <a:cs typeface="Calibri" charset="0"/>
            </a:endParaRPr>
          </a:p>
        </p:txBody>
      </p:sp>
    </p:spTree>
    <p:extLst>
      <p:ext uri="{BB962C8B-B14F-4D97-AF65-F5344CB8AC3E}">
        <p14:creationId xmlns:p14="http://schemas.microsoft.com/office/powerpoint/2010/main" val="8150146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7"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68" name="图片"/>
          <p:cNvPicPr>
            <a:picLocks/>
          </p:cNvPicPr>
          <p:nvPr/>
        </p:nvPicPr>
        <p:blipFill>
          <a:blip r:embed="rId3" cstate="print"/>
          <a:stretch>
            <a:fillRect/>
          </a:stretch>
        </p:blipFill>
        <p:spPr>
          <a:xfrm>
            <a:off x="1666874" y="6467475"/>
            <a:ext cx="76200" cy="177799"/>
          </a:xfrm>
          <a:prstGeom prst="rect">
            <a:avLst/>
          </a:prstGeom>
          <a:noFill/>
          <a:ln w="12700" cap="flat" cmpd="sng">
            <a:noFill/>
            <a:prstDash val="solid"/>
            <a:miter/>
          </a:ln>
        </p:spPr>
      </p:pic>
      <p:sp>
        <p:nvSpPr>
          <p:cNvPr id="169"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10</a:t>
            </a:fld>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70" name="矩形"/>
          <p:cNvSpPr>
            <a:spLocks/>
          </p:cNvSpPr>
          <p:nvPr/>
        </p:nvSpPr>
        <p:spPr>
          <a:xfrm>
            <a:off x="739774" y="291147"/>
            <a:ext cx="3303904" cy="7372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charset="0"/>
                <a:ea typeface="宋体" charset="0"/>
                <a:cs typeface="Trebuchet MS" charset="0"/>
              </a:rPr>
              <a:t>M</a:t>
            </a:r>
            <a:r>
              <a:rPr lang="en-US" altLang="zh-CN" sz="4800" b="1" i="0" u="none" strike="noStrike" kern="1200" cap="none" spc="0" baseline="0">
                <a:solidFill>
                  <a:schemeClr val="tx1"/>
                </a:solidFill>
                <a:latin typeface="Trebuchet MS" charset="0"/>
                <a:ea typeface="宋体" charset="0"/>
                <a:cs typeface="Trebuchet MS" charset="0"/>
              </a:rPr>
              <a:t>O</a:t>
            </a:r>
            <a:r>
              <a:rPr lang="en-US" altLang="zh-CN" sz="4800" b="1" i="0" u="none" strike="noStrike" kern="1200" cap="none" spc="-15" baseline="0">
                <a:solidFill>
                  <a:schemeClr val="tx1"/>
                </a:solidFill>
                <a:latin typeface="Trebuchet MS" charset="0"/>
                <a:ea typeface="宋体" charset="0"/>
                <a:cs typeface="Trebuchet MS" charset="0"/>
              </a:rPr>
              <a:t>D</a:t>
            </a:r>
            <a:r>
              <a:rPr lang="en-US" altLang="zh-CN" sz="4800" b="1" i="0" u="none" strike="noStrike" kern="1200" cap="none" spc="-35" baseline="0">
                <a:solidFill>
                  <a:schemeClr val="tx1"/>
                </a:solidFill>
                <a:latin typeface="Trebuchet MS" charset="0"/>
                <a:ea typeface="宋体" charset="0"/>
                <a:cs typeface="Trebuchet MS" charset="0"/>
              </a:rPr>
              <a:t>E</a:t>
            </a:r>
            <a:r>
              <a:rPr lang="en-US" altLang="zh-CN" sz="4800" b="1" i="0" u="none" strike="noStrike" kern="1200" cap="none" spc="-30" baseline="0">
                <a:solidFill>
                  <a:schemeClr val="tx1"/>
                </a:solidFill>
                <a:latin typeface="Trebuchet MS" charset="0"/>
                <a:ea typeface="宋体" charset="0"/>
                <a:cs typeface="Trebuchet MS" charset="0"/>
              </a:rPr>
              <a:t>LL</a:t>
            </a:r>
            <a:r>
              <a:rPr lang="en-US" altLang="zh-CN" sz="4800" b="1" i="0" u="none" strike="noStrike" kern="1200" cap="none" spc="-5" baseline="0">
                <a:solidFill>
                  <a:schemeClr val="tx1"/>
                </a:solidFill>
                <a:latin typeface="Trebuchet MS" charset="0"/>
                <a:ea typeface="宋体" charset="0"/>
                <a:cs typeface="Trebuchet MS" charset="0"/>
              </a:rPr>
              <a:t>I</a:t>
            </a:r>
            <a:r>
              <a:rPr lang="en-US" altLang="zh-CN" sz="4800" b="1" i="0" u="none" strike="noStrike" kern="1200" cap="none" spc="30" baseline="0">
                <a:solidFill>
                  <a:schemeClr val="tx1"/>
                </a:solidFill>
                <a:latin typeface="Trebuchet MS" charset="0"/>
                <a:ea typeface="宋体" charset="0"/>
                <a:cs typeface="Trebuchet MS" charset="0"/>
              </a:rPr>
              <a:t>N</a:t>
            </a:r>
            <a:r>
              <a:rPr lang="en-US" altLang="zh-CN" sz="4800" b="1" i="0" u="none" strike="noStrike" kern="1200" cap="none" spc="5" baseline="0">
                <a:solidFill>
                  <a:schemeClr val="tx1"/>
                </a:solidFill>
                <a:latin typeface="Trebuchet MS" charset="0"/>
                <a:ea typeface="宋体" charset="0"/>
                <a:cs typeface="Trebuchet MS" charset="0"/>
              </a:rPr>
              <a:t>G</a:t>
            </a:r>
            <a:endParaRPr lang="zh-CN" altLang="en-US" sz="4800" b="0" i="0" u="none" strike="noStrike" kern="1200" cap="none" spc="0" baseline="0">
              <a:solidFill>
                <a:schemeClr val="tx1"/>
              </a:solidFill>
              <a:latin typeface="Trebuchet MS" charset="0"/>
              <a:ea typeface="宋体" charset="0"/>
              <a:cs typeface="Trebuchet MS" charset="0"/>
            </a:endParaRPr>
          </a:p>
        </p:txBody>
      </p:sp>
      <p:sp>
        <p:nvSpPr>
          <p:cNvPr id="171" name="曲线"/>
          <p:cNvSpPr>
            <a:spLocks/>
          </p:cNvSpPr>
          <p:nvPr/>
        </p:nvSpPr>
        <p:spPr>
          <a:xfrm>
            <a:off x="10058401" y="525141"/>
            <a:ext cx="457200"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72" name="文本框"/>
          <p:cNvSpPr>
            <a:spLocks noGrp="1"/>
          </p:cNvSpPr>
          <p:nvPr>
            <p:ph type="body" idx="1"/>
          </p:nvPr>
        </p:nvSpPr>
        <p:spPr>
          <a:xfrm>
            <a:off x="609600" y="1577340"/>
            <a:ext cx="10972800" cy="5632311"/>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285750" indent="-285750" algn="l">
              <a:lnSpc>
                <a:spcPct val="100000"/>
              </a:lnSpc>
              <a:spcBef>
                <a:spcPts val="0"/>
              </a:spcBef>
              <a:spcAft>
                <a:spcPts val="0"/>
              </a:spcAft>
              <a:buFont typeface="Wingdings"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1) DATA COLLECTION</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The data has been collected through </a:t>
            </a:r>
            <a:r>
              <a:rPr lang="en-US" altLang="zh-CN" sz="1800" b="0" i="0" u="none" strike="noStrike" kern="0" cap="none" spc="0" baseline="0" dirty="0" err="1">
                <a:solidFill>
                  <a:schemeClr val="tx1"/>
                </a:solidFill>
                <a:latin typeface="Times New Roman" panose="02020603050405020304" pitchFamily="18" charset="0"/>
                <a:cs typeface="Times New Roman" panose="02020603050405020304" pitchFamily="18" charset="0"/>
              </a:rPr>
              <a:t>Edunet</a:t>
            </a: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 dash board.</a:t>
            </a:r>
          </a:p>
          <a:p>
            <a:pPr marL="285750" indent="-285750" algn="l">
              <a:lnSpc>
                <a:spcPct val="100000"/>
              </a:lnSpc>
              <a:spcBef>
                <a:spcPts val="0"/>
              </a:spcBef>
              <a:spcAft>
                <a:spcPts val="0"/>
              </a:spcAft>
              <a:buFont typeface="Wingdings" pitchFamily="2" charset="2"/>
              <a:buChar char="Ø"/>
            </a:pP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2) FEATURE COLLECTION</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The listed 10 features were taken for the analyses of data.</a:t>
            </a:r>
          </a:p>
          <a:p>
            <a:pPr marL="0" indent="0" algn="l">
              <a:lnSpc>
                <a:spcPct val="100000"/>
              </a:lnSpc>
              <a:spcBef>
                <a:spcPts val="0"/>
              </a:spcBef>
              <a:spcAft>
                <a:spcPts val="0"/>
              </a:spcAft>
              <a:buNone/>
            </a:pP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3) DATA CLEANING</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Identifying the missing values.</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Filtering of those missing values.</a:t>
            </a:r>
          </a:p>
          <a:p>
            <a:pPr marL="0" indent="0" algn="l">
              <a:lnSpc>
                <a:spcPct val="100000"/>
              </a:lnSpc>
              <a:spcBef>
                <a:spcPts val="0"/>
              </a:spcBef>
              <a:spcAft>
                <a:spcPts val="0"/>
              </a:spcAft>
              <a:buNone/>
            </a:pP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4)CALCULATION OF PERFORMANCE LEVEL</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By considering the current employee rating, I found the performance level using the formula.</a:t>
            </a:r>
          </a:p>
          <a:p>
            <a:pPr marL="0" indent="0" algn="l">
              <a:lnSpc>
                <a:spcPct val="100000"/>
              </a:lnSpc>
              <a:spcBef>
                <a:spcPts val="0"/>
              </a:spcBef>
              <a:spcAft>
                <a:spcPts val="0"/>
              </a:spcAft>
              <a:buNone/>
            </a:pP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5)SUMMARY OF PIVOT LEVEL</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Segregating od certain features to rows, columns, heading and so on.</a:t>
            </a:r>
          </a:p>
          <a:p>
            <a:pPr marL="0" indent="0" algn="l">
              <a:lnSpc>
                <a:spcPct val="100000"/>
              </a:lnSpc>
              <a:spcBef>
                <a:spcPts val="0"/>
              </a:spcBef>
              <a:spcAft>
                <a:spcPts val="0"/>
              </a:spcAft>
              <a:buNone/>
            </a:pP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6)VISUALIZATION:</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Once completed with pivot table, created the graph for precise visualization.</a:t>
            </a:r>
          </a:p>
          <a:p>
            <a:pPr marL="0" indent="0" algn="l">
              <a:lnSpc>
                <a:spcPct val="100000"/>
              </a:lnSpc>
              <a:spcBef>
                <a:spcPts val="0"/>
              </a:spcBef>
              <a:spcAft>
                <a:spcPts val="0"/>
              </a:spcAft>
              <a:buNone/>
            </a:pPr>
            <a:endParaRPr lang="en-US" altLang="zh-CN" sz="1800" b="0" i="0" u="none" strike="noStrike" kern="0" cap="none" spc="0" baseline="0" dirty="0">
              <a:solidFill>
                <a:schemeClr val="tx1"/>
              </a:solidFill>
              <a:latin typeface="Calibri" charset="0"/>
              <a:ea typeface="宋体" charset="0"/>
              <a:cs typeface="Lucida Sans"/>
            </a:endParaRPr>
          </a:p>
          <a:p>
            <a:pPr marL="0" indent="0" algn="l">
              <a:lnSpc>
                <a:spcPct val="100000"/>
              </a:lnSpc>
              <a:spcBef>
                <a:spcPts val="0"/>
              </a:spcBef>
              <a:spcAft>
                <a:spcPts val="0"/>
              </a:spcAft>
              <a:buNone/>
            </a:pPr>
            <a:endParaRPr lang="zh-CN" altLang="en-US" sz="1800" b="0" i="0" u="none" strike="noStrike" kern="0" cap="none" spc="0" baseline="0" dirty="0">
              <a:solidFill>
                <a:schemeClr val="tx1"/>
              </a:solidFill>
              <a:latin typeface="Calibri" charset="0"/>
              <a:ea typeface="宋体" charset="0"/>
              <a:cs typeface="Lucida Sans"/>
            </a:endParaRPr>
          </a:p>
        </p:txBody>
      </p:sp>
    </p:spTree>
    <p:extLst>
      <p:ext uri="{BB962C8B-B14F-4D97-AF65-F5344CB8AC3E}">
        <p14:creationId xmlns:p14="http://schemas.microsoft.com/office/powerpoint/2010/main" val="17451142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3"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74"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75"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76" name="图片"/>
          <p:cNvPicPr>
            <a:picLocks/>
          </p:cNvPicPr>
          <p:nvPr/>
        </p:nvPicPr>
        <p:blipFill>
          <a:blip r:embed="rId3" cstate="print"/>
          <a:stretch>
            <a:fillRect/>
          </a:stretch>
        </p:blipFill>
        <p:spPr>
          <a:xfrm>
            <a:off x="1666874" y="6467475"/>
            <a:ext cx="76200" cy="177799"/>
          </a:xfrm>
          <a:prstGeom prst="rect">
            <a:avLst/>
          </a:prstGeom>
          <a:noFill/>
          <a:ln w="12700" cap="flat" cmpd="sng">
            <a:noFill/>
            <a:prstDash val="solid"/>
            <a:miter/>
          </a:ln>
        </p:spPr>
      </p:pic>
      <p:sp>
        <p:nvSpPr>
          <p:cNvPr id="177" name="文本框"/>
          <p:cNvSpPr>
            <a:spLocks noGrp="1"/>
          </p:cNvSpPr>
          <p:nvPr>
            <p:ph type="title"/>
          </p:nvPr>
        </p:nvSpPr>
        <p:spPr>
          <a:xfrm>
            <a:off x="755332" y="385444"/>
            <a:ext cx="10681335" cy="7372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charset="0"/>
                <a:ea typeface="宋体" charset="0"/>
                <a:cs typeface="Trebuchet MS" charset="0"/>
              </a:rPr>
              <a:t>R</a:t>
            </a:r>
            <a:r>
              <a:rPr lang="en-US" altLang="zh-CN" sz="4800" b="1" i="0" u="none" strike="noStrike" kern="0" cap="none" spc="-40" baseline="0">
                <a:solidFill>
                  <a:schemeClr val="tx1"/>
                </a:solidFill>
                <a:latin typeface="Trebuchet MS" charset="0"/>
                <a:ea typeface="宋体" charset="0"/>
                <a:cs typeface="Trebuchet MS" charset="0"/>
              </a:rPr>
              <a:t>E</a:t>
            </a:r>
            <a:r>
              <a:rPr lang="en-US" altLang="zh-CN" sz="4800" b="1" i="0" u="none" strike="noStrike" kern="0" cap="none" spc="15" baseline="0">
                <a:solidFill>
                  <a:schemeClr val="tx1"/>
                </a:solidFill>
                <a:latin typeface="Trebuchet MS" charset="0"/>
                <a:ea typeface="宋体" charset="0"/>
                <a:cs typeface="Trebuchet MS" charset="0"/>
              </a:rPr>
              <a:t>S</a:t>
            </a:r>
            <a:r>
              <a:rPr lang="en-US" altLang="zh-CN" sz="4800" b="1" i="0" u="none" strike="noStrike" kern="0" cap="none" spc="-30" baseline="0">
                <a:solidFill>
                  <a:schemeClr val="tx1"/>
                </a:solidFill>
                <a:latin typeface="Trebuchet MS" charset="0"/>
                <a:ea typeface="宋体" charset="0"/>
                <a:cs typeface="Trebuchet MS" charset="0"/>
              </a:rPr>
              <a:t>U</a:t>
            </a:r>
            <a:r>
              <a:rPr lang="en-US" altLang="zh-CN" sz="4800" b="1" i="0" u="none" strike="noStrike" kern="0" cap="none" spc="-405" baseline="0">
                <a:solidFill>
                  <a:schemeClr val="tx1"/>
                </a:solidFill>
                <a:latin typeface="Trebuchet MS" charset="0"/>
                <a:ea typeface="宋体" charset="0"/>
                <a:cs typeface="Trebuchet MS" charset="0"/>
              </a:rPr>
              <a:t>L</a:t>
            </a:r>
            <a:r>
              <a:rPr lang="en-US" altLang="zh-CN" sz="4800" b="1" i="0" u="none" strike="noStrike" kern="0" cap="none" spc="0" baseline="0">
                <a:solidFill>
                  <a:schemeClr val="tx1"/>
                </a:solidFill>
                <a:latin typeface="Trebuchet MS" charset="0"/>
                <a:ea typeface="宋体" charset="0"/>
                <a:cs typeface="Trebuchet MS" charset="0"/>
              </a:rPr>
              <a:t>TS</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78" name="文本框"/>
          <p:cNvSpPr>
            <a:spLocks noGrp="1"/>
          </p:cNvSpPr>
          <p:nvPr>
            <p:ph type="body" idx="1"/>
          </p:nvPr>
        </p:nvSpPr>
        <p:spPr>
          <a:xfrm>
            <a:off x="609600" y="1577340"/>
            <a:ext cx="10972800" cy="78483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1500" b="0" i="0" u="none" strike="noStrike" kern="0" cap="none" spc="0" baseline="0" dirty="0">
                <a:latin typeface="Times New Roman" pitchFamily="18" charset="0"/>
                <a:ea typeface="宋体" charset="0"/>
                <a:cs typeface="Times New Roman" pitchFamily="18" charset="0"/>
              </a:rPr>
              <a:t>FORMULAS:</a:t>
            </a:r>
          </a:p>
          <a:p>
            <a:pPr marL="0" indent="0" algn="l">
              <a:lnSpc>
                <a:spcPct val="100000"/>
              </a:lnSpc>
              <a:spcBef>
                <a:spcPts val="0"/>
              </a:spcBef>
              <a:spcAft>
                <a:spcPts val="0"/>
              </a:spcAft>
              <a:buNone/>
            </a:pPr>
            <a:endParaRPr lang="en-US" altLang="zh-CN" sz="1500" b="0" i="0" u="none" strike="noStrike" kern="0" cap="none" spc="0" baseline="0" dirty="0">
              <a:latin typeface="Times New Roman" pitchFamily="18" charset="0"/>
              <a:ea typeface="宋体" charset="0"/>
              <a:cs typeface="Times New Roman" pitchFamily="18" charset="0"/>
            </a:endParaRPr>
          </a:p>
          <a:p>
            <a:pPr marL="0" indent="0" algn="l">
              <a:lnSpc>
                <a:spcPct val="100000"/>
              </a:lnSpc>
              <a:spcBef>
                <a:spcPts val="0"/>
              </a:spcBef>
              <a:spcAft>
                <a:spcPts val="0"/>
              </a:spcAft>
              <a:buNone/>
            </a:pPr>
            <a:r>
              <a:rPr lang="en-US" altLang="zh-CN" sz="1500" b="0" i="0" u="none" strike="noStrike" kern="0" cap="none" spc="0" baseline="0" dirty="0">
                <a:latin typeface="Times New Roman" pitchFamily="18" charset="0"/>
                <a:ea typeface="宋体" charset="0"/>
                <a:cs typeface="Times New Roman" pitchFamily="18" charset="0"/>
              </a:rPr>
              <a:t>                =IFS(employee_data!Z8&gt;=5,"VERY HIGHT",employee_data!Z8&gt;=4,"HIGH",employee_data!Z8&gt;=3,"MEDIUM",TRUE,"LOW")</a:t>
            </a:r>
            <a:endParaRPr lang="zh-CN" altLang="en-US" sz="1500" b="0" i="0" u="none" strike="noStrike" kern="0" cap="none" spc="0" baseline="0" dirty="0">
              <a:latin typeface="Times New Roman" pitchFamily="18" charset="0"/>
              <a:ea typeface="宋体" charset="0"/>
              <a:cs typeface="Times New Roman" pitchFamily="18" charset="0"/>
            </a:endParaRPr>
          </a:p>
        </p:txBody>
      </p:sp>
      <p:sp>
        <p:nvSpPr>
          <p:cNvPr id="179"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11</a:t>
            </a:fld>
            <a:endParaRPr lang="zh-CN" altLang="en-US" sz="1100" b="0" i="0" u="none" strike="noStrike" kern="1200" cap="none" spc="0" baseline="0">
              <a:solidFill>
                <a:schemeClr val="tx1"/>
              </a:solidFill>
              <a:latin typeface="Trebuchet MS" charset="0"/>
              <a:ea typeface="宋体" charset="0"/>
              <a:cs typeface="Trebuchet MS" charset="0"/>
            </a:endParaRPr>
          </a:p>
        </p:txBody>
      </p:sp>
      <p:graphicFrame>
        <p:nvGraphicFramePr>
          <p:cNvPr id="7" name="Chart 6">
            <a:extLst>
              <a:ext uri="{FF2B5EF4-FFF2-40B4-BE49-F238E27FC236}">
                <a16:creationId xmlns:a16="http://schemas.microsoft.com/office/drawing/2014/main" id="{06AC288E-7695-841B-9FC5-686B4D1A27D1}"/>
              </a:ext>
            </a:extLst>
          </p:cNvPr>
          <p:cNvGraphicFramePr>
            <a:graphicFrameLocks/>
          </p:cNvGraphicFramePr>
          <p:nvPr>
            <p:extLst>
              <p:ext uri="{D42A27DB-BD31-4B8C-83A1-F6EECF244321}">
                <p14:modId xmlns:p14="http://schemas.microsoft.com/office/powerpoint/2010/main" val="2217011747"/>
              </p:ext>
            </p:extLst>
          </p:nvPr>
        </p:nvGraphicFramePr>
        <p:xfrm>
          <a:off x="588819" y="2816830"/>
          <a:ext cx="8638307" cy="3260119"/>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9706920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2"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4800" b="1" i="0" u="none" strike="noStrike" kern="0" cap="none" spc="0" baseline="0" dirty="0">
                <a:solidFill>
                  <a:schemeClr val="tx1"/>
                </a:solidFill>
                <a:latin typeface="Times New Roman" pitchFamily="18" charset="0"/>
                <a:ea typeface="宋体" charset="0"/>
                <a:cs typeface="Times New Roman" pitchFamily="18" charset="0"/>
              </a:rPr>
              <a:t>conclusion</a:t>
            </a:r>
            <a:endParaRPr lang="zh-CN" altLang="en-US" sz="4800" b="1" i="0" u="none" strike="noStrike" kern="0" cap="none" spc="0" baseline="0" dirty="0">
              <a:solidFill>
                <a:schemeClr val="tx1"/>
              </a:solidFill>
              <a:latin typeface="Times New Roman" pitchFamily="18" charset="0"/>
              <a:ea typeface="宋体" charset="0"/>
              <a:cs typeface="Times New Roman" pitchFamily="18" charset="0"/>
            </a:endParaRPr>
          </a:p>
        </p:txBody>
      </p:sp>
      <p:sp>
        <p:nvSpPr>
          <p:cNvPr id="183" name="文本框"/>
          <p:cNvSpPr>
            <a:spLocks noGrp="1"/>
          </p:cNvSpPr>
          <p:nvPr>
            <p:ph type="body" idx="1"/>
          </p:nvPr>
        </p:nvSpPr>
        <p:spPr>
          <a:xfrm>
            <a:off x="609600" y="1577340"/>
            <a:ext cx="10744201" cy="4154984"/>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just">
              <a:lnSpc>
                <a:spcPct val="100000"/>
              </a:lnSpc>
              <a:spcBef>
                <a:spcPts val="0"/>
              </a:spcBef>
              <a:spcAft>
                <a:spcPts val="0"/>
              </a:spcAft>
              <a:buNone/>
            </a:pPr>
            <a:r>
              <a:rPr lang="en-US" altLang="zh-CN" sz="2400" b="0" i="0" u="none" strike="noStrike" kern="0" cap="none" spc="0" baseline="0" dirty="0">
                <a:latin typeface="Times New Roman" pitchFamily="18" charset="0"/>
                <a:ea typeface="宋体" charset="0"/>
                <a:cs typeface="Times New Roman" pitchFamily="18" charset="0"/>
              </a:rPr>
              <a:t>	Our employee performance analysis solution empowers individuals with deep, personalized insights, enabling them to clearly understand their strengths and areas for growth. By offering real-time analytics and predictive tools, it allows for data-driven decisions that foster continuous improvement. The engaging experience, enhanced by gamification and mobile accessibility, boosts both motivation and productivity. Additionally, our holistic approach, which integrates 360-degree feedback and wellness considerations, ensures a comprehensive evaluation of performance. Ultimately, this solution provides a strategic advantage, aligning individual contributions with organizational goals and driving overall business success. Our innovative approach not only meets expectations but delivers a "WOW" experience that transforms how organizations and employees achieve success together.</a:t>
            </a:r>
            <a:endParaRPr lang="zh-CN" altLang="en-US" sz="2400" b="0" i="0" u="none" strike="noStrike" kern="0" cap="none" spc="0" baseline="0" dirty="0">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13413183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63" name="曲线"/>
          <p:cNvSpPr>
            <a:spLocks/>
          </p:cNvSpPr>
          <p:nvPr/>
        </p:nvSpPr>
        <p:spPr>
          <a:xfrm>
            <a:off x="0" y="0"/>
            <a:ext cx="12192000" cy="68580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F1F1F1"/>
          </a:solidFill>
          <a:ln cap="flat" cmpd="sng">
            <a:noFill/>
            <a:prstDash val="solid"/>
            <a:miter/>
          </a:ln>
        </p:spPr>
      </p:sp>
      <p:grpSp>
        <p:nvGrpSpPr>
          <p:cNvPr id="73" name="组合"/>
          <p:cNvGrpSpPr>
            <a:grpSpLocks/>
          </p:cNvGrpSpPr>
          <p:nvPr/>
        </p:nvGrpSpPr>
        <p:grpSpPr>
          <a:xfrm>
            <a:off x="7448612" y="0"/>
            <a:ext cx="4743795" cy="6858466"/>
            <a:chOff x="7448612" y="0"/>
            <a:chExt cx="4743795" cy="6858466"/>
          </a:xfrm>
        </p:grpSpPr>
        <p:sp>
          <p:nvSpPr>
            <p:cNvPr id="64"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65"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66"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67"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68"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69"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70"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71"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72"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74"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75"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76"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77"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78" name="文本框"/>
          <p:cNvSpPr>
            <a:spLocks noGrp="1"/>
          </p:cNvSpPr>
          <p:nvPr>
            <p:ph type="title"/>
          </p:nvPr>
        </p:nvSpPr>
        <p:spPr>
          <a:xfrm>
            <a:off x="739774" y="829626"/>
            <a:ext cx="3909695" cy="664209"/>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charset="0"/>
                <a:ea typeface="宋体" charset="0"/>
                <a:cs typeface="Trebuchet MS" charset="0"/>
              </a:rPr>
              <a:t>PROJECT</a:t>
            </a:r>
            <a:r>
              <a:rPr lang="en-US" altLang="zh-CN" sz="4250" b="1" i="0" u="none" strike="noStrike" kern="0" cap="none" spc="-85" baseline="0">
                <a:solidFill>
                  <a:schemeClr val="tx1"/>
                </a:solidFill>
                <a:latin typeface="Trebuchet MS" charset="0"/>
                <a:ea typeface="宋体" charset="0"/>
                <a:cs typeface="Trebuchet MS" charset="0"/>
              </a:rPr>
              <a:t> </a:t>
            </a:r>
            <a:r>
              <a:rPr lang="en-US" altLang="zh-CN" sz="4250" b="1" i="0" u="none" strike="noStrike" kern="0" cap="none" spc="25" baseline="0">
                <a:solidFill>
                  <a:schemeClr val="tx1"/>
                </a:solidFill>
                <a:latin typeface="Trebuchet MS" charset="0"/>
                <a:ea typeface="宋体" charset="0"/>
                <a:cs typeface="Trebuchet MS" charset="0"/>
              </a:rPr>
              <a:t>TITLE</a:t>
            </a:r>
            <a:endParaRPr lang="zh-CN" altLang="en-US" sz="4250" b="1" i="0" u="none" strike="noStrike" kern="0" cap="none" spc="0" baseline="0">
              <a:solidFill>
                <a:schemeClr val="tx1"/>
              </a:solidFill>
              <a:latin typeface="Trebuchet MS" charset="0"/>
              <a:ea typeface="宋体" charset="0"/>
              <a:cs typeface="Trebuchet MS"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3" cstate="print"/>
            <a:stretch>
              <a:fillRect/>
            </a:stretch>
          </p:blipFill>
          <p:spPr>
            <a:xfrm>
              <a:off x="676275" y="6467475"/>
              <a:ext cx="2143125" cy="200024"/>
            </a:xfrm>
            <a:prstGeom prst="rect">
              <a:avLst/>
            </a:prstGeom>
            <a:noFill/>
            <a:ln w="12700" cap="flat" cmpd="sng">
              <a:noFill/>
              <a:prstDash val="solid"/>
              <a:miter/>
            </a:ln>
          </p:spPr>
        </p:pic>
        <p:pic>
          <p:nvPicPr>
            <p:cNvPr id="80" name="图片"/>
            <p:cNvPicPr>
              <a:picLocks/>
            </p:cNvPicPr>
            <p:nvPr/>
          </p:nvPicPr>
          <p:blipFill>
            <a:blip r:embed="rId4" cstate="print"/>
            <a:stretch>
              <a:fillRect/>
            </a:stretch>
          </p:blipFill>
          <p:spPr>
            <a:xfrm>
              <a:off x="466725" y="6410325"/>
              <a:ext cx="3705224" cy="295275"/>
            </a:xfrm>
            <a:prstGeom prst="rect">
              <a:avLst/>
            </a:prstGeom>
            <a:noFill/>
            <a:ln w="12700" cap="flat" cmpd="sng">
              <a:noFill/>
              <a:prstDash val="solid"/>
              <a:miter/>
            </a:ln>
          </p:spPr>
        </p:pic>
      </p:grpSp>
      <p:sp>
        <p:nvSpPr>
          <p:cNvPr id="82"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2</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83" name="矩形"/>
          <p:cNvSpPr>
            <a:spLocks/>
          </p:cNvSpPr>
          <p:nvPr/>
        </p:nvSpPr>
        <p:spPr>
          <a:xfrm>
            <a:off x="1217522" y="2123271"/>
            <a:ext cx="8593228" cy="142493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charset="0"/>
                <a:cs typeface="Times New Roman" pitchFamily="18" charset="0"/>
              </a:rPr>
              <a:t>Employee Performance Analysis using Excel</a:t>
            </a:r>
            <a:endParaRPr lang="zh-CN" altLang="en-US" sz="2800" b="0" i="0" u="none" strike="noStrike" kern="1200" cap="none" spc="0" baseline="0">
              <a:solidFill>
                <a:srgbClr val="7030A0"/>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4629394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84" name="曲线"/>
          <p:cNvSpPr>
            <a:spLocks/>
          </p:cNvSpPr>
          <p:nvPr/>
        </p:nvSpPr>
        <p:spPr>
          <a:xfrm>
            <a:off x="-76200" y="28579"/>
            <a:ext cx="12481713" cy="68580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599"/>
                </a:lnTo>
                <a:lnTo>
                  <a:pt x="21600" y="21599"/>
                </a:lnTo>
                <a:lnTo>
                  <a:pt x="21600" y="0"/>
                </a:lnTo>
                <a:close/>
              </a:path>
            </a:pathLst>
          </a:custGeom>
          <a:solidFill>
            <a:srgbClr val="F1F1F1"/>
          </a:solidFill>
          <a:ln cap="flat" cmpd="sng">
            <a:noFill/>
            <a:prstDash val="solid"/>
            <a:miter/>
          </a:ln>
        </p:spPr>
      </p:sp>
      <p:grpSp>
        <p:nvGrpSpPr>
          <p:cNvPr id="94" name="组合"/>
          <p:cNvGrpSpPr>
            <a:grpSpLocks/>
          </p:cNvGrpSpPr>
          <p:nvPr/>
        </p:nvGrpSpPr>
        <p:grpSpPr>
          <a:xfrm>
            <a:off x="7448612" y="0"/>
            <a:ext cx="4743795" cy="6858466"/>
            <a:chOff x="7448612" y="0"/>
            <a:chExt cx="4743795" cy="6858466"/>
          </a:xfrm>
        </p:grpSpPr>
        <p:sp>
          <p:nvSpPr>
            <p:cNvPr id="85"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86"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87"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88"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89"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90"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91"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92"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93"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95"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96" name="矩形"/>
          <p:cNvSpPr>
            <a:spLocks/>
          </p:cNvSpPr>
          <p:nvPr/>
        </p:nvSpPr>
        <p:spPr>
          <a:xfrm>
            <a:off x="752474" y="6486037"/>
            <a:ext cx="1773555" cy="16636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charset="0"/>
                <a:ea typeface="宋体" charset="0"/>
                <a:cs typeface="Trebuchet MS" charset="0"/>
              </a:rPr>
              <a:t>3/21/202</a:t>
            </a:r>
            <a:r>
              <a:rPr lang="en-US" altLang="zh-CN" sz="1100" b="0" i="0" u="none" strike="noStrike" kern="1200" cap="none" spc="10" baseline="0">
                <a:solidFill>
                  <a:srgbClr val="2D83C3"/>
                </a:solidFill>
                <a:latin typeface="Trebuchet MS" charset="0"/>
                <a:ea typeface="宋体" charset="0"/>
                <a:cs typeface="Trebuchet MS" charset="0"/>
              </a:rPr>
              <a:t>4</a:t>
            </a:r>
            <a:r>
              <a:rPr lang="en-US" altLang="zh-CN" sz="1100" b="0" i="0" u="none" strike="noStrike" kern="1200" cap="none" spc="0" baseline="0">
                <a:solidFill>
                  <a:srgbClr val="2D83C3"/>
                </a:solidFill>
                <a:latin typeface="Trebuchet MS" charset="0"/>
                <a:ea typeface="宋体" charset="0"/>
                <a:cs typeface="Trebuchet MS" charset="0"/>
              </a:rPr>
              <a:t> </a:t>
            </a:r>
            <a:r>
              <a:rPr lang="en-US" altLang="zh-CN" sz="1100" b="0" i="0" u="none" strike="noStrike" kern="1200" cap="none" spc="130" baseline="0">
                <a:solidFill>
                  <a:srgbClr val="2D83C3"/>
                </a:solidFill>
                <a:latin typeface="Trebuchet MS" charset="0"/>
                <a:ea typeface="宋体" charset="0"/>
                <a:cs typeface="Trebuchet MS" charset="0"/>
              </a:rPr>
              <a:t> </a:t>
            </a:r>
            <a:r>
              <a:rPr lang="en-US" altLang="zh-CN" sz="1100" b="1" i="0" u="none" strike="noStrike" kern="1200" cap="none" spc="50" baseline="0">
                <a:solidFill>
                  <a:srgbClr val="2D83C3"/>
                </a:solidFill>
                <a:latin typeface="Trebuchet MS" charset="0"/>
                <a:ea typeface="宋体" charset="0"/>
                <a:cs typeface="Trebuchet MS" charset="0"/>
              </a:rPr>
              <a:t>A</a:t>
            </a:r>
            <a:r>
              <a:rPr lang="en-US" altLang="zh-CN" sz="1100" b="1" i="0" u="none" strike="noStrike" kern="1200" cap="none" spc="15" baseline="0">
                <a:solidFill>
                  <a:srgbClr val="2D83C3"/>
                </a:solidFill>
                <a:latin typeface="Trebuchet MS" charset="0"/>
                <a:ea typeface="宋体" charset="0"/>
                <a:cs typeface="Trebuchet MS" charset="0"/>
              </a:rPr>
              <a:t>nnu</a:t>
            </a:r>
            <a:r>
              <a:rPr lang="en-US" altLang="zh-CN" sz="1100" b="1" i="0" u="none" strike="noStrike" kern="1200" cap="none" spc="10" baseline="0">
                <a:solidFill>
                  <a:srgbClr val="2D83C3"/>
                </a:solidFill>
                <a:latin typeface="Trebuchet MS" charset="0"/>
                <a:ea typeface="宋体" charset="0"/>
                <a:cs typeface="Trebuchet MS" charset="0"/>
              </a:rPr>
              <a:t>al</a:t>
            </a:r>
            <a:r>
              <a:rPr lang="en-US" altLang="zh-CN" sz="1100" b="1" i="0" u="none" strike="noStrike" kern="1200" cap="none" spc="-140" baseline="0">
                <a:solidFill>
                  <a:srgbClr val="2D83C3"/>
                </a:solidFill>
                <a:latin typeface="Trebuchet MS" charset="0"/>
                <a:ea typeface="宋体" charset="0"/>
                <a:cs typeface="Trebuchet MS" charset="0"/>
              </a:rPr>
              <a:t> </a:t>
            </a:r>
            <a:r>
              <a:rPr lang="en-US" altLang="zh-CN" sz="1100" b="1" i="0" u="none" strike="noStrike" kern="1200" cap="none" spc="0" baseline="0">
                <a:solidFill>
                  <a:srgbClr val="2D83C3"/>
                </a:solidFill>
                <a:latin typeface="Trebuchet MS" charset="0"/>
                <a:ea typeface="宋体" charset="0"/>
                <a:cs typeface="Trebuchet MS" charset="0"/>
              </a:rPr>
              <a:t>R</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90" baseline="0">
                <a:solidFill>
                  <a:srgbClr val="2D83C3"/>
                </a:solidFill>
                <a:latin typeface="Trebuchet MS" charset="0"/>
                <a:ea typeface="宋体" charset="0"/>
                <a:cs typeface="Trebuchet MS" charset="0"/>
              </a:rPr>
              <a:t>v</a:t>
            </a:r>
            <a:r>
              <a:rPr lang="en-US" altLang="zh-CN" sz="1100" b="1" i="0" u="none" strike="noStrike" kern="1200" cap="none" spc="-35" baseline="0">
                <a:solidFill>
                  <a:srgbClr val="2D83C3"/>
                </a:solidFill>
                <a:latin typeface="Trebuchet MS" charset="0"/>
                <a:ea typeface="宋体" charset="0"/>
                <a:cs typeface="Trebuchet MS" charset="0"/>
              </a:rPr>
              <a:t>i</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15" baseline="0">
                <a:solidFill>
                  <a:srgbClr val="2D83C3"/>
                </a:solidFill>
                <a:latin typeface="Trebuchet MS" charset="0"/>
                <a:ea typeface="宋体" charset="0"/>
                <a:cs typeface="Trebuchet MS" charset="0"/>
              </a:rPr>
              <a:t>w</a:t>
            </a:r>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97" name="曲线"/>
          <p:cNvSpPr>
            <a:spLocks/>
          </p:cNvSpPr>
          <p:nvPr/>
        </p:nvSpPr>
        <p:spPr>
          <a:xfrm>
            <a:off x="7362825" y="447674"/>
            <a:ext cx="361950" cy="361950"/>
          </a:xfrm>
          <a:custGeom>
            <a:avLst/>
            <a:gdLst>
              <a:gd name="T1" fmla="*/ 0 w 21600"/>
              <a:gd name="T2" fmla="*/ 0 h 21600"/>
              <a:gd name="T3" fmla="*/ 21600 w 21600"/>
              <a:gd name="T4" fmla="*/ 21600 h 21600"/>
            </a:gdLst>
            <a:ahLst/>
            <a:cxn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ap="flat" cmpd="sng">
            <a:noFill/>
            <a:prstDash val="solid"/>
            <a:miter/>
          </a:ln>
        </p:spPr>
      </p:sp>
      <p:sp>
        <p:nvSpPr>
          <p:cNvPr id="98" name="曲线"/>
          <p:cNvSpPr>
            <a:spLocks/>
          </p:cNvSpPr>
          <p:nvPr/>
        </p:nvSpPr>
        <p:spPr>
          <a:xfrm>
            <a:off x="11010900" y="5610225"/>
            <a:ext cx="647699" cy="647700"/>
          </a:xfrm>
          <a:custGeom>
            <a:avLst/>
            <a:gdLst>
              <a:gd name="T1" fmla="*/ 0 w 21600"/>
              <a:gd name="T2" fmla="*/ 0 h 21600"/>
              <a:gd name="T3" fmla="*/ 21600 w 21600"/>
              <a:gd name="T4" fmla="*/ 21600 h 21600"/>
            </a:gdLst>
            <a:ahLst/>
            <a:cxn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ap="flat" cmpd="sng">
            <a:noFill/>
            <a:prstDash val="solid"/>
            <a:miter/>
          </a:ln>
        </p:spPr>
      </p:sp>
      <p:pic>
        <p:nvPicPr>
          <p:cNvPr id="99" name="图片"/>
          <p:cNvPicPr>
            <a:picLocks/>
          </p:cNvPicPr>
          <p:nvPr/>
        </p:nvPicPr>
        <p:blipFill>
          <a:blip r:embed="rId3" cstate="print"/>
          <a:stretch>
            <a:fillRect/>
          </a:stretch>
        </p:blipFill>
        <p:spPr>
          <a:xfrm>
            <a:off x="10687050" y="6134100"/>
            <a:ext cx="247649" cy="247650"/>
          </a:xfrm>
          <a:prstGeom prst="rect">
            <a:avLst/>
          </a:prstGeom>
          <a:noFill/>
          <a:ln w="12700" cap="flat" cmpd="sng">
            <a:noFill/>
            <a:prstDash val="solid"/>
            <a:miter/>
          </a:ln>
        </p:spPr>
      </p:pic>
      <p:grpSp>
        <p:nvGrpSpPr>
          <p:cNvPr id="102" name="组合"/>
          <p:cNvGrpSpPr>
            <a:grpSpLocks/>
          </p:cNvGrpSpPr>
          <p:nvPr/>
        </p:nvGrpSpPr>
        <p:grpSpPr>
          <a:xfrm>
            <a:off x="47625" y="3819523"/>
            <a:ext cx="4124324" cy="3009897"/>
            <a:chOff x="47625" y="3819523"/>
            <a:chExt cx="4124324" cy="3009897"/>
          </a:xfrm>
        </p:grpSpPr>
        <p:pic>
          <p:nvPicPr>
            <p:cNvPr id="100" name="图片"/>
            <p:cNvPicPr>
              <a:picLocks/>
            </p:cNvPicPr>
            <p:nvPr/>
          </p:nvPicPr>
          <p:blipFill>
            <a:blip r:embed="rId4" cstate="print"/>
            <a:stretch>
              <a:fillRect/>
            </a:stretch>
          </p:blipFill>
          <p:spPr>
            <a:xfrm>
              <a:off x="466725" y="6410325"/>
              <a:ext cx="3705224" cy="295275"/>
            </a:xfrm>
            <a:prstGeom prst="rect">
              <a:avLst/>
            </a:prstGeom>
            <a:noFill/>
            <a:ln w="12700" cap="flat" cmpd="sng">
              <a:noFill/>
              <a:prstDash val="solid"/>
              <a:miter/>
            </a:ln>
          </p:spPr>
        </p:pic>
        <p:pic>
          <p:nvPicPr>
            <p:cNvPr id="101" name="图片"/>
            <p:cNvPicPr>
              <a:picLocks/>
            </p:cNvPicPr>
            <p:nvPr/>
          </p:nvPicPr>
          <p:blipFill>
            <a:blip r:embed="rId5" cstate="print"/>
            <a:stretch>
              <a:fillRect/>
            </a:stretch>
          </p:blipFill>
          <p:spPr>
            <a:xfrm>
              <a:off x="47625" y="3819523"/>
              <a:ext cx="1733550" cy="3009897"/>
            </a:xfrm>
            <a:prstGeom prst="rect">
              <a:avLst/>
            </a:prstGeom>
            <a:noFill/>
            <a:ln w="12700" cap="flat" cmpd="sng">
              <a:noFill/>
              <a:prstDash val="solid"/>
              <a:miter/>
            </a:ln>
          </p:spPr>
        </p:pic>
      </p:grpSp>
      <p:sp>
        <p:nvSpPr>
          <p:cNvPr id="103" name="文本框"/>
          <p:cNvSpPr>
            <a:spLocks noGrp="1"/>
          </p:cNvSpPr>
          <p:nvPr>
            <p:ph type="title"/>
          </p:nvPr>
        </p:nvSpPr>
        <p:spPr>
          <a:xfrm>
            <a:off x="739774" y="445387"/>
            <a:ext cx="2357120" cy="7372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charset="0"/>
                <a:ea typeface="宋体" charset="0"/>
                <a:cs typeface="Trebuchet MS" charset="0"/>
              </a:rPr>
              <a:t>A</a:t>
            </a:r>
            <a:r>
              <a:rPr lang="en-US" altLang="zh-CN" sz="4800" b="1" i="0" u="none" strike="noStrike" kern="0" cap="none" spc="-5" baseline="0">
                <a:solidFill>
                  <a:schemeClr val="tx1"/>
                </a:solidFill>
                <a:latin typeface="Trebuchet MS" charset="0"/>
                <a:ea typeface="宋体" charset="0"/>
                <a:cs typeface="Trebuchet MS" charset="0"/>
              </a:rPr>
              <a:t>G</a:t>
            </a:r>
            <a:r>
              <a:rPr lang="en-US" altLang="zh-CN" sz="4800" b="1" i="0" u="none" strike="noStrike" kern="0" cap="none" spc="-35" baseline="0">
                <a:solidFill>
                  <a:schemeClr val="tx1"/>
                </a:solidFill>
                <a:latin typeface="Trebuchet MS" charset="0"/>
                <a:ea typeface="宋体" charset="0"/>
                <a:cs typeface="Trebuchet MS" charset="0"/>
              </a:rPr>
              <a:t>E</a:t>
            </a:r>
            <a:r>
              <a:rPr lang="en-US" altLang="zh-CN" sz="4800" b="1" i="0" u="none" strike="noStrike" kern="0" cap="none" spc="15" baseline="0">
                <a:solidFill>
                  <a:schemeClr val="tx1"/>
                </a:solidFill>
                <a:latin typeface="Trebuchet MS" charset="0"/>
                <a:ea typeface="宋体" charset="0"/>
                <a:cs typeface="Trebuchet MS" charset="0"/>
              </a:rPr>
              <a:t>N</a:t>
            </a:r>
            <a:r>
              <a:rPr lang="en-US" altLang="zh-CN" sz="4800" b="1" i="0" u="none" strike="noStrike" kern="0" cap="none" spc="0" baseline="0">
                <a:solidFill>
                  <a:schemeClr val="tx1"/>
                </a:solidFill>
                <a:latin typeface="Trebuchet MS" charset="0"/>
                <a:ea typeface="宋体" charset="0"/>
                <a:cs typeface="Trebuchet MS" charset="0"/>
              </a:rPr>
              <a:t>DA</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04"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3</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05" name="矩形"/>
          <p:cNvSpPr>
            <a:spLocks/>
          </p:cNvSpPr>
          <p:nvPr/>
        </p:nvSpPr>
        <p:spPr>
          <a:xfrm>
            <a:off x="2509806" y="1041533"/>
            <a:ext cx="5029200" cy="437768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Problem Statement</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Project Overview</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End Users</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Our Solution and Proposition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Dataset Description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Modelling Approach</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Results and Discussion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Conclusion</a:t>
            </a: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535496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4" name="组合"/>
          <p:cNvGrpSpPr>
            <a:grpSpLocks/>
          </p:cNvGrpSpPr>
          <p:nvPr/>
        </p:nvGrpSpPr>
        <p:grpSpPr>
          <a:xfrm>
            <a:off x="8591168" y="2895600"/>
            <a:ext cx="2762248" cy="3257550"/>
            <a:chOff x="8591168" y="2895600"/>
            <a:chExt cx="2762248" cy="3257550"/>
          </a:xfrm>
        </p:grpSpPr>
        <p:sp>
          <p:nvSpPr>
            <p:cNvPr id="121" name="曲线"/>
            <p:cNvSpPr>
              <a:spLocks/>
            </p:cNvSpPr>
            <p:nvPr/>
          </p:nvSpPr>
          <p:spPr>
            <a:xfrm>
              <a:off x="9953243" y="5324475"/>
              <a:ext cx="457198"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599"/>
                  </a:lnTo>
                  <a:lnTo>
                    <a:pt x="21600" y="21599"/>
                  </a:lnTo>
                  <a:lnTo>
                    <a:pt x="21600" y="0"/>
                  </a:lnTo>
                  <a:close/>
                </a:path>
              </a:pathLst>
            </a:custGeom>
            <a:solidFill>
              <a:srgbClr val="42AF51"/>
            </a:solidFill>
            <a:ln cap="flat" cmpd="sng">
              <a:noFill/>
              <a:prstDash val="solid"/>
              <a:miter/>
            </a:ln>
          </p:spPr>
        </p:sp>
        <p:sp>
          <p:nvSpPr>
            <p:cNvPr id="122" name="曲线"/>
            <p:cNvSpPr>
              <a:spLocks/>
            </p:cNvSpPr>
            <p:nvPr/>
          </p:nvSpPr>
          <p:spPr>
            <a:xfrm>
              <a:off x="9953243" y="5857874"/>
              <a:ext cx="180974"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599"/>
                  </a:lnTo>
                  <a:lnTo>
                    <a:pt x="21600" y="21599"/>
                  </a:lnTo>
                  <a:lnTo>
                    <a:pt x="21600" y="0"/>
                  </a:lnTo>
                  <a:close/>
                </a:path>
              </a:pathLst>
            </a:custGeom>
            <a:solidFill>
              <a:srgbClr val="2D936B"/>
            </a:solidFill>
            <a:ln cap="flat" cmpd="sng">
              <a:noFill/>
              <a:prstDash val="solid"/>
              <a:miter/>
            </a:ln>
          </p:spPr>
        </p:sp>
        <p:pic>
          <p:nvPicPr>
            <p:cNvPr id="123" name="图片"/>
            <p:cNvPicPr>
              <a:picLocks/>
            </p:cNvPicPr>
            <p:nvPr/>
          </p:nvPicPr>
          <p:blipFill>
            <a:blip r:embed="rId3" cstate="print"/>
            <a:stretch>
              <a:fillRect/>
            </a:stretch>
          </p:blipFill>
          <p:spPr>
            <a:xfrm>
              <a:off x="8591168" y="2895600"/>
              <a:ext cx="2762248" cy="3257550"/>
            </a:xfrm>
            <a:prstGeom prst="rect">
              <a:avLst/>
            </a:prstGeom>
            <a:noFill/>
            <a:ln w="12700" cap="flat" cmpd="sng">
              <a:noFill/>
              <a:prstDash val="solid"/>
              <a:miter/>
            </a:ln>
          </p:spPr>
        </p:pic>
      </p:grpSp>
      <p:sp>
        <p:nvSpPr>
          <p:cNvPr id="125"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26" name="文本框"/>
          <p:cNvSpPr>
            <a:spLocks noGrp="1"/>
          </p:cNvSpPr>
          <p:nvPr>
            <p:ph type="title"/>
          </p:nvPr>
        </p:nvSpPr>
        <p:spPr>
          <a:xfrm>
            <a:off x="755332" y="385444"/>
            <a:ext cx="10681335" cy="664210"/>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charset="0"/>
                <a:ea typeface="宋体" charset="0"/>
                <a:cs typeface="Trebuchet MS" charset="0"/>
              </a:rPr>
              <a:t>P</a:t>
            </a:r>
            <a:r>
              <a:rPr lang="en-US" altLang="zh-CN" sz="4250" b="1" i="0" u="none" strike="noStrike" kern="0" cap="none" spc="15" baseline="0">
                <a:solidFill>
                  <a:schemeClr val="tx1"/>
                </a:solidFill>
                <a:latin typeface="Trebuchet MS" charset="0"/>
                <a:ea typeface="宋体" charset="0"/>
                <a:cs typeface="Trebuchet MS" charset="0"/>
              </a:rPr>
              <a:t>ROB</a:t>
            </a:r>
            <a:r>
              <a:rPr lang="en-US" altLang="zh-CN" sz="4250" b="1" i="0" u="none" strike="noStrike" kern="0" cap="none" spc="55" baseline="0">
                <a:solidFill>
                  <a:schemeClr val="tx1"/>
                </a:solidFill>
                <a:latin typeface="Trebuchet MS" charset="0"/>
                <a:ea typeface="宋体" charset="0"/>
                <a:cs typeface="Trebuchet MS" charset="0"/>
              </a:rPr>
              <a:t>L</a:t>
            </a:r>
            <a:r>
              <a:rPr lang="en-US" altLang="zh-CN" sz="4250" b="1" i="0" u="none" strike="noStrike" kern="0" cap="none" spc="-20" baseline="0">
                <a:solidFill>
                  <a:schemeClr val="tx1"/>
                </a:solidFill>
                <a:latin typeface="Trebuchet MS" charset="0"/>
                <a:ea typeface="宋体" charset="0"/>
                <a:cs typeface="Trebuchet MS" charset="0"/>
              </a:rPr>
              <a:t>E</a:t>
            </a:r>
            <a:r>
              <a:rPr lang="en-US" altLang="zh-CN" sz="4250" b="1" i="0" u="none" strike="noStrike" kern="0" cap="none" spc="20" baseline="0">
                <a:solidFill>
                  <a:schemeClr val="tx1"/>
                </a:solidFill>
                <a:latin typeface="Trebuchet MS" charset="0"/>
                <a:ea typeface="宋体" charset="0"/>
                <a:cs typeface="Trebuchet MS" charset="0"/>
              </a:rPr>
              <a:t>M</a:t>
            </a:r>
            <a:r>
              <a:rPr lang="en-US" altLang="zh-CN" sz="4250" b="1" i="0" u="none" strike="noStrike" kern="0" cap="none" spc="0"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S</a:t>
            </a:r>
            <a:r>
              <a:rPr lang="en-US" altLang="zh-CN" sz="4250" b="1" i="0" u="none" strike="noStrike" kern="0" cap="none" spc="-370" baseline="0">
                <a:solidFill>
                  <a:schemeClr val="tx1"/>
                </a:solidFill>
                <a:latin typeface="Trebuchet MS" charset="0"/>
                <a:ea typeface="宋体" charset="0"/>
                <a:cs typeface="Trebuchet MS" charset="0"/>
              </a:rPr>
              <a:t>T</a:t>
            </a:r>
            <a:r>
              <a:rPr lang="en-US" altLang="zh-CN" sz="4250" b="1" i="0" u="none" strike="noStrike" kern="0" cap="none" spc="-375" baseline="0">
                <a:solidFill>
                  <a:schemeClr val="tx1"/>
                </a:solidFill>
                <a:latin typeface="Trebuchet MS" charset="0"/>
                <a:ea typeface="宋体" charset="0"/>
                <a:cs typeface="Trebuchet MS" charset="0"/>
              </a:rPr>
              <a:t>A</a:t>
            </a:r>
            <a:r>
              <a:rPr lang="en-US" altLang="zh-CN" sz="4250" b="1" i="0" u="none" strike="noStrike" kern="0" cap="none" spc="15" baseline="0">
                <a:solidFill>
                  <a:schemeClr val="tx1"/>
                </a:solidFill>
                <a:latin typeface="Trebuchet MS" charset="0"/>
                <a:ea typeface="宋体" charset="0"/>
                <a:cs typeface="Trebuchet MS" charset="0"/>
              </a:rPr>
              <a:t>T</a:t>
            </a:r>
            <a:r>
              <a:rPr lang="en-US" altLang="zh-CN" sz="4250" b="1" i="0" u="none" strike="noStrike" kern="0" cap="none" spc="-10" baseline="0">
                <a:solidFill>
                  <a:schemeClr val="tx1"/>
                </a:solidFill>
                <a:latin typeface="Trebuchet MS" charset="0"/>
                <a:ea typeface="宋体" charset="0"/>
                <a:cs typeface="Trebuchet MS" charset="0"/>
              </a:rPr>
              <a:t>E</a:t>
            </a:r>
            <a:r>
              <a:rPr lang="en-US" altLang="zh-CN" sz="4250" b="1" i="0" u="none" strike="noStrike" kern="0" cap="none" spc="-20" baseline="0">
                <a:solidFill>
                  <a:schemeClr val="tx1"/>
                </a:solidFill>
                <a:latin typeface="Trebuchet MS" charset="0"/>
                <a:ea typeface="宋体" charset="0"/>
                <a:cs typeface="Trebuchet MS" charset="0"/>
              </a:rPr>
              <a:t>ME</a:t>
            </a:r>
            <a:r>
              <a:rPr lang="en-US" altLang="zh-CN" sz="4250" b="1" i="0" u="none" strike="noStrike" kern="0" cap="none" spc="10" baseline="0">
                <a:solidFill>
                  <a:schemeClr val="tx1"/>
                </a:solidFill>
                <a:latin typeface="Trebuchet MS" charset="0"/>
                <a:ea typeface="宋体" charset="0"/>
                <a:cs typeface="Trebuchet MS" charset="0"/>
              </a:rPr>
              <a:t>NT</a:t>
            </a:r>
            <a:endParaRPr lang="zh-CN" altLang="en-US" sz="4250" b="1" i="0" u="none" strike="noStrike" kern="0" cap="none" spc="0" baseline="0">
              <a:solidFill>
                <a:schemeClr val="tx1"/>
              </a:solidFill>
              <a:latin typeface="Trebuchet MS" charset="0"/>
              <a:ea typeface="宋体" charset="0"/>
              <a:cs typeface="Trebuchet MS" charset="0"/>
            </a:endParaRPr>
          </a:p>
        </p:txBody>
      </p:sp>
      <p:sp>
        <p:nvSpPr>
          <p:cNvPr id="127"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4</a:t>
            </a:fld>
            <a:endParaRPr lang="zh-CN" altLang="en-US" sz="1100" b="0" i="0" u="none" strike="noStrike" kern="1200" cap="none" spc="10" baseline="0">
              <a:solidFill>
                <a:srgbClr val="2D936B"/>
              </a:solidFill>
              <a:latin typeface="Trebuchet MS" charset="0"/>
              <a:ea typeface="宋体" charset="0"/>
              <a:cs typeface="Trebuchet MS" charset="0"/>
            </a:endParaRPr>
          </a:p>
        </p:txBody>
      </p:sp>
      <p:pic>
        <p:nvPicPr>
          <p:cNvPr id="128" name="图片"/>
          <p:cNvPicPr>
            <a:picLocks/>
          </p:cNvPicPr>
          <p:nvPr/>
        </p:nvPicPr>
        <p:blipFill>
          <a:blip r:embed="rId4" cstate="print"/>
          <a:stretch>
            <a:fillRect/>
          </a:stretch>
        </p:blipFill>
        <p:spPr>
          <a:xfrm>
            <a:off x="676275" y="6467475"/>
            <a:ext cx="2143125" cy="200024"/>
          </a:xfrm>
          <a:prstGeom prst="rect">
            <a:avLst/>
          </a:prstGeom>
          <a:noFill/>
          <a:ln w="12700" cap="flat" cmpd="sng">
            <a:noFill/>
            <a:prstDash val="solid"/>
            <a:miter/>
          </a:ln>
        </p:spPr>
      </p:pic>
      <p:sp>
        <p:nvSpPr>
          <p:cNvPr id="129" name="文本框"/>
          <p:cNvSpPr>
            <a:spLocks noGrp="1"/>
          </p:cNvSpPr>
          <p:nvPr>
            <p:ph type="body" idx="1"/>
          </p:nvPr>
        </p:nvSpPr>
        <p:spPr>
          <a:xfrm>
            <a:off x="304799" y="1256615"/>
            <a:ext cx="9648443" cy="5158740"/>
          </a:xfrm>
          <a:prstGeom prst="rect">
            <a:avLst/>
          </a:prstGeom>
          <a:noFill/>
          <a:ln w="12700" cap="flat" cmpd="sng">
            <a:noFill/>
            <a:prstDash val="solid"/>
            <a:round/>
          </a:ln>
        </p:spPr>
        <p:txBody>
          <a:bodyPr vert="horz" wrap="square" lIns="91440" tIns="45720" rIns="91440" bIns="45720" anchor="ctr" anchorCtr="0">
            <a:prstTxWarp prst="textNoShape">
              <a:avLst/>
            </a:prstTxWarp>
            <a:spAutoFit/>
          </a:bodyPr>
          <a:lstStyle/>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itchFamily="18" charset="0"/>
                <a:ea typeface="宋体" charset="0"/>
                <a:cs typeface="Times New Roman" pitchFamily="18" charset="0"/>
              </a:rPr>
              <a:t>Lack of a standardized performance evaluation process leading to inconsistencies in performance assessments.</a:t>
            </a:r>
          </a:p>
          <a:p>
            <a:pPr marL="0" indent="0" algn="l" eaLnBrk="0" fontAlgn="base" latinLnBrk="0" hangingPunct="0">
              <a:lnSpc>
                <a:spcPct val="100000"/>
              </a:lnSpc>
              <a:spcBef>
                <a:spcPts val="0"/>
              </a:spcBef>
              <a:spcAft>
                <a:spcPts val="0"/>
              </a:spcAft>
              <a:buClrTx/>
            </a:pPr>
            <a:endParaRPr lang="en-US" altLang="zh-CN" sz="2400" b="0" i="0" u="none" strike="noStrike" kern="0" cap="none" spc="0" baseline="0">
              <a:solidFill>
                <a:schemeClr val="tx1"/>
              </a:solidFill>
              <a:latin typeface="Times New Roman" pitchFamily="18" charset="0"/>
              <a:ea typeface="宋体" charset="0"/>
              <a:cs typeface="Times New Roman" pitchFamily="18" charset="0"/>
            </a:endParaRPr>
          </a:p>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itchFamily="18" charset="0"/>
                <a:ea typeface="宋体" charset="0"/>
                <a:cs typeface="Times New Roman" pitchFamily="18" charset="0"/>
              </a:rPr>
              <a:t>Insufficient metrics and tools to effectively measure and analyze employee performance.</a:t>
            </a:r>
          </a:p>
          <a:p>
            <a:pPr marL="0" indent="0" algn="l" eaLnBrk="0" fontAlgn="base" latinLnBrk="0" hangingPunct="0">
              <a:lnSpc>
                <a:spcPct val="100000"/>
              </a:lnSpc>
              <a:spcBef>
                <a:spcPts val="0"/>
              </a:spcBef>
              <a:spcAft>
                <a:spcPts val="0"/>
              </a:spcAft>
              <a:buClrTx/>
            </a:pPr>
            <a:endParaRPr lang="en-US" altLang="zh-CN" sz="2400" b="0" i="0" u="none" strike="noStrike" kern="0" cap="none" spc="0" baseline="0">
              <a:solidFill>
                <a:schemeClr val="tx1"/>
              </a:solidFill>
              <a:latin typeface="Times New Roman" pitchFamily="18" charset="0"/>
              <a:ea typeface="宋体" charset="0"/>
              <a:cs typeface="Times New Roman" pitchFamily="18" charset="0"/>
            </a:endParaRPr>
          </a:p>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itchFamily="18" charset="0"/>
                <a:ea typeface="宋体" charset="0"/>
                <a:cs typeface="Times New Roman" pitchFamily="18" charset="0"/>
              </a:rPr>
              <a:t>Limited feedback mechanisms causing delays in identifying and addressing performance issues.</a:t>
            </a:r>
          </a:p>
          <a:p>
            <a:pPr marL="0" indent="0" algn="l" eaLnBrk="0" fontAlgn="base" latinLnBrk="0" hangingPunct="0">
              <a:lnSpc>
                <a:spcPct val="100000"/>
              </a:lnSpc>
              <a:spcBef>
                <a:spcPts val="0"/>
              </a:spcBef>
              <a:spcAft>
                <a:spcPts val="0"/>
              </a:spcAft>
              <a:buClrTx/>
            </a:pPr>
            <a:endParaRPr lang="en-US" altLang="zh-CN" sz="2400" b="0" i="0" u="none" strike="noStrike" kern="0" cap="none" spc="0" baseline="0">
              <a:solidFill>
                <a:schemeClr val="tx1"/>
              </a:solidFill>
              <a:latin typeface="Times New Roman" pitchFamily="18" charset="0"/>
              <a:ea typeface="宋体" charset="0"/>
              <a:cs typeface="Times New Roman" pitchFamily="18" charset="0"/>
            </a:endParaRPr>
          </a:p>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itchFamily="18" charset="0"/>
                <a:ea typeface="宋体" charset="0"/>
                <a:cs typeface="Times New Roman" pitchFamily="18" charset="0"/>
              </a:rPr>
              <a:t>Challenges in aligning individual performance goals with organizational objectives.</a:t>
            </a:r>
          </a:p>
          <a:p>
            <a:pPr marL="0" indent="0" algn="l" eaLnBrk="0" fontAlgn="base" latinLnBrk="0" hangingPunct="0">
              <a:lnSpc>
                <a:spcPct val="100000"/>
              </a:lnSpc>
              <a:spcBef>
                <a:spcPts val="0"/>
              </a:spcBef>
              <a:spcAft>
                <a:spcPts val="0"/>
              </a:spcAft>
              <a:buClrTx/>
              <a:buChar char="•"/>
            </a:pPr>
            <a:endParaRPr lang="en-US" altLang="zh-CN" sz="2400" b="0" i="0" u="none" strike="noStrike" kern="0" cap="none" spc="0" baseline="0">
              <a:solidFill>
                <a:schemeClr val="tx1"/>
              </a:solidFill>
              <a:latin typeface="Times New Roman" pitchFamily="18" charset="0"/>
              <a:ea typeface="宋体" charset="0"/>
              <a:cs typeface="Times New Roman" pitchFamily="18" charset="0"/>
            </a:endParaRPr>
          </a:p>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itchFamily="18" charset="0"/>
                <a:ea typeface="宋体" charset="0"/>
                <a:cs typeface="Times New Roman" pitchFamily="18" charset="0"/>
              </a:rPr>
              <a:t>Difficulty in identifying training needs and career development opportunities for employees. </a:t>
            </a:r>
            <a:endParaRPr lang="zh-CN" altLang="en-US" sz="2400" b="0" i="0" u="none" strike="noStrike" kern="0" cap="none" spc="0" baseline="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18184652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33" name="组合"/>
          <p:cNvGrpSpPr>
            <a:grpSpLocks/>
          </p:cNvGrpSpPr>
          <p:nvPr/>
        </p:nvGrpSpPr>
        <p:grpSpPr>
          <a:xfrm>
            <a:off x="8658225" y="2647950"/>
            <a:ext cx="3533775" cy="3810000"/>
            <a:chOff x="8658225" y="2647950"/>
            <a:chExt cx="3533775" cy="3810000"/>
          </a:xfrm>
        </p:grpSpPr>
        <p:sp>
          <p:nvSpPr>
            <p:cNvPr id="130"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31"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32" name="图片"/>
            <p:cNvPicPr>
              <a:picLocks/>
            </p:cNvPicPr>
            <p:nvPr/>
          </p:nvPicPr>
          <p:blipFill>
            <a:blip r:embed="rId3" cstate="print"/>
            <a:stretch>
              <a:fillRect/>
            </a:stretch>
          </p:blipFill>
          <p:spPr>
            <a:xfrm>
              <a:off x="8658225" y="2647950"/>
              <a:ext cx="3533775" cy="3810000"/>
            </a:xfrm>
            <a:prstGeom prst="rect">
              <a:avLst/>
            </a:prstGeom>
            <a:noFill/>
            <a:ln w="12700" cap="flat" cmpd="sng">
              <a:noFill/>
              <a:prstDash val="solid"/>
              <a:miter/>
            </a:ln>
          </p:spPr>
        </p:pic>
      </p:grpSp>
      <p:sp>
        <p:nvSpPr>
          <p:cNvPr id="134"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35" name="文本框"/>
          <p:cNvSpPr>
            <a:spLocks noGrp="1"/>
          </p:cNvSpPr>
          <p:nvPr>
            <p:ph type="title"/>
          </p:nvPr>
        </p:nvSpPr>
        <p:spPr>
          <a:xfrm>
            <a:off x="739774" y="829626"/>
            <a:ext cx="5263514" cy="664209"/>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charset="0"/>
                <a:ea typeface="宋体" charset="0"/>
                <a:cs typeface="Trebuchet MS" charset="0"/>
              </a:rPr>
              <a:t>PROJECT	</a:t>
            </a:r>
            <a:r>
              <a:rPr lang="en-US" altLang="zh-CN" sz="4250" b="1" i="0" u="none" strike="noStrike" kern="0" cap="none" spc="-20" baseline="0">
                <a:solidFill>
                  <a:schemeClr val="tx1"/>
                </a:solidFill>
                <a:latin typeface="Trebuchet MS" charset="0"/>
                <a:ea typeface="宋体" charset="0"/>
                <a:cs typeface="Trebuchet MS" charset="0"/>
              </a:rPr>
              <a:t>OVERVIEW</a:t>
            </a:r>
            <a:endParaRPr lang="zh-CN" altLang="en-US" sz="4250" b="1" i="0" u="none" strike="noStrike" kern="0" cap="none" spc="0" baseline="0">
              <a:solidFill>
                <a:schemeClr val="tx1"/>
              </a:solidFill>
              <a:latin typeface="Trebuchet MS" charset="0"/>
              <a:ea typeface="宋体" charset="0"/>
              <a:cs typeface="Trebuchet MS" charset="0"/>
            </a:endParaRPr>
          </a:p>
        </p:txBody>
      </p:sp>
      <p:pic>
        <p:nvPicPr>
          <p:cNvPr id="136" name="图片"/>
          <p:cNvPicPr>
            <a:picLocks/>
          </p:cNvPicPr>
          <p:nvPr/>
        </p:nvPicPr>
        <p:blipFill>
          <a:blip r:embed="rId4" cstate="print"/>
          <a:stretch>
            <a:fillRect/>
          </a:stretch>
        </p:blipFill>
        <p:spPr>
          <a:xfrm>
            <a:off x="676275" y="6467475"/>
            <a:ext cx="2143125" cy="200024"/>
          </a:xfrm>
          <a:prstGeom prst="rect">
            <a:avLst/>
          </a:prstGeom>
          <a:noFill/>
          <a:ln w="12700" cap="flat" cmpd="sng">
            <a:noFill/>
            <a:prstDash val="solid"/>
            <a:miter/>
          </a:ln>
        </p:spPr>
      </p:pic>
      <p:sp>
        <p:nvSpPr>
          <p:cNvPr id="137"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5</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38" name="矩形"/>
          <p:cNvSpPr>
            <a:spLocks/>
          </p:cNvSpPr>
          <p:nvPr/>
        </p:nvSpPr>
        <p:spPr>
          <a:xfrm>
            <a:off x="676274" y="1552634"/>
            <a:ext cx="9382125" cy="6968491"/>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342900" indent="-342900" algn="l" eaLnBrk="0" fontAlgn="base" latinLnBrk="0" hangingPunct="0">
              <a:lnSpc>
                <a:spcPct val="100000"/>
              </a:lnSpc>
              <a:spcBef>
                <a:spcPts val="0"/>
              </a:spcBef>
              <a:spcAft>
                <a:spcPts val="0"/>
              </a:spcAft>
              <a:buFont typeface="Arial" pitchFamily="34" charset="0"/>
              <a:buChar char="•"/>
            </a:pPr>
            <a:r>
              <a:rPr lang="en-US" altLang="zh-CN" sz="2400" b="1" i="0" u="none" strike="noStrike" kern="1200" cap="none" spc="0" baseline="0">
                <a:solidFill>
                  <a:schemeClr val="tx1"/>
                </a:solidFill>
                <a:latin typeface="Times New Roman" pitchFamily="18" charset="0"/>
                <a:ea typeface="宋体" charset="0"/>
                <a:cs typeface="Times New Roman" pitchFamily="18" charset="0"/>
              </a:rPr>
              <a:t>Purpose:</a:t>
            </a:r>
            <a:r>
              <a:rPr lang="en-US" altLang="zh-CN" sz="2400" b="0" i="0" u="none" strike="noStrike" kern="1200" cap="none" spc="0" baseline="0">
                <a:solidFill>
                  <a:schemeClr val="tx1"/>
                </a:solidFill>
                <a:latin typeface="Times New Roman" pitchFamily="18" charset="0"/>
                <a:ea typeface="宋体" charset="0"/>
                <a:cs typeface="Times New Roman" pitchFamily="18" charset="0"/>
              </a:rPr>
              <a:t> Evaluate and improve employee performance to align with organizational goals.</a:t>
            </a:r>
          </a:p>
          <a:p>
            <a:pPr marL="0" indent="0" algn="l" eaLnBrk="0" fontAlgn="base" latinLnBrk="0" hangingPunct="0">
              <a:lnSpc>
                <a:spcPct val="100000"/>
              </a:lnSpc>
              <a:spcBef>
                <a:spcPts val="0"/>
              </a:spcBef>
              <a:spcAft>
                <a:spcPts val="0"/>
              </a:spcAft>
              <a:buNone/>
            </a:pPr>
            <a:endParaRPr lang="en-US" altLang="zh-CN" sz="2400" b="0" i="0" u="none" strike="noStrike" kern="1200" cap="none" spc="0" baseline="0">
              <a:solidFill>
                <a:schemeClr val="tx1"/>
              </a:solidFill>
              <a:latin typeface="Times New Roman" pitchFamily="18" charset="0"/>
              <a:ea typeface="宋体" charset="0"/>
              <a:cs typeface="Times New Roman" pitchFamily="18" charset="0"/>
            </a:endParaRPr>
          </a:p>
          <a:p>
            <a:pPr marL="342900" indent="-342900" algn="l" eaLnBrk="0" fontAlgn="base" latinLnBrk="0" hangingPunct="0">
              <a:lnSpc>
                <a:spcPct val="100000"/>
              </a:lnSpc>
              <a:spcBef>
                <a:spcPts val="0"/>
              </a:spcBef>
              <a:spcAft>
                <a:spcPts val="0"/>
              </a:spcAft>
              <a:buFont typeface="Arial" pitchFamily="34" charset="0"/>
              <a:buChar char="•"/>
            </a:pPr>
            <a:r>
              <a:rPr lang="en-US" altLang="zh-CN" sz="2400" b="1" i="0" u="none" strike="noStrike" kern="1200" cap="none" spc="0" baseline="0">
                <a:solidFill>
                  <a:schemeClr val="tx1"/>
                </a:solidFill>
                <a:latin typeface="Times New Roman" pitchFamily="18" charset="0"/>
                <a:ea typeface="宋体" charset="0"/>
                <a:cs typeface="Times New Roman" pitchFamily="18" charset="0"/>
              </a:rPr>
              <a:t>Objectives: </a:t>
            </a:r>
            <a:r>
              <a:rPr lang="en-US" altLang="zh-CN" sz="2400" b="0" i="0" u="none" strike="noStrike" kern="1200" cap="none" spc="0" baseline="0">
                <a:solidFill>
                  <a:schemeClr val="tx1"/>
                </a:solidFill>
                <a:latin typeface="Times New Roman" pitchFamily="18" charset="0"/>
                <a:ea typeface="宋体" charset="0"/>
                <a:cs typeface="Times New Roman" pitchFamily="18" charset="0"/>
              </a:rPr>
              <a:t>Assess individual performance, identify strengths and areas for improvement, align performance with organizational goals, enhance employee development, support informed HR decisions.</a:t>
            </a:r>
          </a:p>
          <a:p>
            <a:pPr marL="0" indent="0" algn="l" eaLnBrk="0" fontAlgn="base" latinLnBrk="0" hangingPunct="0">
              <a:lnSpc>
                <a:spcPct val="100000"/>
              </a:lnSpc>
              <a:spcBef>
                <a:spcPts val="0"/>
              </a:spcBef>
              <a:spcAft>
                <a:spcPts val="0"/>
              </a:spcAft>
              <a:buNone/>
            </a:pPr>
            <a:endParaRPr lang="en-US" altLang="zh-CN" sz="2400" b="0" i="0" u="none" strike="noStrike" kern="1200" cap="none" spc="0" baseline="0">
              <a:solidFill>
                <a:schemeClr val="tx1"/>
              </a:solidFill>
              <a:latin typeface="Times New Roman" pitchFamily="18" charset="0"/>
              <a:ea typeface="宋体" charset="0"/>
              <a:cs typeface="Times New Roman" pitchFamily="18" charset="0"/>
            </a:endParaRPr>
          </a:p>
          <a:p>
            <a:pPr marL="342900" indent="-342900" algn="l" eaLnBrk="0" fontAlgn="base" latinLnBrk="0" hangingPunct="0">
              <a:lnSpc>
                <a:spcPct val="100000"/>
              </a:lnSpc>
              <a:spcBef>
                <a:spcPts val="0"/>
              </a:spcBef>
              <a:spcAft>
                <a:spcPts val="0"/>
              </a:spcAft>
              <a:buFont typeface="Arial" pitchFamily="34" charset="0"/>
              <a:buChar char="•"/>
            </a:pPr>
            <a:r>
              <a:rPr lang="en-US" altLang="zh-CN" sz="2400" b="1" i="0" u="none" strike="noStrike" kern="1200" cap="none" spc="0" baseline="0">
                <a:solidFill>
                  <a:schemeClr val="tx1"/>
                </a:solidFill>
                <a:latin typeface="Times New Roman" pitchFamily="18" charset="0"/>
                <a:ea typeface="宋体" charset="0"/>
                <a:cs typeface="Times New Roman" pitchFamily="18" charset="0"/>
              </a:rPr>
              <a:t>Benefits: </a:t>
            </a:r>
            <a:r>
              <a:rPr lang="en-US" altLang="zh-CN" sz="2400" b="0" i="0" u="none" strike="noStrike" kern="1200" cap="none" spc="0" baseline="0">
                <a:solidFill>
                  <a:schemeClr val="tx1"/>
                </a:solidFill>
                <a:latin typeface="Times New Roman" pitchFamily="18" charset="0"/>
                <a:ea typeface="宋体" charset="0"/>
                <a:cs typeface="Times New Roman" pitchFamily="18" charset="0"/>
              </a:rPr>
              <a:t>Improved overall performance, enhanced employee </a:t>
            </a:r>
          </a:p>
          <a:p>
            <a:pPr marL="0" indent="0" algn="l" eaLnBrk="0" fontAlgn="base" latinLnBrk="0" hangingPunct="0">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宋体" charset="0"/>
                <a:cs typeface="Times New Roman" pitchFamily="18" charset="0"/>
              </a:rPr>
              <a:t>development and career growth, informed HR decisions on promotions and compensation, increased employee engagement and motivation.</a:t>
            </a:r>
            <a:endParaRPr lang="en-US" altLang="zh-CN" sz="2400" b="1" i="0" u="none" strike="noStrike" kern="1200" cap="none" spc="0" baseline="0">
              <a:solidFill>
                <a:schemeClr val="tx1"/>
              </a:solidFill>
              <a:latin typeface="Times New Roman" pitchFamily="18" charset="0"/>
              <a:ea typeface="宋体" charset="0"/>
              <a:cs typeface="Times New Roman" pitchFamily="18" charset="0"/>
            </a:endParaRPr>
          </a:p>
          <a:p>
            <a:pPr marL="0" indent="0" algn="l" eaLnBrk="0" fontAlgn="base" latinLnBrk="0" hangingPunct="0">
              <a:lnSpc>
                <a:spcPct val="100000"/>
              </a:lnSpc>
              <a:spcBef>
                <a:spcPts val="0"/>
              </a:spcBef>
              <a:spcAft>
                <a:spcPts val="0"/>
              </a:spcAft>
              <a:buNone/>
            </a:pPr>
            <a:endParaRPr lang="en-US" altLang="zh-CN" sz="2400" b="1" i="0" u="none" strike="noStrike" kern="1200" cap="none" spc="0" baseline="0">
              <a:solidFill>
                <a:schemeClr val="tx1"/>
              </a:solidFill>
              <a:latin typeface="Calibri" charset="0"/>
              <a:ea typeface="宋体" charset="0"/>
              <a:cs typeface="Calibri" charset="0"/>
            </a:endParaRPr>
          </a:p>
          <a:p>
            <a:pPr marL="342900" indent="-342900" algn="l" eaLnBrk="0" fontAlgn="base" latinLnBrk="0" hangingPunct="0">
              <a:lnSpc>
                <a:spcPct val="100000"/>
              </a:lnSpc>
              <a:spcBef>
                <a:spcPts val="0"/>
              </a:spcBef>
              <a:spcAft>
                <a:spcPts val="0"/>
              </a:spcAft>
              <a:buFont typeface="Arial" pitchFamily="34" charset="0"/>
              <a:buChar char="•"/>
            </a:pPr>
            <a:r>
              <a:rPr lang="en-US" altLang="zh-CN" sz="2400" b="1" i="0" u="none" strike="noStrike" kern="1200" cap="none" spc="0" baseline="0">
                <a:solidFill>
                  <a:schemeClr val="tx1"/>
                </a:solidFill>
                <a:latin typeface="Calibri" charset="0"/>
                <a:ea typeface="宋体" charset="0"/>
                <a:cs typeface="Calibri" charset="0"/>
              </a:rPr>
              <a:t>Challenges:</a:t>
            </a:r>
            <a:r>
              <a:rPr lang="en-US" altLang="zh-CN" sz="2400" b="0" i="0" u="none" strike="noStrike" kern="1200" cap="none" spc="0" baseline="0">
                <a:solidFill>
                  <a:schemeClr val="tx1"/>
                </a:solidFill>
                <a:latin typeface="Calibri" charset="0"/>
                <a:ea typeface="宋体" charset="0"/>
                <a:cs typeface="Calibri" charset="0"/>
              </a:rPr>
              <a:t> Ensuring objectivity and reducing bias, accurate and comprehensive data collection, managing employee resistance to feedback.</a:t>
            </a:r>
          </a:p>
          <a:p>
            <a:pPr marL="0" indent="0" algn="l" eaLnBrk="0" fontAlgn="base" latinLnBrk="0" hangingPunct="0">
              <a:lnSpc>
                <a:spcPct val="100000"/>
              </a:lnSpc>
              <a:spcBef>
                <a:spcPts val="0"/>
              </a:spcBef>
              <a:spcAft>
                <a:spcPts val="0"/>
              </a:spcAft>
              <a:buNone/>
            </a:pPr>
            <a:endParaRPr lang="en-US" altLang="zh-CN" sz="2400" b="0" i="0" u="none" strike="noStrike" kern="1200" cap="none" spc="0" baseline="0">
              <a:solidFill>
                <a:schemeClr val="tx1"/>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Font typeface="Arial" pitchFamily="34" charset="0"/>
              <a:buChar char="•"/>
            </a:pPr>
            <a:endParaRPr lang="en-US" altLang="zh-CN" sz="2400" b="0" i="0" u="none" strike="noStrike" kern="1200" cap="none" spc="0" baseline="0">
              <a:solidFill>
                <a:srgbClr val="0D0D0D"/>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2229869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9"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40"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41"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42" name="文本框"/>
          <p:cNvSpPr>
            <a:spLocks noGrp="1"/>
          </p:cNvSpPr>
          <p:nvPr>
            <p:ph type="title"/>
          </p:nvPr>
        </p:nvSpPr>
        <p:spPr>
          <a:xfrm>
            <a:off x="755332" y="385444"/>
            <a:ext cx="10681335" cy="502285"/>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charset="0"/>
                <a:ea typeface="宋体" charset="0"/>
                <a:cs typeface="Trebuchet MS" charset="0"/>
              </a:rPr>
              <a:t>W</a:t>
            </a:r>
            <a:r>
              <a:rPr lang="en-US" altLang="zh-CN" sz="3200" b="1" i="0" u="none" strike="noStrike" kern="0" cap="none" spc="-20" baseline="0">
                <a:solidFill>
                  <a:schemeClr val="tx1"/>
                </a:solidFill>
                <a:latin typeface="Trebuchet MS" charset="0"/>
                <a:ea typeface="宋体" charset="0"/>
                <a:cs typeface="Trebuchet MS" charset="0"/>
              </a:rPr>
              <a:t>H</a:t>
            </a:r>
            <a:r>
              <a:rPr lang="en-US" altLang="zh-CN" sz="3200" b="1" i="0" u="none" strike="noStrike" kern="0" cap="none" spc="20" baseline="0">
                <a:solidFill>
                  <a:schemeClr val="tx1"/>
                </a:solidFill>
                <a:latin typeface="Trebuchet MS" charset="0"/>
                <a:ea typeface="宋体" charset="0"/>
                <a:cs typeface="Trebuchet MS" charset="0"/>
              </a:rPr>
              <a:t>O</a:t>
            </a:r>
            <a:r>
              <a:rPr lang="en-US" altLang="zh-CN" sz="3200" b="1" i="0" u="none" strike="noStrike" kern="0" cap="none" spc="-235" baseline="0">
                <a:solidFill>
                  <a:schemeClr val="tx1"/>
                </a:solidFill>
                <a:latin typeface="Trebuchet MS" charset="0"/>
                <a:ea typeface="宋体" charset="0"/>
                <a:cs typeface="Trebuchet MS" charset="0"/>
              </a:rPr>
              <a:t> </a:t>
            </a:r>
            <a:r>
              <a:rPr lang="en-US" altLang="zh-CN" sz="3200" b="1" i="0" u="none" strike="noStrike" kern="0" cap="none" spc="-10" baseline="0">
                <a:solidFill>
                  <a:schemeClr val="tx1"/>
                </a:solidFill>
                <a:latin typeface="Trebuchet MS" charset="0"/>
                <a:ea typeface="宋体" charset="0"/>
                <a:cs typeface="Trebuchet MS" charset="0"/>
              </a:rPr>
              <a:t>AR</a:t>
            </a:r>
            <a:r>
              <a:rPr lang="en-US" altLang="zh-CN" sz="3200" b="1" i="0" u="none" strike="noStrike" kern="0" cap="none" spc="15" baseline="0">
                <a:solidFill>
                  <a:schemeClr val="tx1"/>
                </a:solidFill>
                <a:latin typeface="Trebuchet MS" charset="0"/>
                <a:ea typeface="宋体" charset="0"/>
                <a:cs typeface="Trebuchet MS" charset="0"/>
              </a:rPr>
              <a:t>E</a:t>
            </a:r>
            <a:r>
              <a:rPr lang="en-US" altLang="zh-CN" sz="3200" b="1" i="0" u="none" strike="noStrike" kern="0" cap="none" spc="-35" baseline="0">
                <a:solidFill>
                  <a:schemeClr val="tx1"/>
                </a:solidFill>
                <a:latin typeface="Trebuchet MS" charset="0"/>
                <a:ea typeface="宋体" charset="0"/>
                <a:cs typeface="Trebuchet MS" charset="0"/>
              </a:rPr>
              <a:t> </a:t>
            </a:r>
            <a:r>
              <a:rPr lang="en-US" altLang="zh-CN" sz="3200" b="1" i="0" u="none" strike="noStrike" kern="0" cap="none" spc="-10" baseline="0">
                <a:solidFill>
                  <a:schemeClr val="tx1"/>
                </a:solidFill>
                <a:latin typeface="Trebuchet MS" charset="0"/>
                <a:ea typeface="宋体" charset="0"/>
                <a:cs typeface="Trebuchet MS" charset="0"/>
              </a:rPr>
              <a:t>T</a:t>
            </a:r>
            <a:r>
              <a:rPr lang="en-US" altLang="zh-CN" sz="3200" b="1" i="0" u="none" strike="noStrike" kern="0" cap="none" spc="-15" baseline="0">
                <a:solidFill>
                  <a:schemeClr val="tx1"/>
                </a:solidFill>
                <a:latin typeface="Trebuchet MS" charset="0"/>
                <a:ea typeface="宋体" charset="0"/>
                <a:cs typeface="Trebuchet MS" charset="0"/>
              </a:rPr>
              <a:t>H</a:t>
            </a:r>
            <a:r>
              <a:rPr lang="en-US" altLang="zh-CN" sz="3200" b="1" i="0" u="none" strike="noStrike" kern="0" cap="none" spc="15" baseline="0">
                <a:solidFill>
                  <a:schemeClr val="tx1"/>
                </a:solidFill>
                <a:latin typeface="Trebuchet MS" charset="0"/>
                <a:ea typeface="宋体" charset="0"/>
                <a:cs typeface="Trebuchet MS" charset="0"/>
              </a:rPr>
              <a:t>E</a:t>
            </a:r>
            <a:r>
              <a:rPr lang="en-US" altLang="zh-CN" sz="3200" b="1" i="0" u="none" strike="noStrike" kern="0" cap="none" spc="-35" baseline="0">
                <a:solidFill>
                  <a:schemeClr val="tx1"/>
                </a:solidFill>
                <a:latin typeface="Trebuchet MS" charset="0"/>
                <a:ea typeface="宋体" charset="0"/>
                <a:cs typeface="Trebuchet MS" charset="0"/>
              </a:rPr>
              <a:t> </a:t>
            </a:r>
            <a:r>
              <a:rPr lang="en-US" altLang="zh-CN" sz="3200" b="1" i="0" u="none" strike="noStrike" kern="0" cap="none" spc="-20" baseline="0">
                <a:solidFill>
                  <a:schemeClr val="tx1"/>
                </a:solidFill>
                <a:latin typeface="Trebuchet MS" charset="0"/>
                <a:ea typeface="宋体" charset="0"/>
                <a:cs typeface="Trebuchet MS" charset="0"/>
              </a:rPr>
              <a:t>E</a:t>
            </a:r>
            <a:r>
              <a:rPr lang="en-US" altLang="zh-CN" sz="3200" b="1" i="0" u="none" strike="noStrike" kern="0" cap="none" spc="30" baseline="0">
                <a:solidFill>
                  <a:schemeClr val="tx1"/>
                </a:solidFill>
                <a:latin typeface="Trebuchet MS" charset="0"/>
                <a:ea typeface="宋体" charset="0"/>
                <a:cs typeface="Trebuchet MS" charset="0"/>
              </a:rPr>
              <a:t>N</a:t>
            </a:r>
            <a:r>
              <a:rPr lang="en-US" altLang="zh-CN" sz="3200" b="1" i="0" u="none" strike="noStrike" kern="0" cap="none" spc="15" baseline="0">
                <a:solidFill>
                  <a:schemeClr val="tx1"/>
                </a:solidFill>
                <a:latin typeface="Trebuchet MS" charset="0"/>
                <a:ea typeface="宋体" charset="0"/>
                <a:cs typeface="Trebuchet MS" charset="0"/>
              </a:rPr>
              <a:t>D</a:t>
            </a:r>
            <a:r>
              <a:rPr lang="en-US" altLang="zh-CN" sz="3200" b="1" i="0" u="none" strike="noStrike" kern="0" cap="none" spc="-45" baseline="0">
                <a:solidFill>
                  <a:schemeClr val="tx1"/>
                </a:solidFill>
                <a:latin typeface="Trebuchet MS" charset="0"/>
                <a:ea typeface="宋体" charset="0"/>
                <a:cs typeface="Trebuchet MS" charset="0"/>
              </a:rPr>
              <a:t> </a:t>
            </a:r>
            <a:r>
              <a:rPr lang="en-US" altLang="zh-CN" sz="3200" b="1" i="0" u="none" strike="noStrike" kern="0" cap="none" spc="0" baseline="0">
                <a:solidFill>
                  <a:schemeClr val="tx1"/>
                </a:solidFill>
                <a:latin typeface="Trebuchet MS" charset="0"/>
                <a:ea typeface="宋体" charset="0"/>
                <a:cs typeface="Trebuchet MS" charset="0"/>
              </a:rPr>
              <a:t>U</a:t>
            </a:r>
            <a:r>
              <a:rPr lang="en-US" altLang="zh-CN" sz="3200" b="1" i="0" u="none" strike="noStrike" kern="0" cap="none" spc="10" baseline="0">
                <a:solidFill>
                  <a:schemeClr val="tx1"/>
                </a:solidFill>
                <a:latin typeface="Trebuchet MS" charset="0"/>
                <a:ea typeface="宋体" charset="0"/>
                <a:cs typeface="Trebuchet MS" charset="0"/>
              </a:rPr>
              <a:t>S</a:t>
            </a:r>
            <a:r>
              <a:rPr lang="en-US" altLang="zh-CN" sz="3200" b="1" i="0" u="none" strike="noStrike" kern="0" cap="none" spc="-25" baseline="0">
                <a:solidFill>
                  <a:schemeClr val="tx1"/>
                </a:solidFill>
                <a:latin typeface="Trebuchet MS" charset="0"/>
                <a:ea typeface="宋体" charset="0"/>
                <a:cs typeface="Trebuchet MS" charset="0"/>
              </a:rPr>
              <a:t>E</a:t>
            </a:r>
            <a:r>
              <a:rPr lang="en-US" altLang="zh-CN" sz="3200" b="1" i="0" u="none" strike="noStrike" kern="0" cap="none" spc="-10" baseline="0">
                <a:solidFill>
                  <a:schemeClr val="tx1"/>
                </a:solidFill>
                <a:latin typeface="Trebuchet MS" charset="0"/>
                <a:ea typeface="宋体" charset="0"/>
                <a:cs typeface="Trebuchet MS" charset="0"/>
              </a:rPr>
              <a:t>R</a:t>
            </a:r>
            <a:r>
              <a:rPr lang="en-US" altLang="zh-CN" sz="3200" b="1" i="0" u="none" strike="noStrike" kern="0" cap="none" spc="5" baseline="0">
                <a:solidFill>
                  <a:schemeClr val="tx1"/>
                </a:solidFill>
                <a:latin typeface="Trebuchet MS" charset="0"/>
                <a:ea typeface="宋体" charset="0"/>
                <a:cs typeface="Trebuchet MS" charset="0"/>
              </a:rPr>
              <a:t>S?</a:t>
            </a:r>
            <a:endParaRPr lang="zh-CN" altLang="en-US" sz="3200" b="1" i="0" u="none" strike="noStrike" kern="0" cap="none" spc="0" baseline="0">
              <a:solidFill>
                <a:schemeClr val="tx1"/>
              </a:solidFill>
              <a:latin typeface="Trebuchet MS" charset="0"/>
              <a:ea typeface="宋体" charset="0"/>
              <a:cs typeface="Trebuchet MS" charset="0"/>
            </a:endParaRPr>
          </a:p>
        </p:txBody>
      </p:sp>
      <p:sp>
        <p:nvSpPr>
          <p:cNvPr id="143" name="文本框"/>
          <p:cNvSpPr>
            <a:spLocks noGrp="1"/>
          </p:cNvSpPr>
          <p:nvPr>
            <p:ph type="body" idx="1"/>
          </p:nvPr>
        </p:nvSpPr>
        <p:spPr>
          <a:xfrm>
            <a:off x="609600" y="1577340"/>
            <a:ext cx="10972800" cy="3877985"/>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285750" indent="-285750" algn="l">
              <a:lnSpc>
                <a:spcPct val="100000"/>
              </a:lnSpc>
              <a:spcBef>
                <a:spcPts val="0"/>
              </a:spcBef>
              <a:spcAft>
                <a:spcPts val="0"/>
              </a:spcAft>
              <a:buFont typeface="Arial" pitchFamily="34" charset="0"/>
              <a:buChar char="•"/>
            </a:pPr>
            <a:r>
              <a:rPr lang="en-US" altLang="zh-CN" sz="2800" b="0" i="0" u="none" strike="noStrike" kern="0" cap="none" spc="0" baseline="0">
                <a:latin typeface="Times New Roman" pitchFamily="18" charset="0"/>
                <a:ea typeface="宋体" charset="0"/>
                <a:cs typeface="Times New Roman" pitchFamily="18" charset="0"/>
              </a:rPr>
              <a:t>Employees</a:t>
            </a:r>
          </a:p>
          <a:p>
            <a:pPr marL="285750" indent="-285750" algn="l">
              <a:lnSpc>
                <a:spcPct val="100000"/>
              </a:lnSpc>
              <a:spcBef>
                <a:spcPts val="0"/>
              </a:spcBef>
              <a:spcAft>
                <a:spcPts val="0"/>
              </a:spcAft>
              <a:buFont typeface="Arial" pitchFamily="34" charset="0"/>
              <a:buChar char="•"/>
            </a:pPr>
            <a:endParaRPr lang="en-US" altLang="zh-CN" sz="2800" b="0" i="0" u="none" strike="noStrike" kern="0" cap="none" spc="0" baseline="0">
              <a:latin typeface="Times New Roman" pitchFamily="18" charset="0"/>
              <a:ea typeface="宋体" charset="0"/>
              <a:cs typeface="Times New Roman" pitchFamily="18" charset="0"/>
            </a:endParaRPr>
          </a:p>
          <a:p>
            <a:pPr marL="285750" indent="-285750" algn="l">
              <a:lnSpc>
                <a:spcPct val="100000"/>
              </a:lnSpc>
              <a:spcBef>
                <a:spcPts val="0"/>
              </a:spcBef>
              <a:spcAft>
                <a:spcPts val="0"/>
              </a:spcAft>
              <a:buFont typeface="Arial" pitchFamily="34" charset="0"/>
              <a:buChar char="•"/>
            </a:pPr>
            <a:r>
              <a:rPr lang="en-US" altLang="zh-CN" sz="2800" b="0" i="0" u="none" strike="noStrike" kern="0" cap="none" spc="0" baseline="0">
                <a:latin typeface="Times New Roman" pitchFamily="18" charset="0"/>
                <a:ea typeface="宋体" charset="0"/>
                <a:cs typeface="Times New Roman" pitchFamily="18" charset="0"/>
              </a:rPr>
              <a:t>Executives/Senior Leadership</a:t>
            </a:r>
          </a:p>
          <a:p>
            <a:pPr marL="285750" indent="-285750" algn="l">
              <a:lnSpc>
                <a:spcPct val="100000"/>
              </a:lnSpc>
              <a:spcBef>
                <a:spcPts val="0"/>
              </a:spcBef>
              <a:spcAft>
                <a:spcPts val="0"/>
              </a:spcAft>
              <a:buFont typeface="Arial" pitchFamily="34" charset="0"/>
              <a:buChar char="•"/>
            </a:pPr>
            <a:endParaRPr lang="en-US" altLang="zh-CN" sz="2800" b="0" i="0" u="none" strike="noStrike" kern="0" cap="none" spc="0" baseline="0">
              <a:latin typeface="Times New Roman" pitchFamily="18" charset="0"/>
              <a:ea typeface="宋体" charset="0"/>
              <a:cs typeface="Times New Roman" pitchFamily="18" charset="0"/>
            </a:endParaRPr>
          </a:p>
          <a:p>
            <a:pPr marL="285750" indent="-285750" algn="l">
              <a:lnSpc>
                <a:spcPct val="100000"/>
              </a:lnSpc>
              <a:spcBef>
                <a:spcPts val="0"/>
              </a:spcBef>
              <a:spcAft>
                <a:spcPts val="0"/>
              </a:spcAft>
              <a:buFont typeface="Arial" pitchFamily="34" charset="0"/>
              <a:buChar char="•"/>
            </a:pPr>
            <a:r>
              <a:rPr lang="en-US" altLang="zh-CN" sz="2800" b="0" i="0" u="none" strike="noStrike" kern="0" cap="none" spc="0" baseline="0">
                <a:latin typeface="Times New Roman" pitchFamily="18" charset="0"/>
                <a:ea typeface="宋体" charset="0"/>
                <a:cs typeface="Times New Roman" pitchFamily="18" charset="0"/>
              </a:rPr>
              <a:t>HR Department</a:t>
            </a:r>
          </a:p>
          <a:p>
            <a:pPr marL="285750" indent="-285750" algn="l">
              <a:lnSpc>
                <a:spcPct val="100000"/>
              </a:lnSpc>
              <a:spcBef>
                <a:spcPts val="0"/>
              </a:spcBef>
              <a:spcAft>
                <a:spcPts val="0"/>
              </a:spcAft>
              <a:buFont typeface="Arial" pitchFamily="34" charset="0"/>
              <a:buChar char="•"/>
            </a:pPr>
            <a:endParaRPr lang="en-US" altLang="zh-CN" sz="2800" b="0" i="0" u="none" strike="noStrike" kern="0" cap="none" spc="0" baseline="0">
              <a:latin typeface="Times New Roman" pitchFamily="18" charset="0"/>
              <a:ea typeface="宋体" charset="0"/>
              <a:cs typeface="Times New Roman" pitchFamily="18" charset="0"/>
            </a:endParaRPr>
          </a:p>
          <a:p>
            <a:pPr marL="285750" indent="-285750" algn="l">
              <a:lnSpc>
                <a:spcPct val="100000"/>
              </a:lnSpc>
              <a:spcBef>
                <a:spcPts val="0"/>
              </a:spcBef>
              <a:spcAft>
                <a:spcPts val="0"/>
              </a:spcAft>
              <a:buFont typeface="Arial" pitchFamily="34" charset="0"/>
              <a:buChar char="•"/>
            </a:pPr>
            <a:r>
              <a:rPr lang="en-US" altLang="zh-CN" sz="2800" b="0" i="0" u="none" strike="noStrike" kern="0" cap="none" spc="0" baseline="0">
                <a:latin typeface="Times New Roman" pitchFamily="18" charset="0"/>
                <a:ea typeface="宋体" charset="0"/>
                <a:cs typeface="Times New Roman" pitchFamily="18" charset="0"/>
              </a:rPr>
              <a:t>Managers/Supervisors </a:t>
            </a:r>
          </a:p>
          <a:p>
            <a:pPr marL="285750" indent="-285750" algn="l">
              <a:lnSpc>
                <a:spcPct val="100000"/>
              </a:lnSpc>
              <a:spcBef>
                <a:spcPts val="0"/>
              </a:spcBef>
              <a:spcAft>
                <a:spcPts val="0"/>
              </a:spcAft>
              <a:buFont typeface="Arial" pitchFamily="34" charset="0"/>
              <a:buChar char="•"/>
            </a:pPr>
            <a:endParaRPr lang="en-US" altLang="zh-CN" sz="2800" b="0" i="0" u="none" strike="noStrike" kern="0" cap="none" spc="0" baseline="0">
              <a:latin typeface="Times New Roman" pitchFamily="18" charset="0"/>
              <a:ea typeface="宋体" charset="0"/>
              <a:cs typeface="Times New Roman" pitchFamily="18" charset="0"/>
            </a:endParaRPr>
          </a:p>
          <a:p>
            <a:pPr marL="285750" indent="-285750" algn="l">
              <a:lnSpc>
                <a:spcPct val="100000"/>
              </a:lnSpc>
              <a:spcBef>
                <a:spcPts val="0"/>
              </a:spcBef>
              <a:spcAft>
                <a:spcPts val="0"/>
              </a:spcAft>
              <a:buFont typeface="Arial" pitchFamily="34" charset="0"/>
              <a:buChar char="•"/>
            </a:pPr>
            <a:r>
              <a:rPr lang="en-US" altLang="zh-CN" sz="2800" b="0" i="0" u="none" strike="noStrike" kern="0" cap="none" spc="0" baseline="0">
                <a:latin typeface="Times New Roman" pitchFamily="18" charset="0"/>
                <a:ea typeface="宋体" charset="0"/>
                <a:cs typeface="Times New Roman" pitchFamily="18" charset="0"/>
              </a:rPr>
              <a:t>Training and Development Teams</a:t>
            </a:r>
            <a:endParaRPr lang="zh-CN" altLang="en-US" sz="2800" b="0" i="0" u="none" strike="noStrike" kern="0" cap="none" spc="0" baseline="0">
              <a:latin typeface="Times New Roman" pitchFamily="18" charset="0"/>
              <a:ea typeface="宋体" charset="0"/>
              <a:cs typeface="Times New Roman" pitchFamily="18" charset="0"/>
            </a:endParaRPr>
          </a:p>
        </p:txBody>
      </p:sp>
      <p:sp>
        <p:nvSpPr>
          <p:cNvPr id="144"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6</a:t>
            </a:fld>
            <a:endParaRPr lang="zh-CN" altLang="en-US" sz="1100" b="0" i="0" u="none" strike="noStrike" kern="1200" cap="none" spc="10" baseline="0">
              <a:solidFill>
                <a:srgbClr val="2D936B"/>
              </a:solidFill>
              <a:latin typeface="Trebuchet MS" charset="0"/>
              <a:ea typeface="宋体" charset="0"/>
              <a:cs typeface="Trebuchet MS" charset="0"/>
            </a:endParaRPr>
          </a:p>
        </p:txBody>
      </p:sp>
      <p:pic>
        <p:nvPicPr>
          <p:cNvPr id="145" name="图片"/>
          <p:cNvPicPr>
            <a:picLocks/>
          </p:cNvPicPr>
          <p:nvPr/>
        </p:nvPicPr>
        <p:blipFill>
          <a:blip r:embed="rId3" cstate="print"/>
          <a:stretch>
            <a:fillRect/>
          </a:stretch>
        </p:blipFill>
        <p:spPr>
          <a:xfrm>
            <a:off x="723900" y="6172200"/>
            <a:ext cx="2181225" cy="485775"/>
          </a:xfrm>
          <a:prstGeom prst="rect">
            <a:avLst/>
          </a:prstGeom>
          <a:noFill/>
          <a:ln w="12700" cap="flat" cmpd="sng">
            <a:noFill/>
            <a:prstDash val="solid"/>
            <a:miter/>
          </a:ln>
        </p:spPr>
      </p:pic>
    </p:spTree>
    <p:extLst>
      <p:ext uri="{BB962C8B-B14F-4D97-AF65-F5344CB8AC3E}">
        <p14:creationId xmlns:p14="http://schemas.microsoft.com/office/powerpoint/2010/main" val="9400457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6" name="图片"/>
          <p:cNvPicPr>
            <a:picLocks/>
          </p:cNvPicPr>
          <p:nvPr/>
        </p:nvPicPr>
        <p:blipFill>
          <a:blip r:embed="rId3" cstate="print"/>
          <a:stretch>
            <a:fillRect/>
          </a:stretch>
        </p:blipFill>
        <p:spPr>
          <a:xfrm>
            <a:off x="0" y="1476375"/>
            <a:ext cx="2695574" cy="3248025"/>
          </a:xfrm>
          <a:prstGeom prst="rect">
            <a:avLst/>
          </a:prstGeom>
          <a:noFill/>
          <a:ln w="12700" cap="flat" cmpd="sng">
            <a:noFill/>
            <a:prstDash val="solid"/>
            <a:miter/>
          </a:ln>
        </p:spPr>
      </p:pic>
      <p:sp>
        <p:nvSpPr>
          <p:cNvPr id="147"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48"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49"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50" name="文本框"/>
          <p:cNvSpPr>
            <a:spLocks noGrp="1"/>
          </p:cNvSpPr>
          <p:nvPr>
            <p:ph type="title"/>
          </p:nvPr>
        </p:nvSpPr>
        <p:spPr>
          <a:xfrm>
            <a:off x="755332" y="385444"/>
            <a:ext cx="10681335" cy="556260"/>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U</a:t>
            </a:r>
            <a:r>
              <a:rPr lang="en-US" altLang="zh-CN" sz="3600" b="1" i="0" u="none" strike="noStrike" kern="0" cap="none" spc="0" baseline="0">
                <a:solidFill>
                  <a:schemeClr val="tx1"/>
                </a:solidFill>
                <a:latin typeface="Trebuchet MS" charset="0"/>
                <a:ea typeface="宋体" charset="0"/>
                <a:cs typeface="Trebuchet MS" charset="0"/>
              </a:rPr>
              <a:t>R</a:t>
            </a:r>
            <a:r>
              <a:rPr lang="en-US" altLang="zh-CN" sz="3600" b="1" i="0" u="none" strike="noStrike" kern="0" cap="none" spc="5" baseline="0">
                <a:solidFill>
                  <a:schemeClr val="tx1"/>
                </a:solidFill>
                <a:latin typeface="Trebuchet MS" charset="0"/>
                <a:ea typeface="宋体" charset="0"/>
                <a:cs typeface="Trebuchet MS" charset="0"/>
              </a:rPr>
              <a:t> </a:t>
            </a:r>
            <a:r>
              <a:rPr lang="en-US" altLang="zh-CN" sz="3600" b="1" i="0" u="none" strike="noStrike" kern="0" cap="none" spc="25" baseline="0">
                <a:solidFill>
                  <a:schemeClr val="tx1"/>
                </a:solidFill>
                <a:latin typeface="Trebuchet MS" charset="0"/>
                <a:ea typeface="宋体" charset="0"/>
                <a:cs typeface="Trebuchet MS" charset="0"/>
              </a:rPr>
              <a:t>S</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LU</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0" baseline="0">
                <a:solidFill>
                  <a:schemeClr val="tx1"/>
                </a:solidFill>
                <a:latin typeface="Trebuchet MS" charset="0"/>
                <a:ea typeface="宋体" charset="0"/>
                <a:cs typeface="Trebuchet MS" charset="0"/>
              </a:rPr>
              <a:t>N</a:t>
            </a:r>
            <a:r>
              <a:rPr lang="en-US" altLang="zh-CN" sz="3600" b="1" i="0" u="none" strike="noStrike" kern="0" cap="none" spc="-345" baseline="0">
                <a:solidFill>
                  <a:schemeClr val="tx1"/>
                </a:solidFill>
                <a:latin typeface="Trebuchet MS" charset="0"/>
                <a:ea typeface="宋体" charset="0"/>
                <a:cs typeface="Trebuchet MS" charset="0"/>
              </a:rPr>
              <a:t> </a:t>
            </a:r>
            <a:r>
              <a:rPr lang="en-US" altLang="zh-CN" sz="3600" b="1" i="0" u="none" strike="noStrike" kern="0" cap="none" spc="-35" baseline="0">
                <a:solidFill>
                  <a:schemeClr val="tx1"/>
                </a:solidFill>
                <a:latin typeface="Trebuchet MS" charset="0"/>
                <a:ea typeface="宋体" charset="0"/>
                <a:cs typeface="Trebuchet MS" charset="0"/>
              </a:rPr>
              <a:t>A</a:t>
            </a:r>
            <a:r>
              <a:rPr lang="en-US" altLang="zh-CN" sz="3600" b="1" i="0" u="none" strike="noStrike" kern="0" cap="none" spc="-5" baseline="0">
                <a:solidFill>
                  <a:schemeClr val="tx1"/>
                </a:solidFill>
                <a:latin typeface="Trebuchet MS" charset="0"/>
                <a:ea typeface="宋体" charset="0"/>
                <a:cs typeface="Trebuchet MS" charset="0"/>
              </a:rPr>
              <a:t>N</a:t>
            </a:r>
            <a:r>
              <a:rPr lang="en-US" altLang="zh-CN" sz="3600" b="1" i="0" u="none" strike="noStrike" kern="0" cap="none" spc="0" baseline="0">
                <a:solidFill>
                  <a:schemeClr val="tx1"/>
                </a:solidFill>
                <a:latin typeface="Trebuchet MS" charset="0"/>
                <a:ea typeface="宋体" charset="0"/>
                <a:cs typeface="Trebuchet MS" charset="0"/>
              </a:rPr>
              <a:t>D</a:t>
            </a:r>
            <a:r>
              <a:rPr lang="en-US" altLang="zh-CN" sz="3600" b="1" i="0" u="none" strike="noStrike" kern="0" cap="none" spc="35" baseline="0">
                <a:solidFill>
                  <a:schemeClr val="tx1"/>
                </a:solidFill>
                <a:latin typeface="Trebuchet MS" charset="0"/>
                <a:ea typeface="宋体" charset="0"/>
                <a:cs typeface="Trebuchet MS" charset="0"/>
              </a:rPr>
              <a:t> </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0" baseline="0">
                <a:solidFill>
                  <a:schemeClr val="tx1"/>
                </a:solidFill>
                <a:latin typeface="Trebuchet MS" charset="0"/>
                <a:ea typeface="宋体" charset="0"/>
                <a:cs typeface="Trebuchet MS" charset="0"/>
              </a:rPr>
              <a:t>S</a:t>
            </a:r>
            <a:r>
              <a:rPr lang="en-US" altLang="zh-CN" sz="3600" b="1" i="0" u="none" strike="noStrike" kern="0" cap="none" spc="60" baseline="0">
                <a:solidFill>
                  <a:schemeClr val="tx1"/>
                </a:solidFill>
                <a:latin typeface="Trebuchet MS" charset="0"/>
                <a:ea typeface="宋体" charset="0"/>
                <a:cs typeface="Trebuchet MS" charset="0"/>
              </a:rPr>
              <a:t> </a:t>
            </a:r>
            <a:r>
              <a:rPr lang="en-US" altLang="zh-CN" sz="3600" b="1" i="0" u="none" strike="noStrike" kern="0" cap="none" spc="-295" baseline="0">
                <a:solidFill>
                  <a:schemeClr val="tx1"/>
                </a:solidFill>
                <a:latin typeface="Trebuchet MS" charset="0"/>
                <a:ea typeface="宋体" charset="0"/>
                <a:cs typeface="Trebuchet MS" charset="0"/>
              </a:rPr>
              <a:t>V</a:t>
            </a:r>
            <a:r>
              <a:rPr lang="en-US" altLang="zh-CN" sz="3600" b="1" i="0" u="none" strike="noStrike" kern="0" cap="none" spc="-35" baseline="0">
                <a:solidFill>
                  <a:schemeClr val="tx1"/>
                </a:solidFill>
                <a:latin typeface="Trebuchet MS" charset="0"/>
                <a:ea typeface="宋体" charset="0"/>
                <a:cs typeface="Trebuchet MS" charset="0"/>
              </a:rPr>
              <a:t>A</a:t>
            </a:r>
            <a:r>
              <a:rPr lang="en-US" altLang="zh-CN" sz="3600" b="1" i="0" u="none" strike="noStrike" kern="0" cap="none" spc="25" baseline="0">
                <a:solidFill>
                  <a:schemeClr val="tx1"/>
                </a:solidFill>
                <a:latin typeface="Trebuchet MS" charset="0"/>
                <a:ea typeface="宋体" charset="0"/>
                <a:cs typeface="Trebuchet MS" charset="0"/>
              </a:rPr>
              <a:t>LU</a:t>
            </a:r>
            <a:r>
              <a:rPr lang="en-US" altLang="zh-CN" sz="3600" b="1" i="0" u="none" strike="noStrike" kern="0" cap="none" spc="0" baseline="0">
                <a:solidFill>
                  <a:schemeClr val="tx1"/>
                </a:solidFill>
                <a:latin typeface="Trebuchet MS" charset="0"/>
                <a:ea typeface="宋体" charset="0"/>
                <a:cs typeface="Trebuchet MS" charset="0"/>
              </a:rPr>
              <a:t>E</a:t>
            </a:r>
            <a:r>
              <a:rPr lang="en-US" altLang="zh-CN" sz="3600" b="1" i="0" u="none" strike="noStrike" kern="0" cap="none" spc="-65" baseline="0">
                <a:solidFill>
                  <a:schemeClr val="tx1"/>
                </a:solidFill>
                <a:latin typeface="Trebuchet MS" charset="0"/>
                <a:ea typeface="宋体" charset="0"/>
                <a:cs typeface="Trebuchet MS" charset="0"/>
              </a:rPr>
              <a:t> </a:t>
            </a:r>
            <a:r>
              <a:rPr lang="en-US" altLang="zh-CN" sz="3600" b="1" i="0" u="none" strike="noStrike" kern="0" cap="none" spc="-15" baseline="0">
                <a:solidFill>
                  <a:schemeClr val="tx1"/>
                </a:solidFill>
                <a:latin typeface="Trebuchet MS" charset="0"/>
                <a:ea typeface="宋体" charset="0"/>
                <a:cs typeface="Trebuchet MS" charset="0"/>
              </a:rPr>
              <a:t>P</a:t>
            </a:r>
            <a:r>
              <a:rPr lang="en-US" altLang="zh-CN" sz="3600" b="1" i="0" u="none" strike="noStrike" kern="0" cap="none" spc="-30" baseline="0">
                <a:solidFill>
                  <a:schemeClr val="tx1"/>
                </a:solidFill>
                <a:latin typeface="Trebuchet MS" charset="0"/>
                <a:ea typeface="宋体" charset="0"/>
                <a:cs typeface="Trebuchet MS" charset="0"/>
              </a:rPr>
              <a:t>R</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15" baseline="0">
                <a:solidFill>
                  <a:schemeClr val="tx1"/>
                </a:solidFill>
                <a:latin typeface="Trebuchet MS" charset="0"/>
                <a:ea typeface="宋体" charset="0"/>
                <a:cs typeface="Trebuchet MS" charset="0"/>
              </a:rPr>
              <a:t>P</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S</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0" baseline="0">
                <a:solidFill>
                  <a:schemeClr val="tx1"/>
                </a:solidFill>
                <a:latin typeface="Trebuchet MS" charset="0"/>
                <a:ea typeface="宋体" charset="0"/>
                <a:cs typeface="Trebuchet MS" charset="0"/>
              </a:rPr>
              <a:t>N</a:t>
            </a:r>
            <a:endParaRPr lang="zh-CN" altLang="en-US" sz="3600" b="1" i="0" u="none" strike="noStrike" kern="0" cap="none" spc="0" baseline="0">
              <a:solidFill>
                <a:schemeClr val="tx1"/>
              </a:solidFill>
              <a:latin typeface="Trebuchet MS" charset="0"/>
              <a:ea typeface="宋体" charset="0"/>
              <a:cs typeface="Trebuchet MS" charset="0"/>
            </a:endParaRPr>
          </a:p>
        </p:txBody>
      </p:sp>
      <p:sp>
        <p:nvSpPr>
          <p:cNvPr id="151" name="文本框"/>
          <p:cNvSpPr>
            <a:spLocks noGrp="1"/>
          </p:cNvSpPr>
          <p:nvPr>
            <p:ph type="body" idx="1"/>
          </p:nvPr>
        </p:nvSpPr>
        <p:spPr>
          <a:xfrm>
            <a:off x="2521527" y="1984509"/>
            <a:ext cx="8831891" cy="2585322"/>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2800" b="0" i="0" u="none" strike="noStrike" kern="0" cap="none" spc="0" baseline="0" dirty="0">
                <a:latin typeface="Times New Roman" pitchFamily="18" charset="0"/>
                <a:ea typeface="宋体" charset="0"/>
                <a:cs typeface="Times New Roman" pitchFamily="18" charset="0"/>
              </a:rPr>
              <a:t>A robust and integrated system designed to streamline and enhance the evaluation, management, and development of employee performance within the organization. The system incorporates standardized evaluation frameworks, advanced metrics, continuous feedback mechanisms, and development planning tools.</a:t>
            </a:r>
            <a:endParaRPr lang="zh-CN" altLang="en-US" sz="2800" b="0" i="0" u="none" strike="noStrike" kern="0" cap="none" spc="0" baseline="0" dirty="0">
              <a:latin typeface="Times New Roman" pitchFamily="18" charset="0"/>
              <a:ea typeface="宋体" charset="0"/>
              <a:cs typeface="Times New Roman" pitchFamily="18" charset="0"/>
            </a:endParaRPr>
          </a:p>
        </p:txBody>
      </p:sp>
      <p:sp>
        <p:nvSpPr>
          <p:cNvPr id="152"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7</a:t>
            </a:fld>
            <a:endParaRPr lang="zh-CN" altLang="en-US" sz="1100" b="0" i="0" u="none" strike="noStrike" kern="1200" cap="none" spc="10" baseline="0">
              <a:solidFill>
                <a:srgbClr val="2D936B"/>
              </a:solidFill>
              <a:latin typeface="Trebuchet MS" charset="0"/>
              <a:ea typeface="宋体" charset="0"/>
              <a:cs typeface="Trebuchet MS" charset="0"/>
            </a:endParaRPr>
          </a:p>
        </p:txBody>
      </p:sp>
      <p:pic>
        <p:nvPicPr>
          <p:cNvPr id="153" name="图片"/>
          <p:cNvPicPr>
            <a:picLocks/>
          </p:cNvPicPr>
          <p:nvPr/>
        </p:nvPicPr>
        <p:blipFill>
          <a:blip r:embed="rId4" cstate="print"/>
          <a:stretch>
            <a:fillRect/>
          </a:stretch>
        </p:blipFill>
        <p:spPr>
          <a:xfrm>
            <a:off x="676275" y="6467475"/>
            <a:ext cx="2143125" cy="200024"/>
          </a:xfrm>
          <a:prstGeom prst="rect">
            <a:avLst/>
          </a:prstGeom>
          <a:noFill/>
          <a:ln w="12700" cap="flat" cmpd="sng">
            <a:noFill/>
            <a:prstDash val="solid"/>
            <a:miter/>
          </a:ln>
        </p:spPr>
      </p:pic>
    </p:spTree>
    <p:extLst>
      <p:ext uri="{BB962C8B-B14F-4D97-AF65-F5344CB8AC3E}">
        <p14:creationId xmlns:p14="http://schemas.microsoft.com/office/powerpoint/2010/main" val="8272727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4" name="文本框"/>
          <p:cNvSpPr>
            <a:spLocks noGrp="1"/>
          </p:cNvSpPr>
          <p:nvPr>
            <p:ph type="title"/>
          </p:nvPr>
        </p:nvSpPr>
        <p:spPr>
          <a:xfrm>
            <a:off x="755333" y="385444"/>
            <a:ext cx="6352050" cy="83099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4800" b="1" i="0" u="none" strike="noStrike" kern="0" cap="none" spc="0" baseline="0" dirty="0">
                <a:solidFill>
                  <a:schemeClr val="tx1"/>
                </a:solidFill>
                <a:latin typeface="Times New Roman" panose="02020603050405020304" pitchFamily="18" charset="0"/>
                <a:cs typeface="Times New Roman" panose="02020603050405020304" pitchFamily="18" charset="0"/>
              </a:rPr>
              <a:t>Dataset Description</a:t>
            </a:r>
            <a:endParaRPr lang="zh-CN" altLang="en-US" sz="4800" b="1" i="0" u="none" strike="noStrike" kern="0" cap="none" spc="0" baseline="0" dirty="0">
              <a:solidFill>
                <a:schemeClr val="tx1"/>
              </a:solidFill>
              <a:latin typeface="Times New Roman" panose="02020603050405020304" pitchFamily="18" charset="0"/>
              <a:cs typeface="Times New Roman" panose="02020603050405020304" pitchFamily="18" charset="0"/>
            </a:endParaRPr>
          </a:p>
        </p:txBody>
      </p:sp>
      <p:sp>
        <p:nvSpPr>
          <p:cNvPr id="155" name="文本框"/>
          <p:cNvSpPr>
            <a:spLocks noGrp="1"/>
          </p:cNvSpPr>
          <p:nvPr>
            <p:ph type="body" idx="1"/>
          </p:nvPr>
        </p:nvSpPr>
        <p:spPr>
          <a:xfrm>
            <a:off x="609600" y="1577340"/>
            <a:ext cx="10972800" cy="424731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latin typeface="Times New Roman" panose="02020603050405020304" pitchFamily="18" charset="0"/>
                <a:cs typeface="Times New Roman" panose="02020603050405020304" pitchFamily="18" charset="0"/>
              </a:rPr>
              <a:t>Employee data set taken from the KAGGLE.</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latin typeface="Times New Roman" panose="02020603050405020304" pitchFamily="18" charset="0"/>
                <a:cs typeface="Times New Roman" panose="02020603050405020304" pitchFamily="18" charset="0"/>
              </a:rPr>
              <a:t>In dataset, out of 26 data I took only 9 features out of it.</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solidFill>
                  <a:srgbClr val="7030A0"/>
                </a:solidFill>
                <a:latin typeface="Times New Roman" panose="02020603050405020304" pitchFamily="18" charset="0"/>
                <a:cs typeface="Times New Roman" panose="02020603050405020304" pitchFamily="18" charset="0"/>
              </a:rPr>
              <a:t>The selected 10 features are listed below:</a:t>
            </a:r>
          </a:p>
          <a:p>
            <a:pPr marL="0" indent="0" algn="l">
              <a:lnSpc>
                <a:spcPct val="100000"/>
              </a:lnSpc>
              <a:spcBef>
                <a:spcPts val="0"/>
              </a:spcBef>
              <a:spcAft>
                <a:spcPts val="0"/>
              </a:spcAft>
              <a:buNone/>
            </a:pPr>
            <a:endParaRPr lang="en-US" altLang="zh-CN" sz="1800" b="0" i="0" u="none" strike="noStrike" kern="0" cap="none" spc="0" baseline="0" dirty="0">
              <a:solidFill>
                <a:srgbClr val="3F3151"/>
              </a:solidFill>
              <a:latin typeface="Times New Roman" panose="02020603050405020304" pitchFamily="18" charset="0"/>
              <a:cs typeface="Times New Roman" panose="02020603050405020304" pitchFamily="18" charset="0"/>
            </a:endParaRP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Employee ID</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First name</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Last name</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Business unit</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Employee Type</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Employee Status</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Employee classification type</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Gender Code</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Performance Score</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Current employee rating</a:t>
            </a:r>
          </a:p>
          <a:p>
            <a:pPr marL="0" indent="0" algn="l">
              <a:lnSpc>
                <a:spcPct val="100000"/>
              </a:lnSpc>
              <a:spcBef>
                <a:spcPts val="0"/>
              </a:spcBef>
              <a:spcAft>
                <a:spcPts val="0"/>
              </a:spcAft>
              <a:buNone/>
            </a:pPr>
            <a:endParaRPr lang="zh-CN" altLang="en-US" sz="1800" b="0" i="0" u="none" strike="noStrike" kern="0" cap="none" spc="0" baseline="0" dirty="0">
              <a:latin typeface="Calibri" charset="0"/>
              <a:ea typeface="宋体" charset="0"/>
              <a:cs typeface="Lucida Sans"/>
            </a:endParaRPr>
          </a:p>
        </p:txBody>
      </p:sp>
    </p:spTree>
    <p:extLst>
      <p:ext uri="{BB962C8B-B14F-4D97-AF65-F5344CB8AC3E}">
        <p14:creationId xmlns:p14="http://schemas.microsoft.com/office/powerpoint/2010/main" val="16010940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6" name="矩形"/>
          <p:cNvSpPr>
            <a:spLocks/>
          </p:cNvSpPr>
          <p:nvPr/>
        </p:nvSpPr>
        <p:spPr>
          <a:xfrm>
            <a:off x="752474" y="6486037"/>
            <a:ext cx="1773555" cy="16636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charset="0"/>
                <a:ea typeface="宋体" charset="0"/>
                <a:cs typeface="Trebuchet MS" charset="0"/>
              </a:rPr>
              <a:t>3/21/202</a:t>
            </a:r>
            <a:r>
              <a:rPr lang="en-US" altLang="zh-CN" sz="1100" b="0" i="0" u="none" strike="noStrike" kern="1200" cap="none" spc="10" baseline="0">
                <a:solidFill>
                  <a:srgbClr val="2D83C3"/>
                </a:solidFill>
                <a:latin typeface="Trebuchet MS" charset="0"/>
                <a:ea typeface="宋体" charset="0"/>
                <a:cs typeface="Trebuchet MS" charset="0"/>
              </a:rPr>
              <a:t>4</a:t>
            </a:r>
            <a:r>
              <a:rPr lang="en-US" altLang="zh-CN" sz="1100" b="0" i="0" u="none" strike="noStrike" kern="1200" cap="none" spc="0" baseline="0">
                <a:solidFill>
                  <a:srgbClr val="2D83C3"/>
                </a:solidFill>
                <a:latin typeface="Trebuchet MS" charset="0"/>
                <a:ea typeface="宋体" charset="0"/>
                <a:cs typeface="Trebuchet MS" charset="0"/>
              </a:rPr>
              <a:t> </a:t>
            </a:r>
            <a:r>
              <a:rPr lang="en-US" altLang="zh-CN" sz="1100" b="0" i="0" u="none" strike="noStrike" kern="1200" cap="none" spc="130" baseline="0">
                <a:solidFill>
                  <a:srgbClr val="2D83C3"/>
                </a:solidFill>
                <a:latin typeface="Trebuchet MS" charset="0"/>
                <a:ea typeface="宋体" charset="0"/>
                <a:cs typeface="Trebuchet MS" charset="0"/>
              </a:rPr>
              <a:t> </a:t>
            </a:r>
            <a:r>
              <a:rPr lang="en-US" altLang="zh-CN" sz="1100" b="1" i="0" u="none" strike="noStrike" kern="1200" cap="none" spc="50" baseline="0">
                <a:solidFill>
                  <a:srgbClr val="2D83C3"/>
                </a:solidFill>
                <a:latin typeface="Trebuchet MS" charset="0"/>
                <a:ea typeface="宋体" charset="0"/>
                <a:cs typeface="Trebuchet MS" charset="0"/>
              </a:rPr>
              <a:t>A</a:t>
            </a:r>
            <a:r>
              <a:rPr lang="en-US" altLang="zh-CN" sz="1100" b="1" i="0" u="none" strike="noStrike" kern="1200" cap="none" spc="15" baseline="0">
                <a:solidFill>
                  <a:srgbClr val="2D83C3"/>
                </a:solidFill>
                <a:latin typeface="Trebuchet MS" charset="0"/>
                <a:ea typeface="宋体" charset="0"/>
                <a:cs typeface="Trebuchet MS" charset="0"/>
              </a:rPr>
              <a:t>nnu</a:t>
            </a:r>
            <a:r>
              <a:rPr lang="en-US" altLang="zh-CN" sz="1100" b="1" i="0" u="none" strike="noStrike" kern="1200" cap="none" spc="10" baseline="0">
                <a:solidFill>
                  <a:srgbClr val="2D83C3"/>
                </a:solidFill>
                <a:latin typeface="Trebuchet MS" charset="0"/>
                <a:ea typeface="宋体" charset="0"/>
                <a:cs typeface="Trebuchet MS" charset="0"/>
              </a:rPr>
              <a:t>al</a:t>
            </a:r>
            <a:r>
              <a:rPr lang="en-US" altLang="zh-CN" sz="1100" b="1" i="0" u="none" strike="noStrike" kern="1200" cap="none" spc="-140" baseline="0">
                <a:solidFill>
                  <a:srgbClr val="2D83C3"/>
                </a:solidFill>
                <a:latin typeface="Trebuchet MS" charset="0"/>
                <a:ea typeface="宋体" charset="0"/>
                <a:cs typeface="Trebuchet MS" charset="0"/>
              </a:rPr>
              <a:t> </a:t>
            </a:r>
            <a:r>
              <a:rPr lang="en-US" altLang="zh-CN" sz="1100" b="1" i="0" u="none" strike="noStrike" kern="1200" cap="none" spc="0" baseline="0">
                <a:solidFill>
                  <a:srgbClr val="2D83C3"/>
                </a:solidFill>
                <a:latin typeface="Trebuchet MS" charset="0"/>
                <a:ea typeface="宋体" charset="0"/>
                <a:cs typeface="Trebuchet MS" charset="0"/>
              </a:rPr>
              <a:t>R</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90" baseline="0">
                <a:solidFill>
                  <a:srgbClr val="2D83C3"/>
                </a:solidFill>
                <a:latin typeface="Trebuchet MS" charset="0"/>
                <a:ea typeface="宋体" charset="0"/>
                <a:cs typeface="Trebuchet MS" charset="0"/>
              </a:rPr>
              <a:t>v</a:t>
            </a:r>
            <a:r>
              <a:rPr lang="en-US" altLang="zh-CN" sz="1100" b="1" i="0" u="none" strike="noStrike" kern="1200" cap="none" spc="-35" baseline="0">
                <a:solidFill>
                  <a:srgbClr val="2D83C3"/>
                </a:solidFill>
                <a:latin typeface="Trebuchet MS" charset="0"/>
                <a:ea typeface="宋体" charset="0"/>
                <a:cs typeface="Trebuchet MS" charset="0"/>
              </a:rPr>
              <a:t>i</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15" baseline="0">
                <a:solidFill>
                  <a:srgbClr val="2D83C3"/>
                </a:solidFill>
                <a:latin typeface="Trebuchet MS" charset="0"/>
                <a:ea typeface="宋体" charset="0"/>
                <a:cs typeface="Trebuchet MS" charset="0"/>
              </a:rPr>
              <a:t>w</a:t>
            </a:r>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57"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58"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59"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60" name="图片"/>
          <p:cNvPicPr>
            <a:picLocks/>
          </p:cNvPicPr>
          <p:nvPr/>
        </p:nvPicPr>
        <p:blipFill>
          <a:blip r:embed="rId3" cstate="print"/>
          <a:stretch>
            <a:fillRect/>
          </a:stretch>
        </p:blipFill>
        <p:spPr>
          <a:xfrm>
            <a:off x="66675" y="3381373"/>
            <a:ext cx="2466975" cy="3419474"/>
          </a:xfrm>
          <a:prstGeom prst="rect">
            <a:avLst/>
          </a:prstGeom>
          <a:noFill/>
          <a:ln w="12700" cap="flat" cmpd="sng">
            <a:noFill/>
            <a:prstDash val="solid"/>
            <a:miter/>
          </a:ln>
        </p:spPr>
      </p:pic>
      <p:sp>
        <p:nvSpPr>
          <p:cNvPr id="161" name="文本框"/>
          <p:cNvSpPr>
            <a:spLocks noGrp="1"/>
          </p:cNvSpPr>
          <p:nvPr>
            <p:ph type="title"/>
          </p:nvPr>
        </p:nvSpPr>
        <p:spPr>
          <a:xfrm>
            <a:off x="755332" y="385444"/>
            <a:ext cx="10681335" cy="664210"/>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charset="0"/>
                <a:ea typeface="宋体" charset="0"/>
                <a:cs typeface="Trebuchet MS" charset="0"/>
              </a:rPr>
              <a:t>THE</a:t>
            </a:r>
            <a:r>
              <a:rPr lang="en-US" altLang="zh-CN" sz="4250" b="1" i="0" u="none" strike="noStrike" kern="0" cap="none" spc="20"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WOW"</a:t>
            </a:r>
            <a:r>
              <a:rPr lang="en-US" altLang="zh-CN" sz="4250" b="1" i="0" u="none" strike="noStrike" kern="0" cap="none" spc="85"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IN</a:t>
            </a:r>
            <a:r>
              <a:rPr lang="en-US" altLang="zh-CN" sz="4250" b="1" i="0" u="none" strike="noStrike" kern="0" cap="none" spc="-5" baseline="0">
                <a:solidFill>
                  <a:schemeClr val="tx1"/>
                </a:solidFill>
                <a:latin typeface="Trebuchet MS" charset="0"/>
                <a:ea typeface="宋体" charset="0"/>
                <a:cs typeface="Trebuchet MS" charset="0"/>
              </a:rPr>
              <a:t> </a:t>
            </a:r>
            <a:r>
              <a:rPr lang="en-US" altLang="zh-CN" sz="4250" b="1" i="0" u="none" strike="noStrike" kern="0" cap="none" spc="15" baseline="0">
                <a:solidFill>
                  <a:schemeClr val="tx1"/>
                </a:solidFill>
                <a:latin typeface="Trebuchet MS" charset="0"/>
                <a:ea typeface="宋体" charset="0"/>
                <a:cs typeface="Trebuchet MS" charset="0"/>
              </a:rPr>
              <a:t>OUR</a:t>
            </a:r>
            <a:r>
              <a:rPr lang="en-US" altLang="zh-CN" sz="4250" b="1" i="0" u="none" strike="noStrike" kern="0" cap="none" spc="-10" baseline="0">
                <a:solidFill>
                  <a:schemeClr val="tx1"/>
                </a:solidFill>
                <a:latin typeface="Trebuchet MS" charset="0"/>
                <a:ea typeface="宋体" charset="0"/>
                <a:cs typeface="Trebuchet MS" charset="0"/>
              </a:rPr>
              <a:t> </a:t>
            </a:r>
            <a:r>
              <a:rPr lang="en-US" altLang="zh-CN" sz="4250" b="1" i="0" u="none" strike="noStrike" kern="0" cap="none" spc="20" baseline="0">
                <a:solidFill>
                  <a:schemeClr val="tx1"/>
                </a:solidFill>
                <a:latin typeface="Trebuchet MS" charset="0"/>
                <a:ea typeface="宋体" charset="0"/>
                <a:cs typeface="Trebuchet MS" charset="0"/>
              </a:rPr>
              <a:t>SOLUTION</a:t>
            </a:r>
            <a:endParaRPr lang="zh-CN" altLang="en-US" sz="4250" b="1" i="0" u="none" strike="noStrike" kern="0" cap="none" spc="0" baseline="0">
              <a:solidFill>
                <a:schemeClr val="tx1"/>
              </a:solidFill>
              <a:latin typeface="Trebuchet MS" charset="0"/>
              <a:ea typeface="宋体" charset="0"/>
              <a:cs typeface="Trebuchet MS" charset="0"/>
            </a:endParaRPr>
          </a:p>
        </p:txBody>
      </p:sp>
      <p:sp>
        <p:nvSpPr>
          <p:cNvPr id="162" name="文本框"/>
          <p:cNvSpPr>
            <a:spLocks noGrp="1"/>
          </p:cNvSpPr>
          <p:nvPr>
            <p:ph type="body" idx="1"/>
          </p:nvPr>
        </p:nvSpPr>
        <p:spPr>
          <a:xfrm>
            <a:off x="2362200" y="1148252"/>
            <a:ext cx="8305800" cy="5078312"/>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2400" b="1" i="0" u="none" strike="noStrike" kern="0" cap="none" spc="0" baseline="0">
                <a:latin typeface="Times New Roman" pitchFamily="18" charset="0"/>
                <a:ea typeface="宋体" charset="0"/>
                <a:cs typeface="Times New Roman" pitchFamily="18" charset="0"/>
              </a:rPr>
              <a:t>Personalized Insights:</a:t>
            </a:r>
            <a:endParaRPr lang="en-US" altLang="zh-CN" sz="2400" b="0" i="0" u="none" strike="noStrike" kern="0" cap="none" spc="0" baseline="0">
              <a:latin typeface="Times New Roman" pitchFamily="18" charset="0"/>
              <a:ea typeface="宋体" charset="0"/>
              <a:cs typeface="Times New Roman" pitchFamily="18" charset="0"/>
            </a:endParaRP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Custom feedback tailored to individual strengths and career goals.</a:t>
            </a: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Development plans with clear, actionable steps for growth.</a:t>
            </a:r>
          </a:p>
          <a:p>
            <a:pPr marL="0" indent="0" algn="l">
              <a:lnSpc>
                <a:spcPct val="100000"/>
              </a:lnSpc>
              <a:spcBef>
                <a:spcPts val="0"/>
              </a:spcBef>
              <a:spcAft>
                <a:spcPts val="0"/>
              </a:spcAft>
              <a:buNone/>
            </a:pPr>
            <a:r>
              <a:rPr lang="en-US" altLang="zh-CN" sz="2400" b="1" i="0" u="none" strike="noStrike" kern="0" cap="none" spc="0" baseline="0">
                <a:latin typeface="Times New Roman" pitchFamily="18" charset="0"/>
                <a:ea typeface="宋体" charset="0"/>
                <a:cs typeface="Times New Roman" pitchFamily="18" charset="0"/>
              </a:rPr>
              <a:t>Real-Time Analytics:</a:t>
            </a:r>
            <a:endParaRPr lang="en-US" altLang="zh-CN" sz="2400" b="0" i="0" u="none" strike="noStrike" kern="0" cap="none" spc="0" baseline="0">
              <a:latin typeface="Times New Roman" pitchFamily="18" charset="0"/>
              <a:ea typeface="宋体" charset="0"/>
              <a:cs typeface="Times New Roman" pitchFamily="18" charset="0"/>
            </a:endParaRP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Instant performance tracking and feedback.</a:t>
            </a: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Predictive insights to anticipate future trends and needs.</a:t>
            </a:r>
          </a:p>
          <a:p>
            <a:pPr marL="0" indent="0" algn="l">
              <a:lnSpc>
                <a:spcPct val="100000"/>
              </a:lnSpc>
              <a:spcBef>
                <a:spcPts val="0"/>
              </a:spcBef>
              <a:spcAft>
                <a:spcPts val="0"/>
              </a:spcAft>
              <a:buNone/>
            </a:pPr>
            <a:r>
              <a:rPr lang="en-US" altLang="zh-CN" sz="2400" b="1" i="0" u="none" strike="noStrike" kern="0" cap="none" spc="0" baseline="0">
                <a:latin typeface="Times New Roman" pitchFamily="18" charset="0"/>
                <a:ea typeface="宋体" charset="0"/>
                <a:cs typeface="Times New Roman" pitchFamily="18" charset="0"/>
              </a:rPr>
              <a:t>Engaging Experience:</a:t>
            </a:r>
            <a:endParaRPr lang="en-US" altLang="zh-CN" sz="2400" b="0" i="0" u="none" strike="noStrike" kern="0" cap="none" spc="0" baseline="0">
              <a:latin typeface="Times New Roman" pitchFamily="18" charset="0"/>
              <a:ea typeface="宋体" charset="0"/>
              <a:cs typeface="Times New Roman" pitchFamily="18" charset="0"/>
            </a:endParaRP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Gamified elements to motivate and reward high performance.</a:t>
            </a: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Intuitive, mobile-friendly interface for on-the-go access.</a:t>
            </a:r>
          </a:p>
          <a:p>
            <a:pPr marL="0" indent="0" algn="l">
              <a:lnSpc>
                <a:spcPct val="100000"/>
              </a:lnSpc>
              <a:spcBef>
                <a:spcPts val="0"/>
              </a:spcBef>
              <a:spcAft>
                <a:spcPts val="0"/>
              </a:spcAft>
              <a:buNone/>
            </a:pPr>
            <a:r>
              <a:rPr lang="en-US" altLang="zh-CN" sz="2400" b="1" i="0" u="none" strike="noStrike" kern="0" cap="none" spc="0" baseline="0">
                <a:latin typeface="Times New Roman" pitchFamily="18" charset="0"/>
                <a:ea typeface="宋体" charset="0"/>
                <a:cs typeface="Times New Roman" pitchFamily="18" charset="0"/>
              </a:rPr>
              <a:t>Holistic Approach:</a:t>
            </a:r>
            <a:endParaRPr lang="en-US" altLang="zh-CN" sz="2400" b="0" i="0" u="none" strike="noStrike" kern="0" cap="none" spc="0" baseline="0">
              <a:latin typeface="Times New Roman" pitchFamily="18" charset="0"/>
              <a:ea typeface="宋体" charset="0"/>
              <a:cs typeface="Times New Roman" pitchFamily="18" charset="0"/>
            </a:endParaRP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360-degree feedback for a comprehensive evaluation.</a:t>
            </a: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Integration of employee wellness into performance metrics.</a:t>
            </a:r>
          </a:p>
          <a:p>
            <a:pPr marL="0" indent="0" algn="l">
              <a:lnSpc>
                <a:spcPct val="100000"/>
              </a:lnSpc>
              <a:spcBef>
                <a:spcPts val="0"/>
              </a:spcBef>
              <a:spcAft>
                <a:spcPts val="0"/>
              </a:spcAft>
              <a:buNone/>
            </a:pPr>
            <a:endParaRPr lang="zh-CN" altLang="en-US" sz="1800" b="0" i="0" u="none" strike="noStrike" kern="0" cap="none" spc="0" baseline="0">
              <a:latin typeface="Times New Roman" pitchFamily="18" charset="0"/>
              <a:ea typeface="宋体" charset="0"/>
              <a:cs typeface="Times New Roman" pitchFamily="18" charset="0"/>
            </a:endParaRPr>
          </a:p>
        </p:txBody>
      </p:sp>
      <p:sp>
        <p:nvSpPr>
          <p:cNvPr id="163"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9</a:t>
            </a:fld>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64" name="矩形"/>
          <p:cNvSpPr>
            <a:spLocks/>
          </p:cNvSpPr>
          <p:nvPr/>
        </p:nvSpPr>
        <p:spPr>
          <a:xfrm>
            <a:off x="2857500" y="2300436"/>
            <a:ext cx="8534018" cy="94869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1458033648"/>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Normal.eit</Template>
  <TotalTime>32</TotalTime>
  <Words>728</Words>
  <Application>Microsoft Office PowerPoint</Application>
  <PresentationFormat>Widescreen</PresentationFormat>
  <Paragraphs>127</Paragraphs>
  <Slides>12</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Droid Sans</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prabakaran sivaleela</dc:creator>
  <cp:lastModifiedBy>prabakaran sivaleela</cp:lastModifiedBy>
  <cp:revision>18</cp:revision>
  <dcterms:modified xsi:type="dcterms:W3CDTF">2024-09-29T04:19:29Z</dcterms:modified>
</cp:coreProperties>
</file>