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83" r:id="rId2"/>
    <p:sldId id="294" r:id="rId3"/>
    <p:sldId id="295" r:id="rId4"/>
    <p:sldId id="297" r:id="rId5"/>
    <p:sldId id="337" r:id="rId6"/>
    <p:sldId id="338" r:id="rId7"/>
    <p:sldId id="680" r:id="rId8"/>
    <p:sldId id="339" r:id="rId9"/>
    <p:sldId id="340" r:id="rId10"/>
    <p:sldId id="329" r:id="rId11"/>
    <p:sldId id="666" r:id="rId12"/>
    <p:sldId id="342" r:id="rId13"/>
    <p:sldId id="669" r:id="rId14"/>
    <p:sldId id="343" r:id="rId15"/>
    <p:sldId id="672" r:id="rId16"/>
    <p:sldId id="673" r:id="rId17"/>
    <p:sldId id="674" r:id="rId18"/>
    <p:sldId id="675" r:id="rId19"/>
    <p:sldId id="344" r:id="rId20"/>
    <p:sldId id="346" r:id="rId21"/>
    <p:sldId id="670" r:id="rId22"/>
    <p:sldId id="348" r:id="rId23"/>
    <p:sldId id="347" r:id="rId24"/>
    <p:sldId id="349" r:id="rId25"/>
    <p:sldId id="350" r:id="rId26"/>
    <p:sldId id="671" r:id="rId27"/>
    <p:sldId id="678" r:id="rId28"/>
    <p:sldId id="351" r:id="rId29"/>
    <p:sldId id="352" r:id="rId30"/>
    <p:sldId id="677" r:id="rId31"/>
    <p:sldId id="353" r:id="rId32"/>
    <p:sldId id="354" r:id="rId33"/>
    <p:sldId id="676" r:id="rId34"/>
  </p:sldIdLst>
  <p:sldSz cx="9144000" cy="514826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FB32EE0-35A5-4730-9455-A0DB9D02F7EE}">
          <p14:sldIdLst>
            <p14:sldId id="283"/>
            <p14:sldId id="294"/>
            <p14:sldId id="295"/>
            <p14:sldId id="297"/>
            <p14:sldId id="337"/>
            <p14:sldId id="338"/>
            <p14:sldId id="680"/>
            <p14:sldId id="339"/>
            <p14:sldId id="340"/>
            <p14:sldId id="329"/>
            <p14:sldId id="666"/>
            <p14:sldId id="342"/>
            <p14:sldId id="669"/>
            <p14:sldId id="343"/>
            <p14:sldId id="672"/>
            <p14:sldId id="673"/>
            <p14:sldId id="674"/>
            <p14:sldId id="675"/>
            <p14:sldId id="344"/>
            <p14:sldId id="346"/>
            <p14:sldId id="670"/>
            <p14:sldId id="348"/>
            <p14:sldId id="347"/>
            <p14:sldId id="349"/>
            <p14:sldId id="350"/>
            <p14:sldId id="671"/>
            <p14:sldId id="678"/>
            <p14:sldId id="351"/>
            <p14:sldId id="352"/>
            <p14:sldId id="677"/>
            <p14:sldId id="353"/>
            <p14:sldId id="354"/>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00AAE7"/>
    <a:srgbClr val="FF0000"/>
    <a:srgbClr val="C0504D"/>
    <a:srgbClr val="FFFFFF"/>
    <a:srgbClr val="4BACC6"/>
    <a:srgbClr val="8064A2"/>
    <a:srgbClr val="4F81BD"/>
    <a:srgbClr val="009448"/>
    <a:srgbClr val="60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5388" autoAdjust="0"/>
  </p:normalViewPr>
  <p:slideViewPr>
    <p:cSldViewPr>
      <p:cViewPr varScale="1">
        <p:scale>
          <a:sx n="150" d="100"/>
          <a:sy n="150" d="100"/>
        </p:scale>
        <p:origin x="270" y="126"/>
      </p:cViewPr>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544"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BFB15-BE86-4521-9531-9B11C6A59BEF}" type="doc">
      <dgm:prSet loTypeId="urn:microsoft.com/office/officeart/2005/8/layout/hierarchy6" loCatId="hierarchy" qsTypeId="urn:microsoft.com/office/officeart/2005/8/quickstyle/simple4" qsCatId="simple" csTypeId="urn:microsoft.com/office/officeart/2005/8/colors/colorful3" csCatId="colorful" phldr="1"/>
      <dgm:spPr/>
      <dgm:t>
        <a:bodyPr/>
        <a:lstStyle/>
        <a:p>
          <a:endParaRPr lang="zh-CN" altLang="en-US"/>
        </a:p>
      </dgm:t>
    </dgm:pt>
    <dgm:pt modelId="{DC02DFF7-324F-4AB1-BFF9-84E26872EFBB}">
      <dgm:prSet phldrT="[文本]"/>
      <dgm:spPr/>
      <dgm:t>
        <a:bodyPr/>
        <a:lstStyle/>
        <a:p>
          <a:r>
            <a:rPr lang="zh-CN" altLang="en-US" b="1" dirty="0">
              <a:latin typeface="微软雅黑" panose="020B0503020204020204" pitchFamily="34" charset="-122"/>
              <a:ea typeface="微软雅黑" panose="020B0503020204020204" pitchFamily="34" charset="-122"/>
            </a:rPr>
            <a:t>酒店集团</a:t>
          </a:r>
        </a:p>
      </dgm:t>
    </dgm:pt>
    <dgm:pt modelId="{4580898D-908E-4833-B30F-827C6C166A94}" type="parTrans" cxnId="{4E05A297-5427-4D21-9102-B2FC4CA17DC1}">
      <dgm:prSet/>
      <dgm:spPr/>
      <dgm:t>
        <a:bodyPr/>
        <a:lstStyle/>
        <a:p>
          <a:endParaRPr lang="zh-CN" altLang="en-US" b="1">
            <a:latin typeface="微软雅黑" panose="020B0503020204020204" pitchFamily="34" charset="-122"/>
            <a:ea typeface="微软雅黑" panose="020B0503020204020204" pitchFamily="34" charset="-122"/>
          </a:endParaRPr>
        </a:p>
      </dgm:t>
    </dgm:pt>
    <dgm:pt modelId="{3D318EA6-1458-4EDE-BC8A-845B0D716DC8}" type="sibTrans" cxnId="{4E05A297-5427-4D21-9102-B2FC4CA17DC1}">
      <dgm:prSet/>
      <dgm:spPr/>
      <dgm:t>
        <a:bodyPr/>
        <a:lstStyle/>
        <a:p>
          <a:endParaRPr lang="zh-CN" altLang="en-US" b="1">
            <a:latin typeface="微软雅黑" panose="020B0503020204020204" pitchFamily="34" charset="-122"/>
            <a:ea typeface="微软雅黑" panose="020B0503020204020204" pitchFamily="34" charset="-122"/>
          </a:endParaRPr>
        </a:p>
      </dgm:t>
    </dgm:pt>
    <dgm:pt modelId="{89548F7E-57C8-4E57-AF31-14ECAD4FC366}">
      <dgm:prSet phldrT="[文本]"/>
      <dgm:spPr/>
      <dgm:t>
        <a:bodyPr/>
        <a:lstStyle/>
        <a:p>
          <a:r>
            <a:rPr lang="zh-CN" altLang="en-US" b="1" dirty="0">
              <a:latin typeface="微软雅黑" panose="020B0503020204020204" pitchFamily="34" charset="-122"/>
              <a:ea typeface="微软雅黑" panose="020B0503020204020204" pitchFamily="34" charset="-122"/>
            </a:rPr>
            <a:t>酒店</a:t>
          </a:r>
          <a:r>
            <a:rPr lang="en-US" altLang="zh-CN" b="1" dirty="0">
              <a:latin typeface="微软雅黑" panose="020B0503020204020204" pitchFamily="34" charset="-122"/>
              <a:ea typeface="微软雅黑" panose="020B0503020204020204" pitchFamily="34" charset="-122"/>
            </a:rPr>
            <a:t>A</a:t>
          </a:r>
        </a:p>
      </dgm:t>
    </dgm:pt>
    <dgm:pt modelId="{4C8916D1-ADC0-46BD-80A4-1046DAF0933C}" type="parTrans" cxnId="{43B409A1-196E-4A1A-B735-2DD015D2C814}">
      <dgm:prSet/>
      <dgm:spPr/>
      <dgm:t>
        <a:bodyPr/>
        <a:lstStyle/>
        <a:p>
          <a:endParaRPr lang="zh-CN" altLang="en-US" b="1">
            <a:latin typeface="微软雅黑" panose="020B0503020204020204" pitchFamily="34" charset="-122"/>
            <a:ea typeface="微软雅黑" panose="020B0503020204020204" pitchFamily="34" charset="-122"/>
          </a:endParaRPr>
        </a:p>
      </dgm:t>
    </dgm:pt>
    <dgm:pt modelId="{1238EFBF-454A-4F55-B601-6936F00D89D7}" type="sibTrans" cxnId="{43B409A1-196E-4A1A-B735-2DD015D2C814}">
      <dgm:prSet/>
      <dgm:spPr/>
      <dgm:t>
        <a:bodyPr/>
        <a:lstStyle/>
        <a:p>
          <a:endParaRPr lang="zh-CN" altLang="en-US" b="1">
            <a:latin typeface="微软雅黑" panose="020B0503020204020204" pitchFamily="34" charset="-122"/>
            <a:ea typeface="微软雅黑" panose="020B0503020204020204" pitchFamily="34" charset="-122"/>
          </a:endParaRPr>
        </a:p>
      </dgm:t>
    </dgm:pt>
    <dgm:pt modelId="{91609808-7B2B-439D-ABF6-31721AA62EC2}">
      <dgm:prSet phldrT="[文本]"/>
      <dgm:spPr/>
      <dgm:t>
        <a:bodyPr/>
        <a:lstStyle/>
        <a:p>
          <a:r>
            <a:rPr lang="zh-CN" altLang="en-US" b="1" dirty="0">
              <a:latin typeface="微软雅黑" panose="020B0503020204020204" pitchFamily="34" charset="-122"/>
              <a:ea typeface="微软雅黑" panose="020B0503020204020204" pitchFamily="34" charset="-122"/>
            </a:rPr>
            <a:t>弱电</a:t>
          </a:r>
        </a:p>
      </dgm:t>
    </dgm:pt>
    <dgm:pt modelId="{BB28BF09-74D5-4AB2-B341-695E9D1A2DD8}" type="parTrans" cxnId="{8C170A29-AD59-4782-8737-4E019E0E5820}">
      <dgm:prSet/>
      <dgm:spPr/>
      <dgm:t>
        <a:bodyPr/>
        <a:lstStyle/>
        <a:p>
          <a:endParaRPr lang="zh-CN" altLang="en-US" b="1">
            <a:latin typeface="微软雅黑" panose="020B0503020204020204" pitchFamily="34" charset="-122"/>
            <a:ea typeface="微软雅黑" panose="020B0503020204020204" pitchFamily="34" charset="-122"/>
          </a:endParaRPr>
        </a:p>
      </dgm:t>
    </dgm:pt>
    <dgm:pt modelId="{23668A95-AE7A-4203-B45B-8B3A0268EE44}" type="sibTrans" cxnId="{8C170A29-AD59-4782-8737-4E019E0E5820}">
      <dgm:prSet/>
      <dgm:spPr/>
      <dgm:t>
        <a:bodyPr/>
        <a:lstStyle/>
        <a:p>
          <a:endParaRPr lang="zh-CN" altLang="en-US" b="1">
            <a:latin typeface="微软雅黑" panose="020B0503020204020204" pitchFamily="34" charset="-122"/>
            <a:ea typeface="微软雅黑" panose="020B0503020204020204" pitchFamily="34" charset="-122"/>
          </a:endParaRPr>
        </a:p>
      </dgm:t>
    </dgm:pt>
    <dgm:pt modelId="{EE475096-8D56-4F89-B754-F74A0FCC0B32}">
      <dgm:prSet phldrT="[文本]"/>
      <dgm:spPr/>
      <dgm:t>
        <a:bodyPr/>
        <a:lstStyle/>
        <a:p>
          <a:r>
            <a:rPr lang="zh-CN" altLang="en-US" b="1" dirty="0">
              <a:latin typeface="微软雅黑" panose="020B0503020204020204" pitchFamily="34" charset="-122"/>
              <a:ea typeface="微软雅黑" panose="020B0503020204020204" pitchFamily="34" charset="-122"/>
            </a:rPr>
            <a:t>消防</a:t>
          </a:r>
        </a:p>
      </dgm:t>
    </dgm:pt>
    <dgm:pt modelId="{D2EBC018-29EA-4FEE-AC73-D71117953ED1}" type="parTrans" cxnId="{7E5A8300-5A6E-49B1-9D4E-6B355BBC8469}">
      <dgm:prSet/>
      <dgm:spPr/>
      <dgm:t>
        <a:bodyPr/>
        <a:lstStyle/>
        <a:p>
          <a:endParaRPr lang="zh-CN" altLang="en-US" b="1">
            <a:latin typeface="微软雅黑" panose="020B0503020204020204" pitchFamily="34" charset="-122"/>
            <a:ea typeface="微软雅黑" panose="020B0503020204020204" pitchFamily="34" charset="-122"/>
          </a:endParaRPr>
        </a:p>
      </dgm:t>
    </dgm:pt>
    <dgm:pt modelId="{0C7E2C2E-38FA-43E5-93DC-C787F25899CF}" type="sibTrans" cxnId="{7E5A8300-5A6E-49B1-9D4E-6B355BBC8469}">
      <dgm:prSet/>
      <dgm:spPr/>
      <dgm:t>
        <a:bodyPr/>
        <a:lstStyle/>
        <a:p>
          <a:endParaRPr lang="zh-CN" altLang="en-US" b="1">
            <a:latin typeface="微软雅黑" panose="020B0503020204020204" pitchFamily="34" charset="-122"/>
            <a:ea typeface="微软雅黑" panose="020B0503020204020204" pitchFamily="34" charset="-122"/>
          </a:endParaRPr>
        </a:p>
      </dgm:t>
    </dgm:pt>
    <dgm:pt modelId="{E74451B7-4E05-4FBE-9538-27901979AE4A}">
      <dgm:prSet phldrT="[文本]"/>
      <dgm:spPr/>
      <dgm:t>
        <a:bodyPr/>
        <a:lstStyle/>
        <a:p>
          <a:r>
            <a:rPr lang="zh-CN" altLang="en-US" b="1" dirty="0">
              <a:latin typeface="微软雅黑" panose="020B0503020204020204" pitchFamily="34" charset="-122"/>
              <a:ea typeface="微软雅黑" panose="020B0503020204020204" pitchFamily="34" charset="-122"/>
            </a:rPr>
            <a:t>酒店</a:t>
          </a:r>
          <a:r>
            <a:rPr lang="en-US" altLang="zh-CN" b="1" dirty="0">
              <a:latin typeface="微软雅黑" panose="020B0503020204020204" pitchFamily="34" charset="-122"/>
              <a:ea typeface="微软雅黑" panose="020B0503020204020204" pitchFamily="34" charset="-122"/>
            </a:rPr>
            <a:t>B</a:t>
          </a:r>
          <a:endParaRPr lang="zh-CN" altLang="en-US" b="1" dirty="0">
            <a:latin typeface="微软雅黑" panose="020B0503020204020204" pitchFamily="34" charset="-122"/>
            <a:ea typeface="微软雅黑" panose="020B0503020204020204" pitchFamily="34" charset="-122"/>
          </a:endParaRPr>
        </a:p>
      </dgm:t>
    </dgm:pt>
    <dgm:pt modelId="{06B5B648-54B6-464E-8784-EA28F3316C8B}" type="parTrans" cxnId="{FEB0C81F-D154-4331-AF98-1D103EB94448}">
      <dgm:prSet/>
      <dgm:spPr/>
      <dgm:t>
        <a:bodyPr/>
        <a:lstStyle/>
        <a:p>
          <a:endParaRPr lang="zh-CN" altLang="en-US" b="1">
            <a:latin typeface="微软雅黑" panose="020B0503020204020204" pitchFamily="34" charset="-122"/>
            <a:ea typeface="微软雅黑" panose="020B0503020204020204" pitchFamily="34" charset="-122"/>
          </a:endParaRPr>
        </a:p>
      </dgm:t>
    </dgm:pt>
    <dgm:pt modelId="{490FDCF9-159C-4DD6-B2FF-09FDEDA25A1E}" type="sibTrans" cxnId="{FEB0C81F-D154-4331-AF98-1D103EB94448}">
      <dgm:prSet/>
      <dgm:spPr/>
      <dgm:t>
        <a:bodyPr/>
        <a:lstStyle/>
        <a:p>
          <a:endParaRPr lang="zh-CN" altLang="en-US" b="1">
            <a:latin typeface="微软雅黑" panose="020B0503020204020204" pitchFamily="34" charset="-122"/>
            <a:ea typeface="微软雅黑" panose="020B0503020204020204" pitchFamily="34" charset="-122"/>
          </a:endParaRPr>
        </a:p>
      </dgm:t>
    </dgm:pt>
    <dgm:pt modelId="{D7466F90-A707-495D-B652-2AA9969D789D}">
      <dgm:prSet phldrT="[文本]"/>
      <dgm:spPr/>
      <dgm:t>
        <a:bodyPr/>
        <a:lstStyle/>
        <a:p>
          <a:r>
            <a:rPr lang="zh-CN" altLang="en-US" b="1" dirty="0">
              <a:latin typeface="微软雅黑" panose="020B0503020204020204" pitchFamily="34" charset="-122"/>
              <a:ea typeface="微软雅黑" panose="020B0503020204020204" pitchFamily="34" charset="-122"/>
            </a:rPr>
            <a:t>项  目  集：“</a:t>
          </a:r>
          <a:r>
            <a:rPr lang="zh-CN" altLang="en-US" b="1" dirty="0">
              <a:solidFill>
                <a:srgbClr val="FF0000"/>
              </a:solidFill>
              <a:latin typeface="微软雅黑" panose="020B0503020204020204" pitchFamily="34" charset="-122"/>
              <a:ea typeface="微软雅黑" panose="020B0503020204020204" pitchFamily="34" charset="-122"/>
            </a:rPr>
            <a:t>方式</a:t>
          </a:r>
          <a:r>
            <a:rPr lang="zh-CN" altLang="en-US" b="1" dirty="0">
              <a:latin typeface="微软雅黑" panose="020B0503020204020204" pitchFamily="34" charset="-122"/>
              <a:ea typeface="微软雅黑" panose="020B0503020204020204" pitchFamily="34" charset="-122"/>
            </a:rPr>
            <a:t>”正确</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强调</a:t>
          </a:r>
          <a:r>
            <a:rPr lang="zh-CN" altLang="en-US" b="1" dirty="0">
              <a:solidFill>
                <a:srgbClr val="FF0000"/>
              </a:solidFill>
              <a:latin typeface="微软雅黑" panose="020B0503020204020204" pitchFamily="34" charset="-122"/>
              <a:ea typeface="微软雅黑" panose="020B0503020204020204" pitchFamily="34" charset="-122"/>
            </a:rPr>
            <a:t>协调和依赖</a:t>
          </a:r>
        </a:p>
      </dgm:t>
    </dgm:pt>
    <dgm:pt modelId="{1E9E98F7-8C0F-4036-9347-104F9C55DDE2}" type="parTrans" cxnId="{77F9D6D7-B3D3-4170-A46C-23CFFDE6C354}">
      <dgm:prSet/>
      <dgm:spPr/>
      <dgm:t>
        <a:bodyPr/>
        <a:lstStyle/>
        <a:p>
          <a:endParaRPr lang="zh-CN" altLang="en-US" b="1">
            <a:latin typeface="微软雅黑" panose="020B0503020204020204" pitchFamily="34" charset="-122"/>
            <a:ea typeface="微软雅黑" panose="020B0503020204020204" pitchFamily="34" charset="-122"/>
          </a:endParaRPr>
        </a:p>
      </dgm:t>
    </dgm:pt>
    <dgm:pt modelId="{6CC8ADDC-6006-47D0-81FD-E02CFA42D780}" type="sibTrans" cxnId="{77F9D6D7-B3D3-4170-A46C-23CFFDE6C354}">
      <dgm:prSet/>
      <dgm:spPr/>
      <dgm:t>
        <a:bodyPr/>
        <a:lstStyle/>
        <a:p>
          <a:endParaRPr lang="zh-CN" altLang="en-US" b="1">
            <a:latin typeface="微软雅黑" panose="020B0503020204020204" pitchFamily="34" charset="-122"/>
            <a:ea typeface="微软雅黑" panose="020B0503020204020204" pitchFamily="34" charset="-122"/>
          </a:endParaRPr>
        </a:p>
      </dgm:t>
    </dgm:pt>
    <dgm:pt modelId="{A30DBAA2-07EC-433C-9977-FC8CBBAA5222}">
      <dgm:prSet phldrT="[文本]"/>
      <dgm:spPr/>
      <dgm:t>
        <a:bodyPr/>
        <a:lstStyle/>
        <a:p>
          <a:r>
            <a:rPr lang="zh-CN" altLang="en-US" b="1" dirty="0">
              <a:latin typeface="微软雅黑" panose="020B0503020204020204" pitchFamily="34" charset="-122"/>
              <a:ea typeface="微软雅黑" panose="020B0503020204020204" pitchFamily="34" charset="-122"/>
            </a:rPr>
            <a:t>酒店</a:t>
          </a:r>
          <a:r>
            <a:rPr lang="en-US" altLang="zh-CN" b="1" dirty="0">
              <a:latin typeface="微软雅黑" panose="020B0503020204020204" pitchFamily="34" charset="-122"/>
              <a:ea typeface="微软雅黑" panose="020B0503020204020204" pitchFamily="34" charset="-122"/>
            </a:rPr>
            <a:t>C</a:t>
          </a:r>
          <a:endParaRPr lang="zh-CN" altLang="en-US" b="1" dirty="0">
            <a:latin typeface="微软雅黑" panose="020B0503020204020204" pitchFamily="34" charset="-122"/>
            <a:ea typeface="微软雅黑" panose="020B0503020204020204" pitchFamily="34" charset="-122"/>
          </a:endParaRPr>
        </a:p>
      </dgm:t>
    </dgm:pt>
    <dgm:pt modelId="{B040B864-8F5D-4331-A228-0C64E690C0BD}" type="parTrans" cxnId="{17BFFB8C-F295-46A5-8AAD-0BC9E7AD9C97}">
      <dgm:prSet/>
      <dgm:spPr/>
      <dgm:t>
        <a:bodyPr/>
        <a:lstStyle/>
        <a:p>
          <a:endParaRPr lang="zh-CN" altLang="en-US" b="1">
            <a:latin typeface="微软雅黑" panose="020B0503020204020204" pitchFamily="34" charset="-122"/>
            <a:ea typeface="微软雅黑" panose="020B0503020204020204" pitchFamily="34" charset="-122"/>
          </a:endParaRPr>
        </a:p>
      </dgm:t>
    </dgm:pt>
    <dgm:pt modelId="{AEE955F5-CA00-4DFC-94F3-3EDD9D9C1A20}" type="sibTrans" cxnId="{17BFFB8C-F295-46A5-8AAD-0BC9E7AD9C97}">
      <dgm:prSet/>
      <dgm:spPr/>
      <dgm:t>
        <a:bodyPr/>
        <a:lstStyle/>
        <a:p>
          <a:endParaRPr lang="zh-CN" altLang="en-US" b="1">
            <a:latin typeface="微软雅黑" panose="020B0503020204020204" pitchFamily="34" charset="-122"/>
            <a:ea typeface="微软雅黑" panose="020B0503020204020204" pitchFamily="34" charset="-122"/>
          </a:endParaRPr>
        </a:p>
      </dgm:t>
    </dgm:pt>
    <dgm:pt modelId="{A2804B91-FE1B-4FD3-8E00-E8101155C286}">
      <dgm:prSet phldrT="[文本]"/>
      <dgm:spPr/>
      <dgm:t>
        <a:bodyPr/>
        <a:lstStyle/>
        <a:p>
          <a:r>
            <a:rPr lang="zh-CN" altLang="en-US" b="1" dirty="0">
              <a:latin typeface="微软雅黑" panose="020B0503020204020204" pitchFamily="34" charset="-122"/>
              <a:ea typeface="微软雅黑" panose="020B0503020204020204" pitchFamily="34" charset="-122"/>
            </a:rPr>
            <a:t>公司运营</a:t>
          </a:r>
        </a:p>
      </dgm:t>
    </dgm:pt>
    <dgm:pt modelId="{1013438C-2691-4FE1-AD15-74AE8B78FEDB}" type="parTrans" cxnId="{CF0A336B-740D-440D-8E35-1D5E09854FCA}">
      <dgm:prSet/>
      <dgm:spPr/>
      <dgm:t>
        <a:bodyPr/>
        <a:lstStyle/>
        <a:p>
          <a:endParaRPr lang="zh-CN" altLang="en-US" b="1">
            <a:latin typeface="微软雅黑" panose="020B0503020204020204" pitchFamily="34" charset="-122"/>
            <a:ea typeface="微软雅黑" panose="020B0503020204020204" pitchFamily="34" charset="-122"/>
          </a:endParaRPr>
        </a:p>
      </dgm:t>
    </dgm:pt>
    <dgm:pt modelId="{6FE8892A-6783-4F7A-BFFE-80E1496DE33D}" type="sibTrans" cxnId="{CF0A336B-740D-440D-8E35-1D5E09854FCA}">
      <dgm:prSet/>
      <dgm:spPr/>
      <dgm:t>
        <a:bodyPr/>
        <a:lstStyle/>
        <a:p>
          <a:endParaRPr lang="zh-CN" altLang="en-US" b="1">
            <a:latin typeface="微软雅黑" panose="020B0503020204020204" pitchFamily="34" charset="-122"/>
            <a:ea typeface="微软雅黑" panose="020B0503020204020204" pitchFamily="34" charset="-122"/>
          </a:endParaRPr>
        </a:p>
      </dgm:t>
    </dgm:pt>
    <dgm:pt modelId="{0B529F24-7379-40BE-B62A-CF6059826E3A}">
      <dgm:prSet phldrT="[文本]"/>
      <dgm:spPr/>
      <dgm:t>
        <a:bodyPr/>
        <a:lstStyle/>
        <a:p>
          <a:r>
            <a:rPr lang="zh-CN" altLang="en-US" b="1" dirty="0">
              <a:latin typeface="微软雅黑" panose="020B0503020204020204" pitchFamily="34" charset="-122"/>
              <a:ea typeface="微软雅黑" panose="020B0503020204020204" pitchFamily="34" charset="-122"/>
            </a:rPr>
            <a:t>项目组合：“</a:t>
          </a:r>
          <a:r>
            <a:rPr lang="zh-CN" altLang="en-US" b="1" dirty="0">
              <a:solidFill>
                <a:srgbClr val="FF0000"/>
              </a:solidFill>
              <a:latin typeface="微软雅黑" panose="020B0503020204020204" pitchFamily="34" charset="-122"/>
              <a:ea typeface="微软雅黑" panose="020B0503020204020204" pitchFamily="34" charset="-122"/>
            </a:rPr>
            <a:t>选择</a:t>
          </a:r>
          <a:r>
            <a:rPr lang="zh-CN" altLang="en-US" b="1" dirty="0">
              <a:latin typeface="微软雅黑" panose="020B0503020204020204" pitchFamily="34" charset="-122"/>
              <a:ea typeface="微软雅黑" panose="020B0503020204020204" pitchFamily="34" charset="-122"/>
            </a:rPr>
            <a:t>”正确</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强调</a:t>
          </a:r>
          <a:r>
            <a:rPr lang="zh-CN" altLang="en-US" b="1" dirty="0">
              <a:solidFill>
                <a:srgbClr val="FF0000"/>
              </a:solidFill>
              <a:latin typeface="微软雅黑" panose="020B0503020204020204" pitchFamily="34" charset="-122"/>
              <a:ea typeface="微软雅黑" panose="020B0503020204020204" pitchFamily="34" charset="-122"/>
            </a:rPr>
            <a:t>优先级</a:t>
          </a:r>
        </a:p>
      </dgm:t>
    </dgm:pt>
    <dgm:pt modelId="{BB673F53-EA50-48CF-AC3B-E5C705B41C47}" type="sibTrans" cxnId="{D1BF6228-451F-47BB-BE9B-1FB7DECC53B6}">
      <dgm:prSet/>
      <dgm:spPr/>
      <dgm:t>
        <a:bodyPr/>
        <a:lstStyle/>
        <a:p>
          <a:endParaRPr lang="zh-CN" altLang="en-US" b="1">
            <a:latin typeface="微软雅黑" panose="020B0503020204020204" pitchFamily="34" charset="-122"/>
            <a:ea typeface="微软雅黑" panose="020B0503020204020204" pitchFamily="34" charset="-122"/>
          </a:endParaRPr>
        </a:p>
      </dgm:t>
    </dgm:pt>
    <dgm:pt modelId="{0190F56E-D57A-4E2B-A6FC-55460B32DDCF}" type="parTrans" cxnId="{D1BF6228-451F-47BB-BE9B-1FB7DECC53B6}">
      <dgm:prSet/>
      <dgm:spPr/>
      <dgm:t>
        <a:bodyPr/>
        <a:lstStyle/>
        <a:p>
          <a:endParaRPr lang="zh-CN" altLang="en-US" b="1">
            <a:latin typeface="微软雅黑" panose="020B0503020204020204" pitchFamily="34" charset="-122"/>
            <a:ea typeface="微软雅黑" panose="020B0503020204020204" pitchFamily="34" charset="-122"/>
          </a:endParaRPr>
        </a:p>
      </dgm:t>
    </dgm:pt>
    <dgm:pt modelId="{B09A47D5-A5DE-4F73-BA03-E311CC13A91F}">
      <dgm:prSet phldrT="[文本]"/>
      <dgm:spPr/>
      <dgm:t>
        <a:bodyPr/>
        <a:lstStyle/>
        <a:p>
          <a:r>
            <a:rPr lang="zh-CN" altLang="en-US" b="1" dirty="0">
              <a:solidFill>
                <a:srgbClr val="FF0000"/>
              </a:solidFill>
              <a:latin typeface="微软雅黑" panose="020B0503020204020204" pitchFamily="34" charset="-122"/>
              <a:ea typeface="微软雅黑" panose="020B0503020204020204" pitchFamily="34" charset="-122"/>
            </a:rPr>
            <a:t>组织战略</a:t>
          </a:r>
        </a:p>
      </dgm:t>
    </dgm:pt>
    <dgm:pt modelId="{4DD8EA36-AD24-4EBA-8410-1B7D6BDBFD1E}" type="sibTrans" cxnId="{3ED1E8A4-C832-4981-803F-1BFA7FAFF3F4}">
      <dgm:prSet/>
      <dgm:spPr/>
      <dgm:t>
        <a:bodyPr/>
        <a:lstStyle/>
        <a:p>
          <a:endParaRPr lang="zh-CN" altLang="en-US" b="1">
            <a:latin typeface="微软雅黑" panose="020B0503020204020204" pitchFamily="34" charset="-122"/>
            <a:ea typeface="微软雅黑" panose="020B0503020204020204" pitchFamily="34" charset="-122"/>
          </a:endParaRPr>
        </a:p>
      </dgm:t>
    </dgm:pt>
    <dgm:pt modelId="{36F671C9-91F5-41D9-833D-FD6D6E3281C6}" type="parTrans" cxnId="{3ED1E8A4-C832-4981-803F-1BFA7FAFF3F4}">
      <dgm:prSet/>
      <dgm:spPr/>
      <dgm:t>
        <a:bodyPr/>
        <a:lstStyle/>
        <a:p>
          <a:endParaRPr lang="zh-CN" altLang="en-US" b="1">
            <a:latin typeface="微软雅黑" panose="020B0503020204020204" pitchFamily="34" charset="-122"/>
            <a:ea typeface="微软雅黑" panose="020B0503020204020204" pitchFamily="34" charset="-122"/>
          </a:endParaRPr>
        </a:p>
      </dgm:t>
    </dgm:pt>
    <dgm:pt modelId="{5A4D47B8-9F77-410B-93C9-D7D8FD9942A2}">
      <dgm:prSet phldrT="[文本]"/>
      <dgm:spPr/>
      <dgm:t>
        <a:bodyPr/>
        <a:lstStyle/>
        <a:p>
          <a:r>
            <a:rPr lang="zh-CN" altLang="en-US" b="1" dirty="0">
              <a:latin typeface="微软雅黑" panose="020B0503020204020204" pitchFamily="34" charset="-122"/>
              <a:ea typeface="微软雅黑" panose="020B0503020204020204" pitchFamily="34" charset="-122"/>
            </a:rPr>
            <a:t>项       目：“</a:t>
          </a:r>
          <a:r>
            <a:rPr lang="zh-CN" altLang="en-US" b="1" dirty="0">
              <a:solidFill>
                <a:srgbClr val="FF0000"/>
              </a:solidFill>
              <a:latin typeface="微软雅黑" panose="020B0503020204020204" pitchFamily="34" charset="-122"/>
              <a:ea typeface="微软雅黑" panose="020B0503020204020204" pitchFamily="34" charset="-122"/>
            </a:rPr>
            <a:t>方式</a:t>
          </a:r>
          <a:r>
            <a:rPr lang="zh-CN" altLang="en-US" b="1" dirty="0">
              <a:latin typeface="微软雅黑" panose="020B0503020204020204" pitchFamily="34" charset="-122"/>
              <a:ea typeface="微软雅黑" panose="020B0503020204020204" pitchFamily="34" charset="-122"/>
            </a:rPr>
            <a:t>”正确</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强调</a:t>
          </a:r>
          <a:r>
            <a:rPr lang="zh-CN" altLang="en-US" b="1" dirty="0">
              <a:solidFill>
                <a:srgbClr val="FF0000"/>
              </a:solidFill>
              <a:latin typeface="微软雅黑" panose="020B0503020204020204" pitchFamily="34" charset="-122"/>
              <a:ea typeface="微软雅黑" panose="020B0503020204020204" pitchFamily="34" charset="-122"/>
            </a:rPr>
            <a:t>协调和依赖</a:t>
          </a:r>
          <a:endParaRPr lang="zh-CN" altLang="en-US" b="1" dirty="0">
            <a:solidFill>
              <a:schemeClr val="tx1"/>
            </a:solidFill>
            <a:latin typeface="微软雅黑" panose="020B0503020204020204" pitchFamily="34" charset="-122"/>
            <a:ea typeface="微软雅黑" panose="020B0503020204020204" pitchFamily="34" charset="-122"/>
          </a:endParaRPr>
        </a:p>
      </dgm:t>
    </dgm:pt>
    <dgm:pt modelId="{77BB84DD-3A29-438E-BDF7-088CF4936CF9}" type="sibTrans" cxnId="{E10FB071-5C52-4E88-8E75-83EBB8F774EE}">
      <dgm:prSet/>
      <dgm:spPr/>
      <dgm:t>
        <a:bodyPr/>
        <a:lstStyle/>
        <a:p>
          <a:endParaRPr lang="zh-CN" altLang="en-US"/>
        </a:p>
      </dgm:t>
    </dgm:pt>
    <dgm:pt modelId="{50EFB889-5B07-44B2-9DEA-2EB067A3051C}" type="parTrans" cxnId="{E10FB071-5C52-4E88-8E75-83EBB8F774EE}">
      <dgm:prSet/>
      <dgm:spPr/>
      <dgm:t>
        <a:bodyPr/>
        <a:lstStyle/>
        <a:p>
          <a:endParaRPr lang="zh-CN" altLang="en-US"/>
        </a:p>
      </dgm:t>
    </dgm:pt>
    <dgm:pt modelId="{20328E40-2F85-4692-9427-E18F6A41D397}">
      <dgm:prSet phldrT="[文本]"/>
      <dgm:spPr/>
      <dgm:t>
        <a:bodyPr/>
        <a:lstStyle/>
        <a:p>
          <a:r>
            <a:rPr lang="zh-CN" altLang="en-US" b="1" dirty="0">
              <a:latin typeface="微软雅黑" panose="020B0503020204020204" pitchFamily="34" charset="-122"/>
              <a:ea typeface="微软雅黑" panose="020B0503020204020204" pitchFamily="34" charset="-122"/>
            </a:rPr>
            <a:t>装修</a:t>
          </a:r>
        </a:p>
      </dgm:t>
    </dgm:pt>
    <dgm:pt modelId="{8E026038-E181-4752-ADD8-BE0184F4BA2F}" type="parTrans" cxnId="{1CFC3622-5CF1-46A2-BB51-1729BF7D03C8}">
      <dgm:prSet/>
      <dgm:spPr/>
      <dgm:t>
        <a:bodyPr/>
        <a:lstStyle/>
        <a:p>
          <a:endParaRPr lang="zh-CN" altLang="en-US"/>
        </a:p>
      </dgm:t>
    </dgm:pt>
    <dgm:pt modelId="{4CD67B2F-264E-45F4-80B2-1DB2C7569DD8}" type="sibTrans" cxnId="{1CFC3622-5CF1-46A2-BB51-1729BF7D03C8}">
      <dgm:prSet/>
      <dgm:spPr/>
      <dgm:t>
        <a:bodyPr/>
        <a:lstStyle/>
        <a:p>
          <a:endParaRPr lang="zh-CN" altLang="en-US"/>
        </a:p>
      </dgm:t>
    </dgm:pt>
    <dgm:pt modelId="{26A79D56-9C65-4ED1-9FE9-ED11BF771AF8}">
      <dgm:prSet phldrT="[文本]"/>
      <dgm:spPr/>
      <dgm:t>
        <a:bodyPr/>
        <a:lstStyle/>
        <a:p>
          <a:r>
            <a:rPr lang="zh-CN" altLang="en-US" b="1" dirty="0">
              <a:latin typeface="微软雅黑" panose="020B0503020204020204" pitchFamily="34" charset="-122"/>
              <a:ea typeface="微软雅黑" panose="020B0503020204020204" pitchFamily="34" charset="-122"/>
            </a:rPr>
            <a:t>信息化</a:t>
          </a:r>
        </a:p>
      </dgm:t>
    </dgm:pt>
    <dgm:pt modelId="{BE76391C-4BB0-49AC-96DE-6D88705E04F0}" type="parTrans" cxnId="{79F1CB02-5FFF-4328-AFB3-A31A5FB681FC}">
      <dgm:prSet/>
      <dgm:spPr/>
      <dgm:t>
        <a:bodyPr/>
        <a:lstStyle/>
        <a:p>
          <a:endParaRPr lang="zh-CN" altLang="en-US"/>
        </a:p>
      </dgm:t>
    </dgm:pt>
    <dgm:pt modelId="{64CB58EF-E151-497C-A0B4-21F77C6D3790}" type="sibTrans" cxnId="{79F1CB02-5FFF-4328-AFB3-A31A5FB681FC}">
      <dgm:prSet/>
      <dgm:spPr/>
      <dgm:t>
        <a:bodyPr/>
        <a:lstStyle/>
        <a:p>
          <a:endParaRPr lang="zh-CN" altLang="en-US"/>
        </a:p>
      </dgm:t>
    </dgm:pt>
    <dgm:pt modelId="{C0B13F77-B1F0-4399-9827-C1524B63D1B8}">
      <dgm:prSet phldrT="[文本]"/>
      <dgm:spPr/>
      <dgm:t>
        <a:bodyPr/>
        <a:lstStyle/>
        <a:p>
          <a:r>
            <a:rPr lang="zh-CN" altLang="en-US" b="1" dirty="0">
              <a:latin typeface="微软雅黑" panose="020B0503020204020204" pitchFamily="34" charset="-122"/>
              <a:ea typeface="微软雅黑" panose="020B0503020204020204" pitchFamily="34" charset="-122"/>
            </a:rPr>
            <a:t>需求</a:t>
          </a:r>
        </a:p>
      </dgm:t>
    </dgm:pt>
    <dgm:pt modelId="{D868F14D-F8EC-4542-B49F-64B1A2B4F6A9}" type="parTrans" cxnId="{44189EF7-9843-413F-96D9-C51FB45F6BE3}">
      <dgm:prSet/>
      <dgm:spPr/>
      <dgm:t>
        <a:bodyPr/>
        <a:lstStyle/>
        <a:p>
          <a:endParaRPr lang="zh-CN" altLang="en-US"/>
        </a:p>
      </dgm:t>
    </dgm:pt>
    <dgm:pt modelId="{1E5D9961-FBA0-4B4E-A047-9D81951750BE}" type="sibTrans" cxnId="{44189EF7-9843-413F-96D9-C51FB45F6BE3}">
      <dgm:prSet/>
      <dgm:spPr/>
      <dgm:t>
        <a:bodyPr/>
        <a:lstStyle/>
        <a:p>
          <a:endParaRPr lang="zh-CN" altLang="en-US"/>
        </a:p>
      </dgm:t>
    </dgm:pt>
    <dgm:pt modelId="{26EF8294-4641-4772-BFB8-E7458B6C5E9B}">
      <dgm:prSet phldrT="[文本]"/>
      <dgm:spPr/>
      <dgm:t>
        <a:bodyPr/>
        <a:lstStyle/>
        <a:p>
          <a:r>
            <a:rPr lang="zh-CN" altLang="en-US" b="1" dirty="0">
              <a:latin typeface="微软雅黑" panose="020B0503020204020204" pitchFamily="34" charset="-122"/>
              <a:ea typeface="微软雅黑" panose="020B0503020204020204" pitchFamily="34" charset="-122"/>
            </a:rPr>
            <a:t>开发</a:t>
          </a:r>
        </a:p>
      </dgm:t>
    </dgm:pt>
    <dgm:pt modelId="{2CE25CCA-4586-4ACE-9E2B-6EC6FA2D83A1}" type="parTrans" cxnId="{E8297A13-CB91-4D52-BD7C-7E13D241B969}">
      <dgm:prSet/>
      <dgm:spPr/>
      <dgm:t>
        <a:bodyPr/>
        <a:lstStyle/>
        <a:p>
          <a:endParaRPr lang="zh-CN" altLang="en-US"/>
        </a:p>
      </dgm:t>
    </dgm:pt>
    <dgm:pt modelId="{E8B16E35-449D-49F0-9C0E-33EEBDFB229F}" type="sibTrans" cxnId="{E8297A13-CB91-4D52-BD7C-7E13D241B969}">
      <dgm:prSet/>
      <dgm:spPr/>
      <dgm:t>
        <a:bodyPr/>
        <a:lstStyle/>
        <a:p>
          <a:endParaRPr lang="zh-CN" altLang="en-US"/>
        </a:p>
      </dgm:t>
    </dgm:pt>
    <dgm:pt modelId="{2CF092A6-AA40-4A02-99D4-BBBE0C50FBD0}">
      <dgm:prSet phldrT="[文本]"/>
      <dgm:spPr/>
      <dgm:t>
        <a:bodyPr/>
        <a:lstStyle/>
        <a:p>
          <a:r>
            <a:rPr lang="zh-CN" altLang="en-US" b="1" dirty="0">
              <a:latin typeface="微软雅黑" panose="020B0503020204020204" pitchFamily="34" charset="-122"/>
              <a:ea typeface="微软雅黑" panose="020B0503020204020204" pitchFamily="34" charset="-122"/>
            </a:rPr>
            <a:t>试运行</a:t>
          </a:r>
        </a:p>
      </dgm:t>
    </dgm:pt>
    <dgm:pt modelId="{12C6AA35-B07B-45A0-B21E-1318862F827E}" type="parTrans" cxnId="{76F23749-0B97-4D1A-A097-54FDCB190F5E}">
      <dgm:prSet/>
      <dgm:spPr/>
      <dgm:t>
        <a:bodyPr/>
        <a:lstStyle/>
        <a:p>
          <a:endParaRPr lang="zh-CN" altLang="en-US"/>
        </a:p>
      </dgm:t>
    </dgm:pt>
    <dgm:pt modelId="{D449E344-88A0-4DC4-A341-C48A7F1F9E2D}" type="sibTrans" cxnId="{76F23749-0B97-4D1A-A097-54FDCB190F5E}">
      <dgm:prSet/>
      <dgm:spPr/>
      <dgm:t>
        <a:bodyPr/>
        <a:lstStyle/>
        <a:p>
          <a:endParaRPr lang="zh-CN" altLang="en-US"/>
        </a:p>
      </dgm:t>
    </dgm:pt>
    <dgm:pt modelId="{6E8524A7-2DD7-46E0-9418-E06BFB4A11E0}">
      <dgm:prSet phldrT="[文本]"/>
      <dgm:spPr/>
      <dgm:t>
        <a:bodyPr/>
        <a:lstStyle/>
        <a:p>
          <a:r>
            <a:rPr lang="zh-CN" altLang="en-US" b="1" dirty="0">
              <a:latin typeface="微软雅黑" panose="020B0503020204020204" pitchFamily="34" charset="-122"/>
              <a:ea typeface="微软雅黑" panose="020B0503020204020204" pitchFamily="34" charset="-122"/>
            </a:rPr>
            <a:t>验收</a:t>
          </a:r>
        </a:p>
      </dgm:t>
    </dgm:pt>
    <dgm:pt modelId="{999B17D2-A524-41BB-B0CE-1BF7B8704F4D}" type="parTrans" cxnId="{0D19E426-559E-4D65-920B-37BD4193F15D}">
      <dgm:prSet/>
      <dgm:spPr/>
      <dgm:t>
        <a:bodyPr/>
        <a:lstStyle/>
        <a:p>
          <a:endParaRPr lang="zh-CN" altLang="en-US"/>
        </a:p>
      </dgm:t>
    </dgm:pt>
    <dgm:pt modelId="{69AFF60A-83EA-4A58-9B21-12850D911E3B}" type="sibTrans" cxnId="{0D19E426-559E-4D65-920B-37BD4193F15D}">
      <dgm:prSet/>
      <dgm:spPr/>
      <dgm:t>
        <a:bodyPr/>
        <a:lstStyle/>
        <a:p>
          <a:endParaRPr lang="zh-CN" altLang="en-US"/>
        </a:p>
      </dgm:t>
    </dgm:pt>
    <dgm:pt modelId="{5908B6D0-CBAB-47A6-BEE1-85D032DFB60E}" type="pres">
      <dgm:prSet presAssocID="{E06BFB15-BE86-4521-9531-9B11C6A59BEF}" presName="mainComposite" presStyleCnt="0">
        <dgm:presLayoutVars>
          <dgm:chPref val="1"/>
          <dgm:dir/>
          <dgm:animOne val="branch"/>
          <dgm:animLvl val="lvl"/>
          <dgm:resizeHandles val="exact"/>
        </dgm:presLayoutVars>
      </dgm:prSet>
      <dgm:spPr/>
    </dgm:pt>
    <dgm:pt modelId="{2D680919-B7E9-441D-8D08-7D476DD9732D}" type="pres">
      <dgm:prSet presAssocID="{E06BFB15-BE86-4521-9531-9B11C6A59BEF}" presName="hierFlow" presStyleCnt="0"/>
      <dgm:spPr/>
    </dgm:pt>
    <dgm:pt modelId="{9776C29B-F497-4D36-9D1E-6FD0BB37D645}" type="pres">
      <dgm:prSet presAssocID="{E06BFB15-BE86-4521-9531-9B11C6A59BEF}" presName="firstBuf" presStyleCnt="0"/>
      <dgm:spPr/>
    </dgm:pt>
    <dgm:pt modelId="{0F55ECC4-37D5-4F30-B5C8-2F8F5F0C2E7D}" type="pres">
      <dgm:prSet presAssocID="{E06BFB15-BE86-4521-9531-9B11C6A59BEF}" presName="hierChild1" presStyleCnt="0">
        <dgm:presLayoutVars>
          <dgm:chPref val="1"/>
          <dgm:animOne val="branch"/>
          <dgm:animLvl val="lvl"/>
        </dgm:presLayoutVars>
      </dgm:prSet>
      <dgm:spPr/>
    </dgm:pt>
    <dgm:pt modelId="{123849F6-103F-4372-9216-0E06E157E06C}" type="pres">
      <dgm:prSet presAssocID="{DC02DFF7-324F-4AB1-BFF9-84E26872EFBB}" presName="Name14" presStyleCnt="0"/>
      <dgm:spPr/>
    </dgm:pt>
    <dgm:pt modelId="{B71D7B9E-BDD4-4C28-B522-FDD0E2B2B077}" type="pres">
      <dgm:prSet presAssocID="{DC02DFF7-324F-4AB1-BFF9-84E26872EFBB}" presName="level1Shape" presStyleLbl="node0" presStyleIdx="0" presStyleCnt="1">
        <dgm:presLayoutVars>
          <dgm:chPref val="3"/>
        </dgm:presLayoutVars>
      </dgm:prSet>
      <dgm:spPr/>
    </dgm:pt>
    <dgm:pt modelId="{F851B42E-2B89-4544-A477-C0D434BD87BD}" type="pres">
      <dgm:prSet presAssocID="{DC02DFF7-324F-4AB1-BFF9-84E26872EFBB}" presName="hierChild2" presStyleCnt="0"/>
      <dgm:spPr/>
    </dgm:pt>
    <dgm:pt modelId="{9EC56083-9A6C-4DAD-8A6D-970E72AF5DF0}" type="pres">
      <dgm:prSet presAssocID="{4C8916D1-ADC0-46BD-80A4-1046DAF0933C}" presName="Name19" presStyleLbl="parChTrans1D2" presStyleIdx="0" presStyleCnt="4"/>
      <dgm:spPr/>
    </dgm:pt>
    <dgm:pt modelId="{F9B8F140-3D6C-4158-B48F-B19C42308689}" type="pres">
      <dgm:prSet presAssocID="{89548F7E-57C8-4E57-AF31-14ECAD4FC366}" presName="Name21" presStyleCnt="0"/>
      <dgm:spPr/>
    </dgm:pt>
    <dgm:pt modelId="{270C7611-719F-43BA-BF73-F61AC9C96A09}" type="pres">
      <dgm:prSet presAssocID="{89548F7E-57C8-4E57-AF31-14ECAD4FC366}" presName="level2Shape" presStyleLbl="node2" presStyleIdx="0" presStyleCnt="4"/>
      <dgm:spPr/>
    </dgm:pt>
    <dgm:pt modelId="{6A99F5FD-E07F-4D5E-80E7-2B894B85977A}" type="pres">
      <dgm:prSet presAssocID="{89548F7E-57C8-4E57-AF31-14ECAD4FC366}" presName="hierChild3" presStyleCnt="0"/>
      <dgm:spPr/>
    </dgm:pt>
    <dgm:pt modelId="{FFA9BEEA-0A0C-47CA-B6B5-8DFBB37F1318}" type="pres">
      <dgm:prSet presAssocID="{BB28BF09-74D5-4AB2-B341-695E9D1A2DD8}" presName="Name19" presStyleLbl="parChTrans1D3" presStyleIdx="0" presStyleCnt="4"/>
      <dgm:spPr/>
    </dgm:pt>
    <dgm:pt modelId="{0F8ADD95-E983-419E-9FC6-5AE9AE8D89D8}" type="pres">
      <dgm:prSet presAssocID="{91609808-7B2B-439D-ABF6-31721AA62EC2}" presName="Name21" presStyleCnt="0"/>
      <dgm:spPr/>
    </dgm:pt>
    <dgm:pt modelId="{C579F447-F78A-4C43-875E-A17BDE8E3BCB}" type="pres">
      <dgm:prSet presAssocID="{91609808-7B2B-439D-ABF6-31721AA62EC2}" presName="level2Shape" presStyleLbl="node3" presStyleIdx="0" presStyleCnt="4"/>
      <dgm:spPr/>
    </dgm:pt>
    <dgm:pt modelId="{6264D9E9-9AF2-4D7F-9AC2-2C9B7012A8F6}" type="pres">
      <dgm:prSet presAssocID="{91609808-7B2B-439D-ABF6-31721AA62EC2}" presName="hierChild3" presStyleCnt="0"/>
      <dgm:spPr/>
    </dgm:pt>
    <dgm:pt modelId="{00CF2E50-83CD-4113-8ABA-CD5377874425}" type="pres">
      <dgm:prSet presAssocID="{D2EBC018-29EA-4FEE-AC73-D71117953ED1}" presName="Name19" presStyleLbl="parChTrans1D3" presStyleIdx="1" presStyleCnt="4"/>
      <dgm:spPr/>
    </dgm:pt>
    <dgm:pt modelId="{04CD3795-709A-4923-AAA8-ADBA1C921781}" type="pres">
      <dgm:prSet presAssocID="{EE475096-8D56-4F89-B754-F74A0FCC0B32}" presName="Name21" presStyleCnt="0"/>
      <dgm:spPr/>
    </dgm:pt>
    <dgm:pt modelId="{9FB98639-83CE-4F66-94D5-9F227FF8A20D}" type="pres">
      <dgm:prSet presAssocID="{EE475096-8D56-4F89-B754-F74A0FCC0B32}" presName="level2Shape" presStyleLbl="node3" presStyleIdx="1" presStyleCnt="4"/>
      <dgm:spPr/>
    </dgm:pt>
    <dgm:pt modelId="{239D9484-F4A6-4D94-B3B4-8B8454749ED3}" type="pres">
      <dgm:prSet presAssocID="{EE475096-8D56-4F89-B754-F74A0FCC0B32}" presName="hierChild3" presStyleCnt="0"/>
      <dgm:spPr/>
    </dgm:pt>
    <dgm:pt modelId="{72BD693E-92F5-4776-B45E-0EC68C6C3CA4}" type="pres">
      <dgm:prSet presAssocID="{8E026038-E181-4752-ADD8-BE0184F4BA2F}" presName="Name19" presStyleLbl="parChTrans1D3" presStyleIdx="2" presStyleCnt="4"/>
      <dgm:spPr/>
    </dgm:pt>
    <dgm:pt modelId="{5B796573-7C22-47EC-BD2A-D5B042B0C0A7}" type="pres">
      <dgm:prSet presAssocID="{20328E40-2F85-4692-9427-E18F6A41D397}" presName="Name21" presStyleCnt="0"/>
      <dgm:spPr/>
    </dgm:pt>
    <dgm:pt modelId="{42AB52D1-58CA-43F6-9DFB-41A80445148F}" type="pres">
      <dgm:prSet presAssocID="{20328E40-2F85-4692-9427-E18F6A41D397}" presName="level2Shape" presStyleLbl="node3" presStyleIdx="2" presStyleCnt="4"/>
      <dgm:spPr/>
    </dgm:pt>
    <dgm:pt modelId="{D999B281-A987-4512-9C48-0466EC571EF5}" type="pres">
      <dgm:prSet presAssocID="{20328E40-2F85-4692-9427-E18F6A41D397}" presName="hierChild3" presStyleCnt="0"/>
      <dgm:spPr/>
    </dgm:pt>
    <dgm:pt modelId="{31E84F31-E28E-44BA-8B8E-AA071E2CA3D7}" type="pres">
      <dgm:prSet presAssocID="{BE76391C-4BB0-49AC-96DE-6D88705E04F0}" presName="Name19" presStyleLbl="parChTrans1D3" presStyleIdx="3" presStyleCnt="4"/>
      <dgm:spPr/>
    </dgm:pt>
    <dgm:pt modelId="{2BAE0870-4F31-4EB8-9E85-C3BC7604A222}" type="pres">
      <dgm:prSet presAssocID="{26A79D56-9C65-4ED1-9FE9-ED11BF771AF8}" presName="Name21" presStyleCnt="0"/>
      <dgm:spPr/>
    </dgm:pt>
    <dgm:pt modelId="{F6869CE5-83F1-43EA-8D40-9FAA14E9109C}" type="pres">
      <dgm:prSet presAssocID="{26A79D56-9C65-4ED1-9FE9-ED11BF771AF8}" presName="level2Shape" presStyleLbl="node3" presStyleIdx="3" presStyleCnt="4"/>
      <dgm:spPr/>
    </dgm:pt>
    <dgm:pt modelId="{1E8DE9DE-3558-4246-81F6-6ECBE6213E8C}" type="pres">
      <dgm:prSet presAssocID="{26A79D56-9C65-4ED1-9FE9-ED11BF771AF8}" presName="hierChild3" presStyleCnt="0"/>
      <dgm:spPr/>
    </dgm:pt>
    <dgm:pt modelId="{D37C0DF1-8993-4FFC-BA44-8E645470B413}" type="pres">
      <dgm:prSet presAssocID="{D868F14D-F8EC-4542-B49F-64B1A2B4F6A9}" presName="Name19" presStyleLbl="parChTrans1D4" presStyleIdx="0" presStyleCnt="4"/>
      <dgm:spPr/>
    </dgm:pt>
    <dgm:pt modelId="{C2DA348E-1BA5-487F-AF8F-6725951AF3F0}" type="pres">
      <dgm:prSet presAssocID="{C0B13F77-B1F0-4399-9827-C1524B63D1B8}" presName="Name21" presStyleCnt="0"/>
      <dgm:spPr/>
    </dgm:pt>
    <dgm:pt modelId="{DEBF0B66-1386-4275-95FD-D6FFE6843C60}" type="pres">
      <dgm:prSet presAssocID="{C0B13F77-B1F0-4399-9827-C1524B63D1B8}" presName="level2Shape" presStyleLbl="node4" presStyleIdx="0" presStyleCnt="4"/>
      <dgm:spPr/>
    </dgm:pt>
    <dgm:pt modelId="{B27DA75F-4C67-49B2-BFD1-1B2C08A686F4}" type="pres">
      <dgm:prSet presAssocID="{C0B13F77-B1F0-4399-9827-C1524B63D1B8}" presName="hierChild3" presStyleCnt="0"/>
      <dgm:spPr/>
    </dgm:pt>
    <dgm:pt modelId="{F11B7270-5561-4C88-B1A8-D4B0D24784B7}" type="pres">
      <dgm:prSet presAssocID="{2CE25CCA-4586-4ACE-9E2B-6EC6FA2D83A1}" presName="Name19" presStyleLbl="parChTrans1D4" presStyleIdx="1" presStyleCnt="4"/>
      <dgm:spPr/>
    </dgm:pt>
    <dgm:pt modelId="{3E24A09B-716C-4F85-9184-83945647B2D5}" type="pres">
      <dgm:prSet presAssocID="{26EF8294-4641-4772-BFB8-E7458B6C5E9B}" presName="Name21" presStyleCnt="0"/>
      <dgm:spPr/>
    </dgm:pt>
    <dgm:pt modelId="{DF38F89D-7298-4E8C-9AC4-D249A580BF06}" type="pres">
      <dgm:prSet presAssocID="{26EF8294-4641-4772-BFB8-E7458B6C5E9B}" presName="level2Shape" presStyleLbl="node4" presStyleIdx="1" presStyleCnt="4"/>
      <dgm:spPr/>
    </dgm:pt>
    <dgm:pt modelId="{7A6864AF-7A29-4309-ACA0-43405EBF509B}" type="pres">
      <dgm:prSet presAssocID="{26EF8294-4641-4772-BFB8-E7458B6C5E9B}" presName="hierChild3" presStyleCnt="0"/>
      <dgm:spPr/>
    </dgm:pt>
    <dgm:pt modelId="{4E8A085A-2589-4A23-8973-41D191DF4B3F}" type="pres">
      <dgm:prSet presAssocID="{12C6AA35-B07B-45A0-B21E-1318862F827E}" presName="Name19" presStyleLbl="parChTrans1D4" presStyleIdx="2" presStyleCnt="4"/>
      <dgm:spPr/>
    </dgm:pt>
    <dgm:pt modelId="{8336C267-85B5-4A65-AAA0-BFC13B4C2F19}" type="pres">
      <dgm:prSet presAssocID="{2CF092A6-AA40-4A02-99D4-BBBE0C50FBD0}" presName="Name21" presStyleCnt="0"/>
      <dgm:spPr/>
    </dgm:pt>
    <dgm:pt modelId="{019D965B-AD5E-4A6A-9FA4-E3EC229F48C3}" type="pres">
      <dgm:prSet presAssocID="{2CF092A6-AA40-4A02-99D4-BBBE0C50FBD0}" presName="level2Shape" presStyleLbl="node4" presStyleIdx="2" presStyleCnt="4"/>
      <dgm:spPr/>
    </dgm:pt>
    <dgm:pt modelId="{546F375C-E3FA-4BB6-94BD-48487A853C1D}" type="pres">
      <dgm:prSet presAssocID="{2CF092A6-AA40-4A02-99D4-BBBE0C50FBD0}" presName="hierChild3" presStyleCnt="0"/>
      <dgm:spPr/>
    </dgm:pt>
    <dgm:pt modelId="{256F8F7C-25EA-4495-A6AA-2C0EA8B575D4}" type="pres">
      <dgm:prSet presAssocID="{999B17D2-A524-41BB-B0CE-1BF7B8704F4D}" presName="Name19" presStyleLbl="parChTrans1D4" presStyleIdx="3" presStyleCnt="4"/>
      <dgm:spPr/>
    </dgm:pt>
    <dgm:pt modelId="{2CFB6CA4-5987-442E-A9B5-90B4E93A8032}" type="pres">
      <dgm:prSet presAssocID="{6E8524A7-2DD7-46E0-9418-E06BFB4A11E0}" presName="Name21" presStyleCnt="0"/>
      <dgm:spPr/>
    </dgm:pt>
    <dgm:pt modelId="{B83C7026-AAC2-40B8-915D-3EBB56301D4E}" type="pres">
      <dgm:prSet presAssocID="{6E8524A7-2DD7-46E0-9418-E06BFB4A11E0}" presName="level2Shape" presStyleLbl="node4" presStyleIdx="3" presStyleCnt="4"/>
      <dgm:spPr/>
    </dgm:pt>
    <dgm:pt modelId="{39057213-8726-4231-8300-097F2440693B}" type="pres">
      <dgm:prSet presAssocID="{6E8524A7-2DD7-46E0-9418-E06BFB4A11E0}" presName="hierChild3" presStyleCnt="0"/>
      <dgm:spPr/>
    </dgm:pt>
    <dgm:pt modelId="{B82EAEFB-AAFA-4D5B-857E-F30F220DDBFD}" type="pres">
      <dgm:prSet presAssocID="{06B5B648-54B6-464E-8784-EA28F3316C8B}" presName="Name19" presStyleLbl="parChTrans1D2" presStyleIdx="1" presStyleCnt="4"/>
      <dgm:spPr/>
    </dgm:pt>
    <dgm:pt modelId="{1A25CB55-C9B9-4236-8A8F-CB25EBB29C6B}" type="pres">
      <dgm:prSet presAssocID="{E74451B7-4E05-4FBE-9538-27901979AE4A}" presName="Name21" presStyleCnt="0"/>
      <dgm:spPr/>
    </dgm:pt>
    <dgm:pt modelId="{A1536509-9184-432F-8754-1FBB156B3F74}" type="pres">
      <dgm:prSet presAssocID="{E74451B7-4E05-4FBE-9538-27901979AE4A}" presName="level2Shape" presStyleLbl="node2" presStyleIdx="1" presStyleCnt="4"/>
      <dgm:spPr/>
    </dgm:pt>
    <dgm:pt modelId="{42A3A07A-6491-424D-9510-C4E1E7BBCB87}" type="pres">
      <dgm:prSet presAssocID="{E74451B7-4E05-4FBE-9538-27901979AE4A}" presName="hierChild3" presStyleCnt="0"/>
      <dgm:spPr/>
    </dgm:pt>
    <dgm:pt modelId="{02924D94-3D52-4444-89FE-AE857D520B25}" type="pres">
      <dgm:prSet presAssocID="{B040B864-8F5D-4331-A228-0C64E690C0BD}" presName="Name19" presStyleLbl="parChTrans1D2" presStyleIdx="2" presStyleCnt="4"/>
      <dgm:spPr/>
    </dgm:pt>
    <dgm:pt modelId="{EA214DDA-9FCF-43AC-BC3C-98E7D8504269}" type="pres">
      <dgm:prSet presAssocID="{A30DBAA2-07EC-433C-9977-FC8CBBAA5222}" presName="Name21" presStyleCnt="0"/>
      <dgm:spPr/>
    </dgm:pt>
    <dgm:pt modelId="{D9A2F2D8-B547-46FA-8181-5335ED6D1434}" type="pres">
      <dgm:prSet presAssocID="{A30DBAA2-07EC-433C-9977-FC8CBBAA5222}" presName="level2Shape" presStyleLbl="node2" presStyleIdx="2" presStyleCnt="4"/>
      <dgm:spPr/>
    </dgm:pt>
    <dgm:pt modelId="{81E376A0-9726-4B90-80F3-81580130C927}" type="pres">
      <dgm:prSet presAssocID="{A30DBAA2-07EC-433C-9977-FC8CBBAA5222}" presName="hierChild3" presStyleCnt="0"/>
      <dgm:spPr/>
    </dgm:pt>
    <dgm:pt modelId="{E2EA157A-A26D-412B-A128-C6F838D5FC85}" type="pres">
      <dgm:prSet presAssocID="{1013438C-2691-4FE1-AD15-74AE8B78FEDB}" presName="Name19" presStyleLbl="parChTrans1D2" presStyleIdx="3" presStyleCnt="4"/>
      <dgm:spPr/>
    </dgm:pt>
    <dgm:pt modelId="{AC401440-2F5B-4683-B3F1-920CC59254C3}" type="pres">
      <dgm:prSet presAssocID="{A2804B91-FE1B-4FD3-8E00-E8101155C286}" presName="Name21" presStyleCnt="0"/>
      <dgm:spPr/>
    </dgm:pt>
    <dgm:pt modelId="{310E7C9B-89C1-47C3-9BCF-44B5EA8C3A60}" type="pres">
      <dgm:prSet presAssocID="{A2804B91-FE1B-4FD3-8E00-E8101155C286}" presName="level2Shape" presStyleLbl="node2" presStyleIdx="3" presStyleCnt="4"/>
      <dgm:spPr/>
    </dgm:pt>
    <dgm:pt modelId="{28691144-BA7C-40B4-92F5-97D219B0BA4B}" type="pres">
      <dgm:prSet presAssocID="{A2804B91-FE1B-4FD3-8E00-E8101155C286}" presName="hierChild3" presStyleCnt="0"/>
      <dgm:spPr/>
    </dgm:pt>
    <dgm:pt modelId="{D2E7CECD-820E-4AB6-B98D-1F0B29703972}" type="pres">
      <dgm:prSet presAssocID="{E06BFB15-BE86-4521-9531-9B11C6A59BEF}" presName="bgShapesFlow" presStyleCnt="0"/>
      <dgm:spPr/>
    </dgm:pt>
    <dgm:pt modelId="{828D79B4-013D-47BD-9C2B-A70FEECD6986}" type="pres">
      <dgm:prSet presAssocID="{B09A47D5-A5DE-4F73-BA03-E311CC13A91F}" presName="rectComp" presStyleCnt="0"/>
      <dgm:spPr/>
    </dgm:pt>
    <dgm:pt modelId="{191612CE-3343-4E40-8F33-44089CCFF1DB}" type="pres">
      <dgm:prSet presAssocID="{B09A47D5-A5DE-4F73-BA03-E311CC13A91F}" presName="bgRect" presStyleLbl="bgShp" presStyleIdx="0" presStyleCnt="4"/>
      <dgm:spPr/>
    </dgm:pt>
    <dgm:pt modelId="{FB4F493C-2205-405C-BB1D-67F20A6EE05C}" type="pres">
      <dgm:prSet presAssocID="{B09A47D5-A5DE-4F73-BA03-E311CC13A91F}" presName="bgRectTx" presStyleLbl="bgShp" presStyleIdx="0" presStyleCnt="4">
        <dgm:presLayoutVars>
          <dgm:bulletEnabled val="1"/>
        </dgm:presLayoutVars>
      </dgm:prSet>
      <dgm:spPr/>
    </dgm:pt>
    <dgm:pt modelId="{BF77B345-A024-405A-95B4-5C592FA046B8}" type="pres">
      <dgm:prSet presAssocID="{B09A47D5-A5DE-4F73-BA03-E311CC13A91F}" presName="spComp" presStyleCnt="0"/>
      <dgm:spPr/>
    </dgm:pt>
    <dgm:pt modelId="{B667902D-42C6-47A8-8BD2-FC50B471EDEC}" type="pres">
      <dgm:prSet presAssocID="{B09A47D5-A5DE-4F73-BA03-E311CC13A91F}" presName="vSp" presStyleCnt="0"/>
      <dgm:spPr/>
    </dgm:pt>
    <dgm:pt modelId="{094B3CED-E7B9-47C5-BC9D-98A5728B78B6}" type="pres">
      <dgm:prSet presAssocID="{0B529F24-7379-40BE-B62A-CF6059826E3A}" presName="rectComp" presStyleCnt="0"/>
      <dgm:spPr/>
    </dgm:pt>
    <dgm:pt modelId="{E72CCF6B-BAF1-4E65-94A2-67583264EAEB}" type="pres">
      <dgm:prSet presAssocID="{0B529F24-7379-40BE-B62A-CF6059826E3A}" presName="bgRect" presStyleLbl="bgShp" presStyleIdx="1" presStyleCnt="4"/>
      <dgm:spPr/>
    </dgm:pt>
    <dgm:pt modelId="{A3C56045-2626-4D9B-B354-43299651CF79}" type="pres">
      <dgm:prSet presAssocID="{0B529F24-7379-40BE-B62A-CF6059826E3A}" presName="bgRectTx" presStyleLbl="bgShp" presStyleIdx="1" presStyleCnt="4">
        <dgm:presLayoutVars>
          <dgm:bulletEnabled val="1"/>
        </dgm:presLayoutVars>
      </dgm:prSet>
      <dgm:spPr/>
    </dgm:pt>
    <dgm:pt modelId="{B688E1AF-9DA9-4D13-A130-C9552195E344}" type="pres">
      <dgm:prSet presAssocID="{0B529F24-7379-40BE-B62A-CF6059826E3A}" presName="spComp" presStyleCnt="0"/>
      <dgm:spPr/>
    </dgm:pt>
    <dgm:pt modelId="{80BF54E6-5AFF-40C3-9086-E20C57261845}" type="pres">
      <dgm:prSet presAssocID="{0B529F24-7379-40BE-B62A-CF6059826E3A}" presName="vSp" presStyleCnt="0"/>
      <dgm:spPr/>
    </dgm:pt>
    <dgm:pt modelId="{131F58AD-AFDE-466F-9AC1-F4AA629742FA}" type="pres">
      <dgm:prSet presAssocID="{D7466F90-A707-495D-B652-2AA9969D789D}" presName="rectComp" presStyleCnt="0"/>
      <dgm:spPr/>
    </dgm:pt>
    <dgm:pt modelId="{8BFC2DD4-FB1E-49A7-BB18-7BDB28684C48}" type="pres">
      <dgm:prSet presAssocID="{D7466F90-A707-495D-B652-2AA9969D789D}" presName="bgRect" presStyleLbl="bgShp" presStyleIdx="2" presStyleCnt="4"/>
      <dgm:spPr/>
    </dgm:pt>
    <dgm:pt modelId="{F877D271-E644-4886-9050-E5C5DA63FBDF}" type="pres">
      <dgm:prSet presAssocID="{D7466F90-A707-495D-B652-2AA9969D789D}" presName="bgRectTx" presStyleLbl="bgShp" presStyleIdx="2" presStyleCnt="4">
        <dgm:presLayoutVars>
          <dgm:bulletEnabled val="1"/>
        </dgm:presLayoutVars>
      </dgm:prSet>
      <dgm:spPr/>
    </dgm:pt>
    <dgm:pt modelId="{F758C982-8BF4-4113-88BA-F3FAA9817031}" type="pres">
      <dgm:prSet presAssocID="{D7466F90-A707-495D-B652-2AA9969D789D}" presName="spComp" presStyleCnt="0"/>
      <dgm:spPr/>
    </dgm:pt>
    <dgm:pt modelId="{9E673185-7886-4468-9EFC-361C7B7ACF77}" type="pres">
      <dgm:prSet presAssocID="{D7466F90-A707-495D-B652-2AA9969D789D}" presName="vSp" presStyleCnt="0"/>
      <dgm:spPr/>
    </dgm:pt>
    <dgm:pt modelId="{444D3267-5FB5-4D66-88CC-E2EC92E38C9C}" type="pres">
      <dgm:prSet presAssocID="{5A4D47B8-9F77-410B-93C9-D7D8FD9942A2}" presName="rectComp" presStyleCnt="0"/>
      <dgm:spPr/>
    </dgm:pt>
    <dgm:pt modelId="{31A92E42-8EFA-4CA9-B90A-18B78C27C36D}" type="pres">
      <dgm:prSet presAssocID="{5A4D47B8-9F77-410B-93C9-D7D8FD9942A2}" presName="bgRect" presStyleLbl="bgShp" presStyleIdx="3" presStyleCnt="4"/>
      <dgm:spPr/>
    </dgm:pt>
    <dgm:pt modelId="{CAD409AD-5A3D-409B-B93E-4691CFC94E80}" type="pres">
      <dgm:prSet presAssocID="{5A4D47B8-9F77-410B-93C9-D7D8FD9942A2}" presName="bgRectTx" presStyleLbl="bgShp" presStyleIdx="3" presStyleCnt="4">
        <dgm:presLayoutVars>
          <dgm:bulletEnabled val="1"/>
        </dgm:presLayoutVars>
      </dgm:prSet>
      <dgm:spPr/>
    </dgm:pt>
  </dgm:ptLst>
  <dgm:cxnLst>
    <dgm:cxn modelId="{7E5A8300-5A6E-49B1-9D4E-6B355BBC8469}" srcId="{89548F7E-57C8-4E57-AF31-14ECAD4FC366}" destId="{EE475096-8D56-4F89-B754-F74A0FCC0B32}" srcOrd="1" destOrd="0" parTransId="{D2EBC018-29EA-4FEE-AC73-D71117953ED1}" sibTransId="{0C7E2C2E-38FA-43E5-93DC-C787F25899CF}"/>
    <dgm:cxn modelId="{7E99B702-C1BB-44C7-9B34-B8B5A49174E7}" type="presOf" srcId="{6E8524A7-2DD7-46E0-9418-E06BFB4A11E0}" destId="{B83C7026-AAC2-40B8-915D-3EBB56301D4E}" srcOrd="0" destOrd="0" presId="urn:microsoft.com/office/officeart/2005/8/layout/hierarchy6"/>
    <dgm:cxn modelId="{79F1CB02-5FFF-4328-AFB3-A31A5FB681FC}" srcId="{89548F7E-57C8-4E57-AF31-14ECAD4FC366}" destId="{26A79D56-9C65-4ED1-9FE9-ED11BF771AF8}" srcOrd="3" destOrd="0" parTransId="{BE76391C-4BB0-49AC-96DE-6D88705E04F0}" sibTransId="{64CB58EF-E151-497C-A0B4-21F77C6D3790}"/>
    <dgm:cxn modelId="{7A052513-BFCF-4FB4-9956-AD02DDD31692}" type="presOf" srcId="{91609808-7B2B-439D-ABF6-31721AA62EC2}" destId="{C579F447-F78A-4C43-875E-A17BDE8E3BCB}" srcOrd="0" destOrd="0" presId="urn:microsoft.com/office/officeart/2005/8/layout/hierarchy6"/>
    <dgm:cxn modelId="{E8297A13-CB91-4D52-BD7C-7E13D241B969}" srcId="{26A79D56-9C65-4ED1-9FE9-ED11BF771AF8}" destId="{26EF8294-4641-4772-BFB8-E7458B6C5E9B}" srcOrd="1" destOrd="0" parTransId="{2CE25CCA-4586-4ACE-9E2B-6EC6FA2D83A1}" sibTransId="{E8B16E35-449D-49F0-9C0E-33EEBDFB229F}"/>
    <dgm:cxn modelId="{FBDA0516-9705-4D83-A336-D41BADE424E7}" type="presOf" srcId="{D2EBC018-29EA-4FEE-AC73-D71117953ED1}" destId="{00CF2E50-83CD-4113-8ABA-CD5377874425}" srcOrd="0" destOrd="0" presId="urn:microsoft.com/office/officeart/2005/8/layout/hierarchy6"/>
    <dgm:cxn modelId="{404FB41A-3CBA-4A10-B14B-84F1933D3AF7}" type="presOf" srcId="{E06BFB15-BE86-4521-9531-9B11C6A59BEF}" destId="{5908B6D0-CBAB-47A6-BEE1-85D032DFB60E}" srcOrd="0" destOrd="0" presId="urn:microsoft.com/office/officeart/2005/8/layout/hierarchy6"/>
    <dgm:cxn modelId="{FEB0C81F-D154-4331-AF98-1D103EB94448}" srcId="{DC02DFF7-324F-4AB1-BFF9-84E26872EFBB}" destId="{E74451B7-4E05-4FBE-9538-27901979AE4A}" srcOrd="1" destOrd="0" parTransId="{06B5B648-54B6-464E-8784-EA28F3316C8B}" sibTransId="{490FDCF9-159C-4DD6-B2FF-09FDEDA25A1E}"/>
    <dgm:cxn modelId="{1CFC3622-5CF1-46A2-BB51-1729BF7D03C8}" srcId="{89548F7E-57C8-4E57-AF31-14ECAD4FC366}" destId="{20328E40-2F85-4692-9427-E18F6A41D397}" srcOrd="2" destOrd="0" parTransId="{8E026038-E181-4752-ADD8-BE0184F4BA2F}" sibTransId="{4CD67B2F-264E-45F4-80B2-1DB2C7569DD8}"/>
    <dgm:cxn modelId="{0D19E426-559E-4D65-920B-37BD4193F15D}" srcId="{26A79D56-9C65-4ED1-9FE9-ED11BF771AF8}" destId="{6E8524A7-2DD7-46E0-9418-E06BFB4A11E0}" srcOrd="3" destOrd="0" parTransId="{999B17D2-A524-41BB-B0CE-1BF7B8704F4D}" sibTransId="{69AFF60A-83EA-4A58-9B21-12850D911E3B}"/>
    <dgm:cxn modelId="{D1BF6228-451F-47BB-BE9B-1FB7DECC53B6}" srcId="{E06BFB15-BE86-4521-9531-9B11C6A59BEF}" destId="{0B529F24-7379-40BE-B62A-CF6059826E3A}" srcOrd="2" destOrd="0" parTransId="{0190F56E-D57A-4E2B-A6FC-55460B32DDCF}" sibTransId="{BB673F53-EA50-48CF-AC3B-E5C705B41C47}"/>
    <dgm:cxn modelId="{8C170A29-AD59-4782-8737-4E019E0E5820}" srcId="{89548F7E-57C8-4E57-AF31-14ECAD4FC366}" destId="{91609808-7B2B-439D-ABF6-31721AA62EC2}" srcOrd="0" destOrd="0" parTransId="{BB28BF09-74D5-4AB2-B341-695E9D1A2DD8}" sibTransId="{23668A95-AE7A-4203-B45B-8B3A0268EE44}"/>
    <dgm:cxn modelId="{9C1AB829-898D-4373-A6A4-94FF0DE8ADF6}" type="presOf" srcId="{89548F7E-57C8-4E57-AF31-14ECAD4FC366}" destId="{270C7611-719F-43BA-BF73-F61AC9C96A09}" srcOrd="0" destOrd="0" presId="urn:microsoft.com/office/officeart/2005/8/layout/hierarchy6"/>
    <dgm:cxn modelId="{FE825A2D-D1FE-4521-AB44-72D00DFE2EEF}" type="presOf" srcId="{2CF092A6-AA40-4A02-99D4-BBBE0C50FBD0}" destId="{019D965B-AD5E-4A6A-9FA4-E3EC229F48C3}" srcOrd="0" destOrd="0" presId="urn:microsoft.com/office/officeart/2005/8/layout/hierarchy6"/>
    <dgm:cxn modelId="{18CDFF32-14B4-49D5-BAC5-73A527C54F5C}" type="presOf" srcId="{2CE25CCA-4586-4ACE-9E2B-6EC6FA2D83A1}" destId="{F11B7270-5561-4C88-B1A8-D4B0D24784B7}" srcOrd="0" destOrd="0" presId="urn:microsoft.com/office/officeart/2005/8/layout/hierarchy6"/>
    <dgm:cxn modelId="{38F88833-166D-4926-A4B2-32797E0CCFA0}" type="presOf" srcId="{5A4D47B8-9F77-410B-93C9-D7D8FD9942A2}" destId="{CAD409AD-5A3D-409B-B93E-4691CFC94E80}" srcOrd="1" destOrd="0" presId="urn:microsoft.com/office/officeart/2005/8/layout/hierarchy6"/>
    <dgm:cxn modelId="{F8E02943-1492-41C7-89D8-926073429086}" type="presOf" srcId="{999B17D2-A524-41BB-B0CE-1BF7B8704F4D}" destId="{256F8F7C-25EA-4495-A6AA-2C0EA8B575D4}" srcOrd="0" destOrd="0" presId="urn:microsoft.com/office/officeart/2005/8/layout/hierarchy6"/>
    <dgm:cxn modelId="{B521DD45-4281-4EBF-A8D1-F11961CE60A6}" type="presOf" srcId="{5A4D47B8-9F77-410B-93C9-D7D8FD9942A2}" destId="{31A92E42-8EFA-4CA9-B90A-18B78C27C36D}" srcOrd="0" destOrd="0" presId="urn:microsoft.com/office/officeart/2005/8/layout/hierarchy6"/>
    <dgm:cxn modelId="{76F23749-0B97-4D1A-A097-54FDCB190F5E}" srcId="{26A79D56-9C65-4ED1-9FE9-ED11BF771AF8}" destId="{2CF092A6-AA40-4A02-99D4-BBBE0C50FBD0}" srcOrd="2" destOrd="0" parTransId="{12C6AA35-B07B-45A0-B21E-1318862F827E}" sibTransId="{D449E344-88A0-4DC4-A341-C48A7F1F9E2D}"/>
    <dgm:cxn modelId="{CF0A336B-740D-440D-8E35-1D5E09854FCA}" srcId="{DC02DFF7-324F-4AB1-BFF9-84E26872EFBB}" destId="{A2804B91-FE1B-4FD3-8E00-E8101155C286}" srcOrd="3" destOrd="0" parTransId="{1013438C-2691-4FE1-AD15-74AE8B78FEDB}" sibTransId="{6FE8892A-6783-4F7A-BFFE-80E1496DE33D}"/>
    <dgm:cxn modelId="{E10FB071-5C52-4E88-8E75-83EBB8F774EE}" srcId="{E06BFB15-BE86-4521-9531-9B11C6A59BEF}" destId="{5A4D47B8-9F77-410B-93C9-D7D8FD9942A2}" srcOrd="4" destOrd="0" parTransId="{50EFB889-5B07-44B2-9DEA-2EB067A3051C}" sibTransId="{77BB84DD-3A29-438E-BDF7-088CF4936CF9}"/>
    <dgm:cxn modelId="{E688D774-D104-4930-8E95-8A352C1F328F}" type="presOf" srcId="{D7466F90-A707-495D-B652-2AA9969D789D}" destId="{8BFC2DD4-FB1E-49A7-BB18-7BDB28684C48}" srcOrd="0" destOrd="0" presId="urn:microsoft.com/office/officeart/2005/8/layout/hierarchy6"/>
    <dgm:cxn modelId="{F2062475-AC67-4D1A-B220-9CC1CC523198}" type="presOf" srcId="{0B529F24-7379-40BE-B62A-CF6059826E3A}" destId="{E72CCF6B-BAF1-4E65-94A2-67583264EAEB}" srcOrd="0" destOrd="0" presId="urn:microsoft.com/office/officeart/2005/8/layout/hierarchy6"/>
    <dgm:cxn modelId="{0478D355-82C1-435D-8740-A2890D91C963}" type="presOf" srcId="{E74451B7-4E05-4FBE-9538-27901979AE4A}" destId="{A1536509-9184-432F-8754-1FBB156B3F74}" srcOrd="0" destOrd="0" presId="urn:microsoft.com/office/officeart/2005/8/layout/hierarchy6"/>
    <dgm:cxn modelId="{B8B32779-7C4B-4191-90E7-F3EA6FA1F712}" type="presOf" srcId="{26EF8294-4641-4772-BFB8-E7458B6C5E9B}" destId="{DF38F89D-7298-4E8C-9AC4-D249A580BF06}" srcOrd="0" destOrd="0" presId="urn:microsoft.com/office/officeart/2005/8/layout/hierarchy6"/>
    <dgm:cxn modelId="{38C4177C-6330-4DEA-998B-A32081FCDB6C}" type="presOf" srcId="{1013438C-2691-4FE1-AD15-74AE8B78FEDB}" destId="{E2EA157A-A26D-412B-A128-C6F838D5FC85}" srcOrd="0" destOrd="0" presId="urn:microsoft.com/office/officeart/2005/8/layout/hierarchy6"/>
    <dgm:cxn modelId="{4627947F-7948-46C4-BDA6-8C49E49AD446}" type="presOf" srcId="{0B529F24-7379-40BE-B62A-CF6059826E3A}" destId="{A3C56045-2626-4D9B-B354-43299651CF79}" srcOrd="1" destOrd="0" presId="urn:microsoft.com/office/officeart/2005/8/layout/hierarchy6"/>
    <dgm:cxn modelId="{6C02078B-A0A8-4194-AFDA-A16E1E2DF4FC}" type="presOf" srcId="{DC02DFF7-324F-4AB1-BFF9-84E26872EFBB}" destId="{B71D7B9E-BDD4-4C28-B522-FDD0E2B2B077}" srcOrd="0" destOrd="0" presId="urn:microsoft.com/office/officeart/2005/8/layout/hierarchy6"/>
    <dgm:cxn modelId="{17BFFB8C-F295-46A5-8AAD-0BC9E7AD9C97}" srcId="{DC02DFF7-324F-4AB1-BFF9-84E26872EFBB}" destId="{A30DBAA2-07EC-433C-9977-FC8CBBAA5222}" srcOrd="2" destOrd="0" parTransId="{B040B864-8F5D-4331-A228-0C64E690C0BD}" sibTransId="{AEE955F5-CA00-4DFC-94F3-3EDD9D9C1A20}"/>
    <dgm:cxn modelId="{226C6C8F-D16A-4554-A886-74A7386C2681}" type="presOf" srcId="{D868F14D-F8EC-4542-B49F-64B1A2B4F6A9}" destId="{D37C0DF1-8993-4FFC-BA44-8E645470B413}" srcOrd="0" destOrd="0" presId="urn:microsoft.com/office/officeart/2005/8/layout/hierarchy6"/>
    <dgm:cxn modelId="{1C7C2492-F6D3-431E-8C79-00CB5945AA17}" type="presOf" srcId="{8E026038-E181-4752-ADD8-BE0184F4BA2F}" destId="{72BD693E-92F5-4776-B45E-0EC68C6C3CA4}" srcOrd="0" destOrd="0" presId="urn:microsoft.com/office/officeart/2005/8/layout/hierarchy6"/>
    <dgm:cxn modelId="{4E05A297-5427-4D21-9102-B2FC4CA17DC1}" srcId="{E06BFB15-BE86-4521-9531-9B11C6A59BEF}" destId="{DC02DFF7-324F-4AB1-BFF9-84E26872EFBB}" srcOrd="0" destOrd="0" parTransId="{4580898D-908E-4833-B30F-827C6C166A94}" sibTransId="{3D318EA6-1458-4EDE-BC8A-845B0D716DC8}"/>
    <dgm:cxn modelId="{D446629E-6379-4A25-AB0E-2300AF888E1C}" type="presOf" srcId="{C0B13F77-B1F0-4399-9827-C1524B63D1B8}" destId="{DEBF0B66-1386-4275-95FD-D6FFE6843C60}" srcOrd="0" destOrd="0" presId="urn:microsoft.com/office/officeart/2005/8/layout/hierarchy6"/>
    <dgm:cxn modelId="{43D97C9F-61FE-4C78-A9AE-9C2DD87FCB59}" type="presOf" srcId="{B09A47D5-A5DE-4F73-BA03-E311CC13A91F}" destId="{FB4F493C-2205-405C-BB1D-67F20A6EE05C}" srcOrd="1" destOrd="0" presId="urn:microsoft.com/office/officeart/2005/8/layout/hierarchy6"/>
    <dgm:cxn modelId="{43B409A1-196E-4A1A-B735-2DD015D2C814}" srcId="{DC02DFF7-324F-4AB1-BFF9-84E26872EFBB}" destId="{89548F7E-57C8-4E57-AF31-14ECAD4FC366}" srcOrd="0" destOrd="0" parTransId="{4C8916D1-ADC0-46BD-80A4-1046DAF0933C}" sibTransId="{1238EFBF-454A-4F55-B601-6936F00D89D7}"/>
    <dgm:cxn modelId="{E355D6A1-F41D-46DE-8423-49324122F9D3}" type="presOf" srcId="{20328E40-2F85-4692-9427-E18F6A41D397}" destId="{42AB52D1-58CA-43F6-9DFB-41A80445148F}" srcOrd="0" destOrd="0" presId="urn:microsoft.com/office/officeart/2005/8/layout/hierarchy6"/>
    <dgm:cxn modelId="{7B610AA3-0E3C-4589-B433-069288277819}" type="presOf" srcId="{BE76391C-4BB0-49AC-96DE-6D88705E04F0}" destId="{31E84F31-E28E-44BA-8B8E-AA071E2CA3D7}" srcOrd="0" destOrd="0" presId="urn:microsoft.com/office/officeart/2005/8/layout/hierarchy6"/>
    <dgm:cxn modelId="{3ED1E8A4-C832-4981-803F-1BFA7FAFF3F4}" srcId="{E06BFB15-BE86-4521-9531-9B11C6A59BEF}" destId="{B09A47D5-A5DE-4F73-BA03-E311CC13A91F}" srcOrd="1" destOrd="0" parTransId="{36F671C9-91F5-41D9-833D-FD6D6E3281C6}" sibTransId="{4DD8EA36-AD24-4EBA-8410-1B7D6BDBFD1E}"/>
    <dgm:cxn modelId="{C19A73B2-E7C8-432E-8CC4-3524A1655D2A}" type="presOf" srcId="{12C6AA35-B07B-45A0-B21E-1318862F827E}" destId="{4E8A085A-2589-4A23-8973-41D191DF4B3F}" srcOrd="0" destOrd="0" presId="urn:microsoft.com/office/officeart/2005/8/layout/hierarchy6"/>
    <dgm:cxn modelId="{3BD79AB2-4F0F-489E-A054-EDBEF2F31EFE}" type="presOf" srcId="{A2804B91-FE1B-4FD3-8E00-E8101155C286}" destId="{310E7C9B-89C1-47C3-9BCF-44B5EA8C3A60}" srcOrd="0" destOrd="0" presId="urn:microsoft.com/office/officeart/2005/8/layout/hierarchy6"/>
    <dgm:cxn modelId="{24279BB3-ABEA-4E62-8E3E-0F74176F5B36}" type="presOf" srcId="{4C8916D1-ADC0-46BD-80A4-1046DAF0933C}" destId="{9EC56083-9A6C-4DAD-8A6D-970E72AF5DF0}" srcOrd="0" destOrd="0" presId="urn:microsoft.com/office/officeart/2005/8/layout/hierarchy6"/>
    <dgm:cxn modelId="{B6D819B8-A616-4709-8D26-2CE67C4BE392}" type="presOf" srcId="{B09A47D5-A5DE-4F73-BA03-E311CC13A91F}" destId="{191612CE-3343-4E40-8F33-44089CCFF1DB}" srcOrd="0" destOrd="0" presId="urn:microsoft.com/office/officeart/2005/8/layout/hierarchy6"/>
    <dgm:cxn modelId="{6AB351BB-698A-483E-BF60-CB2745073E46}" type="presOf" srcId="{BB28BF09-74D5-4AB2-B341-695E9D1A2DD8}" destId="{FFA9BEEA-0A0C-47CA-B6B5-8DFBB37F1318}" srcOrd="0" destOrd="0" presId="urn:microsoft.com/office/officeart/2005/8/layout/hierarchy6"/>
    <dgm:cxn modelId="{A8EDACC9-B137-45AD-94D5-85F50EAD16EC}" type="presOf" srcId="{06B5B648-54B6-464E-8784-EA28F3316C8B}" destId="{B82EAEFB-AAFA-4D5B-857E-F30F220DDBFD}" srcOrd="0" destOrd="0" presId="urn:microsoft.com/office/officeart/2005/8/layout/hierarchy6"/>
    <dgm:cxn modelId="{D2D233CD-71BF-464E-B628-8889F0AAD6A7}" type="presOf" srcId="{A30DBAA2-07EC-433C-9977-FC8CBBAA5222}" destId="{D9A2F2D8-B547-46FA-8181-5335ED6D1434}" srcOrd="0" destOrd="0" presId="urn:microsoft.com/office/officeart/2005/8/layout/hierarchy6"/>
    <dgm:cxn modelId="{59DCB1D3-7433-4120-BB1C-A61659F26545}" type="presOf" srcId="{D7466F90-A707-495D-B652-2AA9969D789D}" destId="{F877D271-E644-4886-9050-E5C5DA63FBDF}" srcOrd="1" destOrd="0" presId="urn:microsoft.com/office/officeart/2005/8/layout/hierarchy6"/>
    <dgm:cxn modelId="{77F9D6D7-B3D3-4170-A46C-23CFFDE6C354}" srcId="{E06BFB15-BE86-4521-9531-9B11C6A59BEF}" destId="{D7466F90-A707-495D-B652-2AA9969D789D}" srcOrd="3" destOrd="0" parTransId="{1E9E98F7-8C0F-4036-9347-104F9C55DDE2}" sibTransId="{6CC8ADDC-6006-47D0-81FD-E02CFA42D780}"/>
    <dgm:cxn modelId="{27AC40D8-662A-497C-A732-6A06F37E5484}" type="presOf" srcId="{EE475096-8D56-4F89-B754-F74A0FCC0B32}" destId="{9FB98639-83CE-4F66-94D5-9F227FF8A20D}" srcOrd="0" destOrd="0" presId="urn:microsoft.com/office/officeart/2005/8/layout/hierarchy6"/>
    <dgm:cxn modelId="{8B28DBDC-DCBE-49EC-9772-C9987D449E9D}" type="presOf" srcId="{26A79D56-9C65-4ED1-9FE9-ED11BF771AF8}" destId="{F6869CE5-83F1-43EA-8D40-9FAA14E9109C}" srcOrd="0" destOrd="0" presId="urn:microsoft.com/office/officeart/2005/8/layout/hierarchy6"/>
    <dgm:cxn modelId="{44189EF7-9843-413F-96D9-C51FB45F6BE3}" srcId="{26A79D56-9C65-4ED1-9FE9-ED11BF771AF8}" destId="{C0B13F77-B1F0-4399-9827-C1524B63D1B8}" srcOrd="0" destOrd="0" parTransId="{D868F14D-F8EC-4542-B49F-64B1A2B4F6A9}" sibTransId="{1E5D9961-FBA0-4B4E-A047-9D81951750BE}"/>
    <dgm:cxn modelId="{11183CFA-0657-41C2-BCEE-70E553873FD0}" type="presOf" srcId="{B040B864-8F5D-4331-A228-0C64E690C0BD}" destId="{02924D94-3D52-4444-89FE-AE857D520B25}" srcOrd="0" destOrd="0" presId="urn:microsoft.com/office/officeart/2005/8/layout/hierarchy6"/>
    <dgm:cxn modelId="{A6E1AFAD-A729-4E2A-AA46-0ABD9C3EA11F}" type="presParOf" srcId="{5908B6D0-CBAB-47A6-BEE1-85D032DFB60E}" destId="{2D680919-B7E9-441D-8D08-7D476DD9732D}" srcOrd="0" destOrd="0" presId="urn:microsoft.com/office/officeart/2005/8/layout/hierarchy6"/>
    <dgm:cxn modelId="{540E2700-3716-435B-A9BB-7CB3593D934A}" type="presParOf" srcId="{2D680919-B7E9-441D-8D08-7D476DD9732D}" destId="{9776C29B-F497-4D36-9D1E-6FD0BB37D645}" srcOrd="0" destOrd="0" presId="urn:microsoft.com/office/officeart/2005/8/layout/hierarchy6"/>
    <dgm:cxn modelId="{3976439E-570F-4356-8855-E09857A15A85}" type="presParOf" srcId="{2D680919-B7E9-441D-8D08-7D476DD9732D}" destId="{0F55ECC4-37D5-4F30-B5C8-2F8F5F0C2E7D}" srcOrd="1" destOrd="0" presId="urn:microsoft.com/office/officeart/2005/8/layout/hierarchy6"/>
    <dgm:cxn modelId="{C794DCAB-D012-4B8F-B30C-E70B610E6F88}" type="presParOf" srcId="{0F55ECC4-37D5-4F30-B5C8-2F8F5F0C2E7D}" destId="{123849F6-103F-4372-9216-0E06E157E06C}" srcOrd="0" destOrd="0" presId="urn:microsoft.com/office/officeart/2005/8/layout/hierarchy6"/>
    <dgm:cxn modelId="{3ACB25E9-D7F2-468D-9753-D313428058A2}" type="presParOf" srcId="{123849F6-103F-4372-9216-0E06E157E06C}" destId="{B71D7B9E-BDD4-4C28-B522-FDD0E2B2B077}" srcOrd="0" destOrd="0" presId="urn:microsoft.com/office/officeart/2005/8/layout/hierarchy6"/>
    <dgm:cxn modelId="{4B8D3F7E-A731-44DD-90E3-F4046FE0F2E4}" type="presParOf" srcId="{123849F6-103F-4372-9216-0E06E157E06C}" destId="{F851B42E-2B89-4544-A477-C0D434BD87BD}" srcOrd="1" destOrd="0" presId="urn:microsoft.com/office/officeart/2005/8/layout/hierarchy6"/>
    <dgm:cxn modelId="{1EC09F2A-3094-44BB-AAEF-F162A4D56BF8}" type="presParOf" srcId="{F851B42E-2B89-4544-A477-C0D434BD87BD}" destId="{9EC56083-9A6C-4DAD-8A6D-970E72AF5DF0}" srcOrd="0" destOrd="0" presId="urn:microsoft.com/office/officeart/2005/8/layout/hierarchy6"/>
    <dgm:cxn modelId="{F24DE93D-25FC-4EAC-A706-4B60A364E09A}" type="presParOf" srcId="{F851B42E-2B89-4544-A477-C0D434BD87BD}" destId="{F9B8F140-3D6C-4158-B48F-B19C42308689}" srcOrd="1" destOrd="0" presId="urn:microsoft.com/office/officeart/2005/8/layout/hierarchy6"/>
    <dgm:cxn modelId="{2EFDE381-7D9A-4EA9-88CE-5C9FC963429B}" type="presParOf" srcId="{F9B8F140-3D6C-4158-B48F-B19C42308689}" destId="{270C7611-719F-43BA-BF73-F61AC9C96A09}" srcOrd="0" destOrd="0" presId="urn:microsoft.com/office/officeart/2005/8/layout/hierarchy6"/>
    <dgm:cxn modelId="{C6741A5F-C0C6-404E-92A7-DDC97A7F66FB}" type="presParOf" srcId="{F9B8F140-3D6C-4158-B48F-B19C42308689}" destId="{6A99F5FD-E07F-4D5E-80E7-2B894B85977A}" srcOrd="1" destOrd="0" presId="urn:microsoft.com/office/officeart/2005/8/layout/hierarchy6"/>
    <dgm:cxn modelId="{4EF4CD51-D9B1-48E7-9062-E74A30183CBC}" type="presParOf" srcId="{6A99F5FD-E07F-4D5E-80E7-2B894B85977A}" destId="{FFA9BEEA-0A0C-47CA-B6B5-8DFBB37F1318}" srcOrd="0" destOrd="0" presId="urn:microsoft.com/office/officeart/2005/8/layout/hierarchy6"/>
    <dgm:cxn modelId="{B641A15A-3538-4386-BF1A-D6458B2390A0}" type="presParOf" srcId="{6A99F5FD-E07F-4D5E-80E7-2B894B85977A}" destId="{0F8ADD95-E983-419E-9FC6-5AE9AE8D89D8}" srcOrd="1" destOrd="0" presId="urn:microsoft.com/office/officeart/2005/8/layout/hierarchy6"/>
    <dgm:cxn modelId="{1EDB98B0-609B-4950-AEC9-C2B877996DA8}" type="presParOf" srcId="{0F8ADD95-E983-419E-9FC6-5AE9AE8D89D8}" destId="{C579F447-F78A-4C43-875E-A17BDE8E3BCB}" srcOrd="0" destOrd="0" presId="urn:microsoft.com/office/officeart/2005/8/layout/hierarchy6"/>
    <dgm:cxn modelId="{ABB5A4E2-3D87-44DE-98D3-95F20A487FA8}" type="presParOf" srcId="{0F8ADD95-E983-419E-9FC6-5AE9AE8D89D8}" destId="{6264D9E9-9AF2-4D7F-9AC2-2C9B7012A8F6}" srcOrd="1" destOrd="0" presId="urn:microsoft.com/office/officeart/2005/8/layout/hierarchy6"/>
    <dgm:cxn modelId="{06FDFF11-DF1C-449C-A4F0-D459A7DFFD60}" type="presParOf" srcId="{6A99F5FD-E07F-4D5E-80E7-2B894B85977A}" destId="{00CF2E50-83CD-4113-8ABA-CD5377874425}" srcOrd="2" destOrd="0" presId="urn:microsoft.com/office/officeart/2005/8/layout/hierarchy6"/>
    <dgm:cxn modelId="{7A51CCB8-7D55-4D23-961A-9D6C701C95CF}" type="presParOf" srcId="{6A99F5FD-E07F-4D5E-80E7-2B894B85977A}" destId="{04CD3795-709A-4923-AAA8-ADBA1C921781}" srcOrd="3" destOrd="0" presId="urn:microsoft.com/office/officeart/2005/8/layout/hierarchy6"/>
    <dgm:cxn modelId="{20684210-D55F-4838-ADB8-353CF3230C6E}" type="presParOf" srcId="{04CD3795-709A-4923-AAA8-ADBA1C921781}" destId="{9FB98639-83CE-4F66-94D5-9F227FF8A20D}" srcOrd="0" destOrd="0" presId="urn:microsoft.com/office/officeart/2005/8/layout/hierarchy6"/>
    <dgm:cxn modelId="{B12A09E8-DC3F-4E33-AB2C-6A30E34E4475}" type="presParOf" srcId="{04CD3795-709A-4923-AAA8-ADBA1C921781}" destId="{239D9484-F4A6-4D94-B3B4-8B8454749ED3}" srcOrd="1" destOrd="0" presId="urn:microsoft.com/office/officeart/2005/8/layout/hierarchy6"/>
    <dgm:cxn modelId="{D731B387-9262-43E3-AF9D-10F50D436B5E}" type="presParOf" srcId="{6A99F5FD-E07F-4D5E-80E7-2B894B85977A}" destId="{72BD693E-92F5-4776-B45E-0EC68C6C3CA4}" srcOrd="4" destOrd="0" presId="urn:microsoft.com/office/officeart/2005/8/layout/hierarchy6"/>
    <dgm:cxn modelId="{465C3F15-D6C7-4324-9233-74CD4973264E}" type="presParOf" srcId="{6A99F5FD-E07F-4D5E-80E7-2B894B85977A}" destId="{5B796573-7C22-47EC-BD2A-D5B042B0C0A7}" srcOrd="5" destOrd="0" presId="urn:microsoft.com/office/officeart/2005/8/layout/hierarchy6"/>
    <dgm:cxn modelId="{CE18B1F8-A255-4A8B-96F5-32553E296D77}" type="presParOf" srcId="{5B796573-7C22-47EC-BD2A-D5B042B0C0A7}" destId="{42AB52D1-58CA-43F6-9DFB-41A80445148F}" srcOrd="0" destOrd="0" presId="urn:microsoft.com/office/officeart/2005/8/layout/hierarchy6"/>
    <dgm:cxn modelId="{7C57AC74-1657-41BD-BDF5-220569853CF2}" type="presParOf" srcId="{5B796573-7C22-47EC-BD2A-D5B042B0C0A7}" destId="{D999B281-A987-4512-9C48-0466EC571EF5}" srcOrd="1" destOrd="0" presId="urn:microsoft.com/office/officeart/2005/8/layout/hierarchy6"/>
    <dgm:cxn modelId="{BE41D02D-4BBE-4119-83CC-ED9FB099C7B8}" type="presParOf" srcId="{6A99F5FD-E07F-4D5E-80E7-2B894B85977A}" destId="{31E84F31-E28E-44BA-8B8E-AA071E2CA3D7}" srcOrd="6" destOrd="0" presId="urn:microsoft.com/office/officeart/2005/8/layout/hierarchy6"/>
    <dgm:cxn modelId="{3FD1CF40-65AE-4FA7-8D4C-5E57834DAD61}" type="presParOf" srcId="{6A99F5FD-E07F-4D5E-80E7-2B894B85977A}" destId="{2BAE0870-4F31-4EB8-9E85-C3BC7604A222}" srcOrd="7" destOrd="0" presId="urn:microsoft.com/office/officeart/2005/8/layout/hierarchy6"/>
    <dgm:cxn modelId="{C1230703-4A52-4583-B893-80AE1A859DA3}" type="presParOf" srcId="{2BAE0870-4F31-4EB8-9E85-C3BC7604A222}" destId="{F6869CE5-83F1-43EA-8D40-9FAA14E9109C}" srcOrd="0" destOrd="0" presId="urn:microsoft.com/office/officeart/2005/8/layout/hierarchy6"/>
    <dgm:cxn modelId="{DC2B2476-29B0-4840-9E52-74EC2586D438}" type="presParOf" srcId="{2BAE0870-4F31-4EB8-9E85-C3BC7604A222}" destId="{1E8DE9DE-3558-4246-81F6-6ECBE6213E8C}" srcOrd="1" destOrd="0" presId="urn:microsoft.com/office/officeart/2005/8/layout/hierarchy6"/>
    <dgm:cxn modelId="{61C800B2-BAE4-4EE8-A48B-5B1743A58DB0}" type="presParOf" srcId="{1E8DE9DE-3558-4246-81F6-6ECBE6213E8C}" destId="{D37C0DF1-8993-4FFC-BA44-8E645470B413}" srcOrd="0" destOrd="0" presId="urn:microsoft.com/office/officeart/2005/8/layout/hierarchy6"/>
    <dgm:cxn modelId="{B7D0ED7A-1DDC-4196-8322-2D7F6C058F06}" type="presParOf" srcId="{1E8DE9DE-3558-4246-81F6-6ECBE6213E8C}" destId="{C2DA348E-1BA5-487F-AF8F-6725951AF3F0}" srcOrd="1" destOrd="0" presId="urn:microsoft.com/office/officeart/2005/8/layout/hierarchy6"/>
    <dgm:cxn modelId="{9AF0E9B1-8854-486F-BC3E-AFD73CB6298F}" type="presParOf" srcId="{C2DA348E-1BA5-487F-AF8F-6725951AF3F0}" destId="{DEBF0B66-1386-4275-95FD-D6FFE6843C60}" srcOrd="0" destOrd="0" presId="urn:microsoft.com/office/officeart/2005/8/layout/hierarchy6"/>
    <dgm:cxn modelId="{383DB49B-675E-4FDF-A8C8-64C2F676E198}" type="presParOf" srcId="{C2DA348E-1BA5-487F-AF8F-6725951AF3F0}" destId="{B27DA75F-4C67-49B2-BFD1-1B2C08A686F4}" srcOrd="1" destOrd="0" presId="urn:microsoft.com/office/officeart/2005/8/layout/hierarchy6"/>
    <dgm:cxn modelId="{BC9DCF03-4B6E-4252-A10D-F9093A0AE422}" type="presParOf" srcId="{1E8DE9DE-3558-4246-81F6-6ECBE6213E8C}" destId="{F11B7270-5561-4C88-B1A8-D4B0D24784B7}" srcOrd="2" destOrd="0" presId="urn:microsoft.com/office/officeart/2005/8/layout/hierarchy6"/>
    <dgm:cxn modelId="{F17B391A-A8AE-49FD-B9DC-6A53212C5C0A}" type="presParOf" srcId="{1E8DE9DE-3558-4246-81F6-6ECBE6213E8C}" destId="{3E24A09B-716C-4F85-9184-83945647B2D5}" srcOrd="3" destOrd="0" presId="urn:microsoft.com/office/officeart/2005/8/layout/hierarchy6"/>
    <dgm:cxn modelId="{812DE737-CD77-46C2-992E-D2C523921FDC}" type="presParOf" srcId="{3E24A09B-716C-4F85-9184-83945647B2D5}" destId="{DF38F89D-7298-4E8C-9AC4-D249A580BF06}" srcOrd="0" destOrd="0" presId="urn:microsoft.com/office/officeart/2005/8/layout/hierarchy6"/>
    <dgm:cxn modelId="{44A91A6F-4476-4622-AE9D-412FBDA0421A}" type="presParOf" srcId="{3E24A09B-716C-4F85-9184-83945647B2D5}" destId="{7A6864AF-7A29-4309-ACA0-43405EBF509B}" srcOrd="1" destOrd="0" presId="urn:microsoft.com/office/officeart/2005/8/layout/hierarchy6"/>
    <dgm:cxn modelId="{260192AF-14E2-4BAD-A220-891A4AA93D15}" type="presParOf" srcId="{1E8DE9DE-3558-4246-81F6-6ECBE6213E8C}" destId="{4E8A085A-2589-4A23-8973-41D191DF4B3F}" srcOrd="4" destOrd="0" presId="urn:microsoft.com/office/officeart/2005/8/layout/hierarchy6"/>
    <dgm:cxn modelId="{5459A404-6C47-4123-A43A-93B6CF42A7A0}" type="presParOf" srcId="{1E8DE9DE-3558-4246-81F6-6ECBE6213E8C}" destId="{8336C267-85B5-4A65-AAA0-BFC13B4C2F19}" srcOrd="5" destOrd="0" presId="urn:microsoft.com/office/officeart/2005/8/layout/hierarchy6"/>
    <dgm:cxn modelId="{9A27B09A-B5B8-43E6-8521-65D59E31C628}" type="presParOf" srcId="{8336C267-85B5-4A65-AAA0-BFC13B4C2F19}" destId="{019D965B-AD5E-4A6A-9FA4-E3EC229F48C3}" srcOrd="0" destOrd="0" presId="urn:microsoft.com/office/officeart/2005/8/layout/hierarchy6"/>
    <dgm:cxn modelId="{57B840BD-2EF4-4B32-8AA1-15B09A435D55}" type="presParOf" srcId="{8336C267-85B5-4A65-AAA0-BFC13B4C2F19}" destId="{546F375C-E3FA-4BB6-94BD-48487A853C1D}" srcOrd="1" destOrd="0" presId="urn:microsoft.com/office/officeart/2005/8/layout/hierarchy6"/>
    <dgm:cxn modelId="{A87401E3-0DC6-4129-A0B5-E8FF841D9560}" type="presParOf" srcId="{1E8DE9DE-3558-4246-81F6-6ECBE6213E8C}" destId="{256F8F7C-25EA-4495-A6AA-2C0EA8B575D4}" srcOrd="6" destOrd="0" presId="urn:microsoft.com/office/officeart/2005/8/layout/hierarchy6"/>
    <dgm:cxn modelId="{EDB6EEAB-6234-46E4-9320-78EB82219ED9}" type="presParOf" srcId="{1E8DE9DE-3558-4246-81F6-6ECBE6213E8C}" destId="{2CFB6CA4-5987-442E-A9B5-90B4E93A8032}" srcOrd="7" destOrd="0" presId="urn:microsoft.com/office/officeart/2005/8/layout/hierarchy6"/>
    <dgm:cxn modelId="{208AD4F8-86D6-4102-8F45-B1EF32FFB1A0}" type="presParOf" srcId="{2CFB6CA4-5987-442E-A9B5-90B4E93A8032}" destId="{B83C7026-AAC2-40B8-915D-3EBB56301D4E}" srcOrd="0" destOrd="0" presId="urn:microsoft.com/office/officeart/2005/8/layout/hierarchy6"/>
    <dgm:cxn modelId="{978C28E8-31F8-4D6C-A6FE-8362BC32356B}" type="presParOf" srcId="{2CFB6CA4-5987-442E-A9B5-90B4E93A8032}" destId="{39057213-8726-4231-8300-097F2440693B}" srcOrd="1" destOrd="0" presId="urn:microsoft.com/office/officeart/2005/8/layout/hierarchy6"/>
    <dgm:cxn modelId="{2EFC2203-370B-43BF-868A-FB316DDF6EF8}" type="presParOf" srcId="{F851B42E-2B89-4544-A477-C0D434BD87BD}" destId="{B82EAEFB-AAFA-4D5B-857E-F30F220DDBFD}" srcOrd="2" destOrd="0" presId="urn:microsoft.com/office/officeart/2005/8/layout/hierarchy6"/>
    <dgm:cxn modelId="{64235409-E189-4655-B518-0BD5236CCB38}" type="presParOf" srcId="{F851B42E-2B89-4544-A477-C0D434BD87BD}" destId="{1A25CB55-C9B9-4236-8A8F-CB25EBB29C6B}" srcOrd="3" destOrd="0" presId="urn:microsoft.com/office/officeart/2005/8/layout/hierarchy6"/>
    <dgm:cxn modelId="{6597AFBB-A28E-4D0E-9F5A-D9DC44D2BC6D}" type="presParOf" srcId="{1A25CB55-C9B9-4236-8A8F-CB25EBB29C6B}" destId="{A1536509-9184-432F-8754-1FBB156B3F74}" srcOrd="0" destOrd="0" presId="urn:microsoft.com/office/officeart/2005/8/layout/hierarchy6"/>
    <dgm:cxn modelId="{282B2EF1-49AB-46C2-9E6A-0C9A502D2C66}" type="presParOf" srcId="{1A25CB55-C9B9-4236-8A8F-CB25EBB29C6B}" destId="{42A3A07A-6491-424D-9510-C4E1E7BBCB87}" srcOrd="1" destOrd="0" presId="urn:microsoft.com/office/officeart/2005/8/layout/hierarchy6"/>
    <dgm:cxn modelId="{F8AD0CC4-4F70-40AF-AADA-271B7E062FA8}" type="presParOf" srcId="{F851B42E-2B89-4544-A477-C0D434BD87BD}" destId="{02924D94-3D52-4444-89FE-AE857D520B25}" srcOrd="4" destOrd="0" presId="urn:microsoft.com/office/officeart/2005/8/layout/hierarchy6"/>
    <dgm:cxn modelId="{6278E495-675F-44E0-8D88-08FCD71C0F70}" type="presParOf" srcId="{F851B42E-2B89-4544-A477-C0D434BD87BD}" destId="{EA214DDA-9FCF-43AC-BC3C-98E7D8504269}" srcOrd="5" destOrd="0" presId="urn:microsoft.com/office/officeart/2005/8/layout/hierarchy6"/>
    <dgm:cxn modelId="{B9591407-98F2-452D-BADF-40A583FC544B}" type="presParOf" srcId="{EA214DDA-9FCF-43AC-BC3C-98E7D8504269}" destId="{D9A2F2D8-B547-46FA-8181-5335ED6D1434}" srcOrd="0" destOrd="0" presId="urn:microsoft.com/office/officeart/2005/8/layout/hierarchy6"/>
    <dgm:cxn modelId="{7670F6A4-E1AC-4EAD-A961-8E7B4A7B555F}" type="presParOf" srcId="{EA214DDA-9FCF-43AC-BC3C-98E7D8504269}" destId="{81E376A0-9726-4B90-80F3-81580130C927}" srcOrd="1" destOrd="0" presId="urn:microsoft.com/office/officeart/2005/8/layout/hierarchy6"/>
    <dgm:cxn modelId="{DEF1DA6E-CC7C-4528-9F66-2E6FDAD07DDE}" type="presParOf" srcId="{F851B42E-2B89-4544-A477-C0D434BD87BD}" destId="{E2EA157A-A26D-412B-A128-C6F838D5FC85}" srcOrd="6" destOrd="0" presId="urn:microsoft.com/office/officeart/2005/8/layout/hierarchy6"/>
    <dgm:cxn modelId="{BC3C64B7-7C10-444F-AB71-581B54FD3EDE}" type="presParOf" srcId="{F851B42E-2B89-4544-A477-C0D434BD87BD}" destId="{AC401440-2F5B-4683-B3F1-920CC59254C3}" srcOrd="7" destOrd="0" presId="urn:microsoft.com/office/officeart/2005/8/layout/hierarchy6"/>
    <dgm:cxn modelId="{FE49FFE3-22EE-4C48-B90B-1EE3D83AE62A}" type="presParOf" srcId="{AC401440-2F5B-4683-B3F1-920CC59254C3}" destId="{310E7C9B-89C1-47C3-9BCF-44B5EA8C3A60}" srcOrd="0" destOrd="0" presId="urn:microsoft.com/office/officeart/2005/8/layout/hierarchy6"/>
    <dgm:cxn modelId="{518728A7-55EE-4CFD-9494-461CD5227B95}" type="presParOf" srcId="{AC401440-2F5B-4683-B3F1-920CC59254C3}" destId="{28691144-BA7C-40B4-92F5-97D219B0BA4B}" srcOrd="1" destOrd="0" presId="urn:microsoft.com/office/officeart/2005/8/layout/hierarchy6"/>
    <dgm:cxn modelId="{086B0129-8A99-4537-B6F8-3A275EAACDE9}" type="presParOf" srcId="{5908B6D0-CBAB-47A6-BEE1-85D032DFB60E}" destId="{D2E7CECD-820E-4AB6-B98D-1F0B29703972}" srcOrd="1" destOrd="0" presId="urn:microsoft.com/office/officeart/2005/8/layout/hierarchy6"/>
    <dgm:cxn modelId="{8849BF5E-040A-42DB-8ABB-0FD5F49CACF1}" type="presParOf" srcId="{D2E7CECD-820E-4AB6-B98D-1F0B29703972}" destId="{828D79B4-013D-47BD-9C2B-A70FEECD6986}" srcOrd="0" destOrd="0" presId="urn:microsoft.com/office/officeart/2005/8/layout/hierarchy6"/>
    <dgm:cxn modelId="{7FD1B9EA-31C9-41B6-874C-8D6F1D8FDE69}" type="presParOf" srcId="{828D79B4-013D-47BD-9C2B-A70FEECD6986}" destId="{191612CE-3343-4E40-8F33-44089CCFF1DB}" srcOrd="0" destOrd="0" presId="urn:microsoft.com/office/officeart/2005/8/layout/hierarchy6"/>
    <dgm:cxn modelId="{BCDCB971-47C2-4E99-B842-6A972DB9FF33}" type="presParOf" srcId="{828D79B4-013D-47BD-9C2B-A70FEECD6986}" destId="{FB4F493C-2205-405C-BB1D-67F20A6EE05C}" srcOrd="1" destOrd="0" presId="urn:microsoft.com/office/officeart/2005/8/layout/hierarchy6"/>
    <dgm:cxn modelId="{FA32FB8C-31C9-4EA0-BBB9-F91CC5A39814}" type="presParOf" srcId="{D2E7CECD-820E-4AB6-B98D-1F0B29703972}" destId="{BF77B345-A024-405A-95B4-5C592FA046B8}" srcOrd="1" destOrd="0" presId="urn:microsoft.com/office/officeart/2005/8/layout/hierarchy6"/>
    <dgm:cxn modelId="{A369B510-F97D-4C0B-89D5-5AAE2E761A20}" type="presParOf" srcId="{BF77B345-A024-405A-95B4-5C592FA046B8}" destId="{B667902D-42C6-47A8-8BD2-FC50B471EDEC}" srcOrd="0" destOrd="0" presId="urn:microsoft.com/office/officeart/2005/8/layout/hierarchy6"/>
    <dgm:cxn modelId="{B3374C81-2022-4924-A3BF-D4DB3A837973}" type="presParOf" srcId="{D2E7CECD-820E-4AB6-B98D-1F0B29703972}" destId="{094B3CED-E7B9-47C5-BC9D-98A5728B78B6}" srcOrd="2" destOrd="0" presId="urn:microsoft.com/office/officeart/2005/8/layout/hierarchy6"/>
    <dgm:cxn modelId="{846AF287-B667-4F05-885E-739814EED6BE}" type="presParOf" srcId="{094B3CED-E7B9-47C5-BC9D-98A5728B78B6}" destId="{E72CCF6B-BAF1-4E65-94A2-67583264EAEB}" srcOrd="0" destOrd="0" presId="urn:microsoft.com/office/officeart/2005/8/layout/hierarchy6"/>
    <dgm:cxn modelId="{1E83A5E1-D0E0-4D9D-821B-CC664EB5A6FC}" type="presParOf" srcId="{094B3CED-E7B9-47C5-BC9D-98A5728B78B6}" destId="{A3C56045-2626-4D9B-B354-43299651CF79}" srcOrd="1" destOrd="0" presId="urn:microsoft.com/office/officeart/2005/8/layout/hierarchy6"/>
    <dgm:cxn modelId="{CFADC56D-F040-4C5A-9D5E-97F4FED71842}" type="presParOf" srcId="{D2E7CECD-820E-4AB6-B98D-1F0B29703972}" destId="{B688E1AF-9DA9-4D13-A130-C9552195E344}" srcOrd="3" destOrd="0" presId="urn:microsoft.com/office/officeart/2005/8/layout/hierarchy6"/>
    <dgm:cxn modelId="{61D5B7D2-73F4-4D34-9349-9374D32792F0}" type="presParOf" srcId="{B688E1AF-9DA9-4D13-A130-C9552195E344}" destId="{80BF54E6-5AFF-40C3-9086-E20C57261845}" srcOrd="0" destOrd="0" presId="urn:microsoft.com/office/officeart/2005/8/layout/hierarchy6"/>
    <dgm:cxn modelId="{BCE046B6-AED2-4290-9701-816F7712037F}" type="presParOf" srcId="{D2E7CECD-820E-4AB6-B98D-1F0B29703972}" destId="{131F58AD-AFDE-466F-9AC1-F4AA629742FA}" srcOrd="4" destOrd="0" presId="urn:microsoft.com/office/officeart/2005/8/layout/hierarchy6"/>
    <dgm:cxn modelId="{F8D39BEA-2DCC-47DC-A252-81168C20E27A}" type="presParOf" srcId="{131F58AD-AFDE-466F-9AC1-F4AA629742FA}" destId="{8BFC2DD4-FB1E-49A7-BB18-7BDB28684C48}" srcOrd="0" destOrd="0" presId="urn:microsoft.com/office/officeart/2005/8/layout/hierarchy6"/>
    <dgm:cxn modelId="{50C51DF0-F6A9-40A3-9E72-08BB186E666D}" type="presParOf" srcId="{131F58AD-AFDE-466F-9AC1-F4AA629742FA}" destId="{F877D271-E644-4886-9050-E5C5DA63FBDF}" srcOrd="1" destOrd="0" presId="urn:microsoft.com/office/officeart/2005/8/layout/hierarchy6"/>
    <dgm:cxn modelId="{BB1217E8-1F6A-48FC-9DB1-73243132D95A}" type="presParOf" srcId="{D2E7CECD-820E-4AB6-B98D-1F0B29703972}" destId="{F758C982-8BF4-4113-88BA-F3FAA9817031}" srcOrd="5" destOrd="0" presId="urn:microsoft.com/office/officeart/2005/8/layout/hierarchy6"/>
    <dgm:cxn modelId="{0B07E2FC-3AE1-44D6-9165-2622C2BF3FB6}" type="presParOf" srcId="{F758C982-8BF4-4113-88BA-F3FAA9817031}" destId="{9E673185-7886-4468-9EFC-361C7B7ACF77}" srcOrd="0" destOrd="0" presId="urn:microsoft.com/office/officeart/2005/8/layout/hierarchy6"/>
    <dgm:cxn modelId="{BECF493C-A304-417E-B3BE-301921412B3B}" type="presParOf" srcId="{D2E7CECD-820E-4AB6-B98D-1F0B29703972}" destId="{444D3267-5FB5-4D66-88CC-E2EC92E38C9C}" srcOrd="6" destOrd="0" presId="urn:microsoft.com/office/officeart/2005/8/layout/hierarchy6"/>
    <dgm:cxn modelId="{46F42982-144F-4905-BFC4-E96E266FCEEB}" type="presParOf" srcId="{444D3267-5FB5-4D66-88CC-E2EC92E38C9C}" destId="{31A92E42-8EFA-4CA9-B90A-18B78C27C36D}" srcOrd="0" destOrd="0" presId="urn:microsoft.com/office/officeart/2005/8/layout/hierarchy6"/>
    <dgm:cxn modelId="{40CA6F5D-0895-4710-9D12-A5BF196E7E68}" type="presParOf" srcId="{444D3267-5FB5-4D66-88CC-E2EC92E38C9C}" destId="{CAD409AD-5A3D-409B-B93E-4691CFC94E8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8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8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8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800" dirty="0">
              <a:latin typeface="微软雅黑" panose="020B0503020204020204" pitchFamily="34" charset="-122"/>
              <a:ea typeface="微软雅黑" panose="020B0503020204020204" pitchFamily="34" charset="-122"/>
            </a:rPr>
            <a:t>部署</a:t>
          </a:r>
        </a:p>
      </dgm:t>
    </dgm:pt>
    <dgm:pt modelId="{7AE4262F-166C-4632-BC70-ADC2AB12C505}" type="par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8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8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8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8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800" dirty="0">
              <a:latin typeface="微软雅黑" panose="020B0503020204020204" pitchFamily="34" charset="-122"/>
              <a:ea typeface="微软雅黑" panose="020B0503020204020204" pitchFamily="34" charset="-122"/>
            </a:rPr>
            <a:t>部署</a:t>
          </a:r>
        </a:p>
      </dgm:t>
    </dgm:pt>
    <dgm:pt modelId="{7AE4262F-166C-4632-BC70-ADC2AB12C505}" type="par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8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8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8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8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800" dirty="0">
              <a:latin typeface="微软雅黑" panose="020B0503020204020204" pitchFamily="34" charset="-122"/>
              <a:ea typeface="微软雅黑" panose="020B0503020204020204" pitchFamily="34" charset="-122"/>
            </a:rPr>
            <a:t>部署</a:t>
          </a:r>
        </a:p>
      </dgm:t>
    </dgm:pt>
    <dgm:pt modelId="{7AE4262F-166C-4632-BC70-ADC2AB12C505}" type="par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8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8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8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8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8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800" dirty="0">
              <a:latin typeface="微软雅黑" panose="020B0503020204020204" pitchFamily="34" charset="-122"/>
              <a:ea typeface="微软雅黑" panose="020B0503020204020204" pitchFamily="34" charset="-122"/>
            </a:rPr>
            <a:t>部署</a:t>
          </a:r>
        </a:p>
      </dgm:t>
    </dgm:pt>
    <dgm:pt modelId="{7AE4262F-166C-4632-BC70-ADC2AB12C505}" type="par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8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8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8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AD882-5542-4ABB-A930-3A781C22A0A7}" type="doc">
      <dgm:prSet loTypeId="urn:microsoft.com/office/officeart/2005/8/layout/chevron1" loCatId="process" qsTypeId="urn:microsoft.com/office/officeart/2005/8/quickstyle/simple4" qsCatId="simple" csTypeId="urn:microsoft.com/office/officeart/2005/8/colors/colorful2" csCatId="colorful" phldr="1"/>
      <dgm:spPr/>
    </dgm:pt>
    <dgm:pt modelId="{7CAFB08D-B16C-4D6A-9761-F104B226D9F1}">
      <dgm:prSet phldrT="[文本]" custT="1"/>
      <dgm:spPr/>
      <dgm:t>
        <a:bodyPr/>
        <a:lstStyle/>
        <a:p>
          <a:r>
            <a:rPr lang="zh-CN" altLang="en-US" sz="1200" b="1" dirty="0">
              <a:latin typeface="微软雅黑" panose="020B0503020204020204" pitchFamily="34" charset="-122"/>
              <a:ea typeface="微软雅黑" panose="020B0503020204020204" pitchFamily="34" charset="-122"/>
            </a:rPr>
            <a:t>立项</a:t>
          </a:r>
        </a:p>
      </dgm:t>
    </dgm:pt>
    <dgm:pt modelId="{C391E1FE-E3B3-4C9A-90C3-CDF3DBFE0E93}" type="par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CEDD7104-7B70-4C21-B157-BD8332300BC6}" type="sib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BAC2CCC-5EA2-4116-AE0D-4E9C02FB1277}">
      <dgm:prSet phldrT="[文本]" custT="1"/>
      <dgm:spPr/>
      <dgm:t>
        <a:bodyPr/>
        <a:lstStyle/>
        <a:p>
          <a:r>
            <a:rPr lang="zh-CN" altLang="en-US" sz="1200" b="1" dirty="0">
              <a:latin typeface="微软雅黑" panose="020B0503020204020204" pitchFamily="34" charset="-122"/>
              <a:ea typeface="微软雅黑" panose="020B0503020204020204" pitchFamily="34" charset="-122"/>
            </a:rPr>
            <a:t>需求</a:t>
          </a:r>
        </a:p>
      </dgm:t>
    </dgm:pt>
    <dgm:pt modelId="{51E701FE-AC2E-40F7-89B8-5A40C4A6CD20}" type="par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099482A-A824-4BBB-8926-B93D28B40A63}" type="sib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5796869-4BD8-4DB6-AB6D-2838CD3F96E5}">
      <dgm:prSet phldrT="[文本]" custT="1"/>
      <dgm:spPr/>
      <dgm:t>
        <a:bodyPr/>
        <a:lstStyle/>
        <a:p>
          <a:r>
            <a:rPr lang="zh-CN" altLang="en-US" sz="1200" b="1" dirty="0">
              <a:latin typeface="微软雅黑" panose="020B0503020204020204" pitchFamily="34" charset="-122"/>
              <a:ea typeface="微软雅黑" panose="020B0503020204020204" pitchFamily="34" charset="-122"/>
            </a:rPr>
            <a:t>设计</a:t>
          </a:r>
        </a:p>
      </dgm:t>
    </dgm:pt>
    <dgm:pt modelId="{9A58216B-D6C8-428B-9BCF-83957E9B87FB}" type="par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DF4123A-67DB-4A45-8333-5CA8A4AF02EA}" type="sib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0752AD83-C093-4DBC-89AE-13473FC40DF1}">
      <dgm:prSet phldrT="[文本]" custT="1"/>
      <dgm:spPr/>
      <dgm:t>
        <a:bodyPr/>
        <a:lstStyle/>
        <a:p>
          <a:r>
            <a:rPr lang="zh-CN" altLang="en-US" sz="1200" b="1" dirty="0">
              <a:latin typeface="微软雅黑" panose="020B0503020204020204" pitchFamily="34" charset="-122"/>
              <a:ea typeface="微软雅黑" panose="020B0503020204020204" pitchFamily="34" charset="-122"/>
            </a:rPr>
            <a:t>编码</a:t>
          </a:r>
        </a:p>
      </dgm:t>
    </dgm:pt>
    <dgm:pt modelId="{97922832-7C27-407B-BD70-D20B6D1FC281}" type="par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9164718-A2C3-4D07-90B8-82F4F679FADC}" type="sib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92CE811-7768-453C-8189-E42900A8DB8F}">
      <dgm:prSet phldrT="[文本]" custT="1"/>
      <dgm:spPr/>
      <dgm:t>
        <a:bodyPr/>
        <a:lstStyle/>
        <a:p>
          <a:r>
            <a:rPr lang="zh-CN" altLang="en-US" sz="1200" b="1" dirty="0">
              <a:latin typeface="微软雅黑" panose="020B0503020204020204" pitchFamily="34" charset="-122"/>
              <a:ea typeface="微软雅黑" panose="020B0503020204020204" pitchFamily="34" charset="-122"/>
            </a:rPr>
            <a:t>测试</a:t>
          </a:r>
        </a:p>
      </dgm:t>
    </dgm:pt>
    <dgm:pt modelId="{E3F8A86E-44C2-4253-98EE-75424DE4CF9F}" type="par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2788444-6FE3-4D0B-A3D2-5566E572B388}" type="sib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8CD136E4-7415-46C1-9695-DC4E348600FF}">
      <dgm:prSet phldrT="[文本]" custT="1"/>
      <dgm:spPr/>
      <dgm:t>
        <a:bodyPr/>
        <a:lstStyle/>
        <a:p>
          <a:r>
            <a:rPr lang="zh-CN" altLang="en-US" sz="1200" b="1" dirty="0">
              <a:latin typeface="微软雅黑" panose="020B0503020204020204" pitchFamily="34" charset="-122"/>
              <a:ea typeface="微软雅黑" panose="020B0503020204020204" pitchFamily="34" charset="-122"/>
            </a:rPr>
            <a:t>试运行</a:t>
          </a:r>
        </a:p>
      </dgm:t>
    </dgm:pt>
    <dgm:pt modelId="{828D7038-A464-4B51-A25D-0DE7AC11F881}" type="par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CCB7E5B-14CC-4216-876E-88414F717789}" type="sib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DBE5BE0-1EB0-457E-BB45-67F21344BD00}">
      <dgm:prSet phldrT="[文本]" custT="1"/>
      <dgm:spPr/>
      <dgm:t>
        <a:bodyPr/>
        <a:lstStyle/>
        <a:p>
          <a:r>
            <a:rPr lang="zh-CN" altLang="en-US" sz="1200" b="1" dirty="0">
              <a:latin typeface="微软雅黑" panose="020B0503020204020204" pitchFamily="34" charset="-122"/>
              <a:ea typeface="微软雅黑" panose="020B0503020204020204" pitchFamily="34" charset="-122"/>
            </a:rPr>
            <a:t>验收</a:t>
          </a:r>
        </a:p>
      </dgm:t>
    </dgm:pt>
    <dgm:pt modelId="{8F728B77-4A7B-42B2-B249-E068BCF31469}" type="parTrans" cxnId="{6AC58B0F-E08C-4B2D-A713-A26D374545C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DE122E9-D6AE-4073-8DFB-104A28D95198}" type="sibTrans" cxnId="{6AC58B0F-E08C-4B2D-A713-A26D374545C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B9A2A9D0-0CEF-4922-8082-455731CB7D5D}" type="pres">
      <dgm:prSet presAssocID="{FDEAD882-5542-4ABB-A930-3A781C22A0A7}" presName="Name0" presStyleCnt="0">
        <dgm:presLayoutVars>
          <dgm:dir/>
          <dgm:animLvl val="lvl"/>
          <dgm:resizeHandles val="exact"/>
        </dgm:presLayoutVars>
      </dgm:prSet>
      <dgm:spPr/>
    </dgm:pt>
    <dgm:pt modelId="{65A9A2FB-F662-4D3A-B151-F20D764D79EE}" type="pres">
      <dgm:prSet presAssocID="{7CAFB08D-B16C-4D6A-9761-F104B226D9F1}" presName="parTxOnly" presStyleLbl="node1" presStyleIdx="0" presStyleCnt="7">
        <dgm:presLayoutVars>
          <dgm:chMax val="0"/>
          <dgm:chPref val="0"/>
          <dgm:bulletEnabled val="1"/>
        </dgm:presLayoutVars>
      </dgm:prSet>
      <dgm:spPr/>
    </dgm:pt>
    <dgm:pt modelId="{75A67320-85EB-4A5C-AFBC-4050A9F3DBB5}" type="pres">
      <dgm:prSet presAssocID="{CEDD7104-7B70-4C21-B157-BD8332300BC6}" presName="parTxOnlySpace" presStyleCnt="0"/>
      <dgm:spPr/>
    </dgm:pt>
    <dgm:pt modelId="{C9588F24-CF9A-4B98-A2A1-C3B163DBA8B7}" type="pres">
      <dgm:prSet presAssocID="{EBAC2CCC-5EA2-4116-AE0D-4E9C02FB1277}" presName="parTxOnly" presStyleLbl="node1" presStyleIdx="1" presStyleCnt="7">
        <dgm:presLayoutVars>
          <dgm:chMax val="0"/>
          <dgm:chPref val="0"/>
          <dgm:bulletEnabled val="1"/>
        </dgm:presLayoutVars>
      </dgm:prSet>
      <dgm:spPr/>
    </dgm:pt>
    <dgm:pt modelId="{7AB032B9-D750-4E3F-8863-79449A86B29C}" type="pres">
      <dgm:prSet presAssocID="{E099482A-A824-4BBB-8926-B93D28B40A63}" presName="parTxOnlySpace" presStyleCnt="0"/>
      <dgm:spPr/>
    </dgm:pt>
    <dgm:pt modelId="{666A38E3-655C-46D2-B870-8AE29B78F82E}" type="pres">
      <dgm:prSet presAssocID="{95796869-4BD8-4DB6-AB6D-2838CD3F96E5}" presName="parTxOnly" presStyleLbl="node1" presStyleIdx="2" presStyleCnt="7">
        <dgm:presLayoutVars>
          <dgm:chMax val="0"/>
          <dgm:chPref val="0"/>
          <dgm:bulletEnabled val="1"/>
        </dgm:presLayoutVars>
      </dgm:prSet>
      <dgm:spPr/>
    </dgm:pt>
    <dgm:pt modelId="{07F2F01F-8C2B-4D1D-9D3A-562F555DF33C}" type="pres">
      <dgm:prSet presAssocID="{FDF4123A-67DB-4A45-8333-5CA8A4AF02EA}" presName="parTxOnlySpace" presStyleCnt="0"/>
      <dgm:spPr/>
    </dgm:pt>
    <dgm:pt modelId="{914D0F62-5FD0-4514-AD0E-4CF62BC4AA45}" type="pres">
      <dgm:prSet presAssocID="{0752AD83-C093-4DBC-89AE-13473FC40DF1}" presName="parTxOnly" presStyleLbl="node1" presStyleIdx="3" presStyleCnt="7">
        <dgm:presLayoutVars>
          <dgm:chMax val="0"/>
          <dgm:chPref val="0"/>
          <dgm:bulletEnabled val="1"/>
        </dgm:presLayoutVars>
      </dgm:prSet>
      <dgm:spPr/>
    </dgm:pt>
    <dgm:pt modelId="{9C407E1E-5AC2-4FE4-A7BC-4D52F76D36F6}" type="pres">
      <dgm:prSet presAssocID="{99164718-A2C3-4D07-90B8-82F4F679FADC}" presName="parTxOnlySpace" presStyleCnt="0"/>
      <dgm:spPr/>
    </dgm:pt>
    <dgm:pt modelId="{62BA58C7-00E9-4941-9391-9AF6DDFC41AD}" type="pres">
      <dgm:prSet presAssocID="{792CE811-7768-453C-8189-E42900A8DB8F}" presName="parTxOnly" presStyleLbl="node1" presStyleIdx="4" presStyleCnt="7">
        <dgm:presLayoutVars>
          <dgm:chMax val="0"/>
          <dgm:chPref val="0"/>
          <dgm:bulletEnabled val="1"/>
        </dgm:presLayoutVars>
      </dgm:prSet>
      <dgm:spPr/>
    </dgm:pt>
    <dgm:pt modelId="{10CEB48C-6901-4246-8121-6B58D3FB807E}" type="pres">
      <dgm:prSet presAssocID="{92788444-6FE3-4D0B-A3D2-5566E572B388}" presName="parTxOnlySpace" presStyleCnt="0"/>
      <dgm:spPr/>
    </dgm:pt>
    <dgm:pt modelId="{28B3DBF7-E2FA-48E2-AD67-1FCB27B44969}" type="pres">
      <dgm:prSet presAssocID="{8CD136E4-7415-46C1-9695-DC4E348600FF}" presName="parTxOnly" presStyleLbl="node1" presStyleIdx="5" presStyleCnt="7">
        <dgm:presLayoutVars>
          <dgm:chMax val="0"/>
          <dgm:chPref val="0"/>
          <dgm:bulletEnabled val="1"/>
        </dgm:presLayoutVars>
      </dgm:prSet>
      <dgm:spPr/>
    </dgm:pt>
    <dgm:pt modelId="{FE949E09-0F01-4BF1-AD8F-E8506A71F762}" type="pres">
      <dgm:prSet presAssocID="{FCCB7E5B-14CC-4216-876E-88414F717789}" presName="parTxOnlySpace" presStyleCnt="0"/>
      <dgm:spPr/>
    </dgm:pt>
    <dgm:pt modelId="{79839460-11B8-46DB-83DD-7B8A5D26A35E}" type="pres">
      <dgm:prSet presAssocID="{FDBE5BE0-1EB0-457E-BB45-67F21344BD00}" presName="parTxOnly" presStyleLbl="node1" presStyleIdx="6" presStyleCnt="7">
        <dgm:presLayoutVars>
          <dgm:chMax val="0"/>
          <dgm:chPref val="0"/>
          <dgm:bulletEnabled val="1"/>
        </dgm:presLayoutVars>
      </dgm:prSet>
      <dgm:spPr/>
    </dgm:pt>
  </dgm:ptLst>
  <dgm:cxnLst>
    <dgm:cxn modelId="{6AC58B0F-E08C-4B2D-A713-A26D374545CB}" srcId="{FDEAD882-5542-4ABB-A930-3A781C22A0A7}" destId="{FDBE5BE0-1EB0-457E-BB45-67F21344BD00}" srcOrd="6" destOrd="0" parTransId="{8F728B77-4A7B-42B2-B249-E068BCF31469}" sibTransId="{9DE122E9-D6AE-4073-8DFB-104A28D95198}"/>
    <dgm:cxn modelId="{45A6973E-9D26-421C-88F6-633AAB636652}" srcId="{FDEAD882-5542-4ABB-A930-3A781C22A0A7}" destId="{792CE811-7768-453C-8189-E42900A8DB8F}" srcOrd="4" destOrd="0" parTransId="{E3F8A86E-44C2-4253-98EE-75424DE4CF9F}" sibTransId="{92788444-6FE3-4D0B-A3D2-5566E572B388}"/>
    <dgm:cxn modelId="{76B12747-31CC-4FEE-883D-D6C9153511A0}" type="presOf" srcId="{792CE811-7768-453C-8189-E42900A8DB8F}" destId="{62BA58C7-00E9-4941-9391-9AF6DDFC41AD}" srcOrd="0" destOrd="0" presId="urn:microsoft.com/office/officeart/2005/8/layout/chevron1"/>
    <dgm:cxn modelId="{E6C40371-B231-4BB7-9C0D-CA9447261120}" srcId="{FDEAD882-5542-4ABB-A930-3A781C22A0A7}" destId="{7CAFB08D-B16C-4D6A-9761-F104B226D9F1}" srcOrd="0" destOrd="0" parTransId="{C391E1FE-E3B3-4C9A-90C3-CDF3DBFE0E93}" sibTransId="{CEDD7104-7B70-4C21-B157-BD8332300BC6}"/>
    <dgm:cxn modelId="{0E762274-F716-4B8C-85C3-8A77AFECB78A}" srcId="{FDEAD882-5542-4ABB-A930-3A781C22A0A7}" destId="{EBAC2CCC-5EA2-4116-AE0D-4E9C02FB1277}" srcOrd="1" destOrd="0" parTransId="{51E701FE-AC2E-40F7-89B8-5A40C4A6CD20}" sibTransId="{E099482A-A824-4BBB-8926-B93D28B40A63}"/>
    <dgm:cxn modelId="{9E916454-8ADF-4057-9746-D8D528CD3D37}" type="presOf" srcId="{95796869-4BD8-4DB6-AB6D-2838CD3F96E5}" destId="{666A38E3-655C-46D2-B870-8AE29B78F82E}" srcOrd="0" destOrd="0" presId="urn:microsoft.com/office/officeart/2005/8/layout/chevron1"/>
    <dgm:cxn modelId="{D952B27A-833F-44DD-9D65-7BDB13F8DC06}" type="presOf" srcId="{EBAC2CCC-5EA2-4116-AE0D-4E9C02FB1277}" destId="{C9588F24-CF9A-4B98-A2A1-C3B163DBA8B7}" srcOrd="0" destOrd="0" presId="urn:microsoft.com/office/officeart/2005/8/layout/chevron1"/>
    <dgm:cxn modelId="{DF81D05A-1E62-437B-9D49-6F3F349071F5}" type="presOf" srcId="{8CD136E4-7415-46C1-9695-DC4E348600FF}" destId="{28B3DBF7-E2FA-48E2-AD67-1FCB27B44969}" srcOrd="0" destOrd="0" presId="urn:microsoft.com/office/officeart/2005/8/layout/chevron1"/>
    <dgm:cxn modelId="{73BCD77E-5827-407C-AB9D-C559416BF09D}" type="presOf" srcId="{0752AD83-C093-4DBC-89AE-13473FC40DF1}" destId="{914D0F62-5FD0-4514-AD0E-4CF62BC4AA45}" srcOrd="0" destOrd="0" presId="urn:microsoft.com/office/officeart/2005/8/layout/chevron1"/>
    <dgm:cxn modelId="{287F108F-7020-46D3-8251-85697EC8A5FF}" type="presOf" srcId="{7CAFB08D-B16C-4D6A-9761-F104B226D9F1}" destId="{65A9A2FB-F662-4D3A-B151-F20D764D79EE}" srcOrd="0" destOrd="0" presId="urn:microsoft.com/office/officeart/2005/8/layout/chevron1"/>
    <dgm:cxn modelId="{78A00894-58A4-424A-8FAB-0FDF1ECF7919}" srcId="{FDEAD882-5542-4ABB-A930-3A781C22A0A7}" destId="{95796869-4BD8-4DB6-AB6D-2838CD3F96E5}" srcOrd="2" destOrd="0" parTransId="{9A58216B-D6C8-428B-9BCF-83957E9B87FB}" sibTransId="{FDF4123A-67DB-4A45-8333-5CA8A4AF02EA}"/>
    <dgm:cxn modelId="{12D80AB9-9577-4D72-9289-95537C8EAF56}" srcId="{FDEAD882-5542-4ABB-A930-3A781C22A0A7}" destId="{8CD136E4-7415-46C1-9695-DC4E348600FF}" srcOrd="5" destOrd="0" parTransId="{828D7038-A464-4B51-A25D-0DE7AC11F881}" sibTransId="{FCCB7E5B-14CC-4216-876E-88414F717789}"/>
    <dgm:cxn modelId="{9389B5CB-DFA7-4F51-8F7A-6E51E80583A4}" type="presOf" srcId="{FDEAD882-5542-4ABB-A930-3A781C22A0A7}" destId="{B9A2A9D0-0CEF-4922-8082-455731CB7D5D}" srcOrd="0" destOrd="0" presId="urn:microsoft.com/office/officeart/2005/8/layout/chevron1"/>
    <dgm:cxn modelId="{5CD7EFDB-4452-4410-8AFD-FEFE4BF4A15B}" type="presOf" srcId="{FDBE5BE0-1EB0-457E-BB45-67F21344BD00}" destId="{79839460-11B8-46DB-83DD-7B8A5D26A35E}" srcOrd="0" destOrd="0" presId="urn:microsoft.com/office/officeart/2005/8/layout/chevron1"/>
    <dgm:cxn modelId="{DDAEC5DC-B822-43B2-9086-E66790EA55B8}" srcId="{FDEAD882-5542-4ABB-A930-3A781C22A0A7}" destId="{0752AD83-C093-4DBC-89AE-13473FC40DF1}" srcOrd="3" destOrd="0" parTransId="{97922832-7C27-407B-BD70-D20B6D1FC281}" sibTransId="{99164718-A2C3-4D07-90B8-82F4F679FADC}"/>
    <dgm:cxn modelId="{2D4CBAC4-ACBB-4419-BC43-803884826441}" type="presParOf" srcId="{B9A2A9D0-0CEF-4922-8082-455731CB7D5D}" destId="{65A9A2FB-F662-4D3A-B151-F20D764D79EE}" srcOrd="0" destOrd="0" presId="urn:microsoft.com/office/officeart/2005/8/layout/chevron1"/>
    <dgm:cxn modelId="{170AA725-843E-457F-B46E-BFF82E11D005}" type="presParOf" srcId="{B9A2A9D0-0CEF-4922-8082-455731CB7D5D}" destId="{75A67320-85EB-4A5C-AFBC-4050A9F3DBB5}" srcOrd="1" destOrd="0" presId="urn:microsoft.com/office/officeart/2005/8/layout/chevron1"/>
    <dgm:cxn modelId="{203D96DC-1001-4216-B743-6AF0C814C14B}" type="presParOf" srcId="{B9A2A9D0-0CEF-4922-8082-455731CB7D5D}" destId="{C9588F24-CF9A-4B98-A2A1-C3B163DBA8B7}" srcOrd="2" destOrd="0" presId="urn:microsoft.com/office/officeart/2005/8/layout/chevron1"/>
    <dgm:cxn modelId="{C3B6BFAE-ED1B-4FBA-A445-CE4D0F6F95CD}" type="presParOf" srcId="{B9A2A9D0-0CEF-4922-8082-455731CB7D5D}" destId="{7AB032B9-D750-4E3F-8863-79449A86B29C}" srcOrd="3" destOrd="0" presId="urn:microsoft.com/office/officeart/2005/8/layout/chevron1"/>
    <dgm:cxn modelId="{01754299-4BEE-486B-B5FF-A41E9C4D8471}" type="presParOf" srcId="{B9A2A9D0-0CEF-4922-8082-455731CB7D5D}" destId="{666A38E3-655C-46D2-B870-8AE29B78F82E}" srcOrd="4" destOrd="0" presId="urn:microsoft.com/office/officeart/2005/8/layout/chevron1"/>
    <dgm:cxn modelId="{F12D26EE-D9F9-4CAC-B121-FE653440F3F3}" type="presParOf" srcId="{B9A2A9D0-0CEF-4922-8082-455731CB7D5D}" destId="{07F2F01F-8C2B-4D1D-9D3A-562F555DF33C}" srcOrd="5" destOrd="0" presId="urn:microsoft.com/office/officeart/2005/8/layout/chevron1"/>
    <dgm:cxn modelId="{D7228869-9322-420A-9E21-A5E8E4A35D8F}" type="presParOf" srcId="{B9A2A9D0-0CEF-4922-8082-455731CB7D5D}" destId="{914D0F62-5FD0-4514-AD0E-4CF62BC4AA45}" srcOrd="6" destOrd="0" presId="urn:microsoft.com/office/officeart/2005/8/layout/chevron1"/>
    <dgm:cxn modelId="{4CE8125D-D8BC-4BD5-AA9E-A36261C1A41E}" type="presParOf" srcId="{B9A2A9D0-0CEF-4922-8082-455731CB7D5D}" destId="{9C407E1E-5AC2-4FE4-A7BC-4D52F76D36F6}" srcOrd="7" destOrd="0" presId="urn:microsoft.com/office/officeart/2005/8/layout/chevron1"/>
    <dgm:cxn modelId="{2E24A1B7-C625-4F96-A895-D9C86F4B5F24}" type="presParOf" srcId="{B9A2A9D0-0CEF-4922-8082-455731CB7D5D}" destId="{62BA58C7-00E9-4941-9391-9AF6DDFC41AD}" srcOrd="8" destOrd="0" presId="urn:microsoft.com/office/officeart/2005/8/layout/chevron1"/>
    <dgm:cxn modelId="{55FD60E8-DF75-4D71-82E6-BE953E73241A}" type="presParOf" srcId="{B9A2A9D0-0CEF-4922-8082-455731CB7D5D}" destId="{10CEB48C-6901-4246-8121-6B58D3FB807E}" srcOrd="9" destOrd="0" presId="urn:microsoft.com/office/officeart/2005/8/layout/chevron1"/>
    <dgm:cxn modelId="{898CAC0C-9E18-43C2-BDA1-595900C9D6F1}" type="presParOf" srcId="{B9A2A9D0-0CEF-4922-8082-455731CB7D5D}" destId="{28B3DBF7-E2FA-48E2-AD67-1FCB27B44969}" srcOrd="10" destOrd="0" presId="urn:microsoft.com/office/officeart/2005/8/layout/chevron1"/>
    <dgm:cxn modelId="{736904DD-65DB-4476-96EF-D259325F313C}" type="presParOf" srcId="{B9A2A9D0-0CEF-4922-8082-455731CB7D5D}" destId="{FE949E09-0F01-4BF1-AD8F-E8506A71F762}" srcOrd="11" destOrd="0" presId="urn:microsoft.com/office/officeart/2005/8/layout/chevron1"/>
    <dgm:cxn modelId="{C9F73E1D-F8A1-4307-86EC-D758648CE237}" type="presParOf" srcId="{B9A2A9D0-0CEF-4922-8082-455731CB7D5D}" destId="{79839460-11B8-46DB-83DD-7B8A5D26A35E}"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882-5542-4ABB-A930-3A781C22A0A7}" type="doc">
      <dgm:prSet loTypeId="urn:microsoft.com/office/officeart/2005/8/layout/chevron1" loCatId="process" qsTypeId="urn:microsoft.com/office/officeart/2005/8/quickstyle/simple4" qsCatId="simple" csTypeId="urn:microsoft.com/office/officeart/2005/8/colors/colorful3" csCatId="colorful" phldr="1"/>
      <dgm:spPr/>
    </dgm:pt>
    <dgm:pt modelId="{7CAFB08D-B16C-4D6A-9761-F104B226D9F1}">
      <dgm:prSet phldrT="[文本]" custT="1"/>
      <dgm:spPr/>
      <dgm:t>
        <a:bodyPr/>
        <a:lstStyle/>
        <a:p>
          <a:r>
            <a:rPr lang="zh-CN" altLang="en-US" sz="1200" b="1" dirty="0">
              <a:latin typeface="微软雅黑" panose="020B0503020204020204" pitchFamily="34" charset="-122"/>
              <a:ea typeface="微软雅黑" panose="020B0503020204020204" pitchFamily="34" charset="-122"/>
            </a:rPr>
            <a:t>学前</a:t>
          </a:r>
        </a:p>
      </dgm:t>
    </dgm:pt>
    <dgm:pt modelId="{C391E1FE-E3B3-4C9A-90C3-CDF3DBFE0E93}" type="par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CEDD7104-7B70-4C21-B157-BD8332300BC6}" type="sib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BAC2CCC-5EA2-4116-AE0D-4E9C02FB1277}">
      <dgm:prSet phldrT="[文本]" custT="1"/>
      <dgm:spPr/>
      <dgm:t>
        <a:bodyPr/>
        <a:lstStyle/>
        <a:p>
          <a:r>
            <a:rPr lang="zh-CN" altLang="en-US" sz="1200" b="1" dirty="0">
              <a:latin typeface="微软雅黑" panose="020B0503020204020204" pitchFamily="34" charset="-122"/>
              <a:ea typeface="微软雅黑" panose="020B0503020204020204" pitchFamily="34" charset="-122"/>
            </a:rPr>
            <a:t>幼儿园</a:t>
          </a:r>
        </a:p>
      </dgm:t>
    </dgm:pt>
    <dgm:pt modelId="{51E701FE-AC2E-40F7-89B8-5A40C4A6CD20}" type="par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099482A-A824-4BBB-8926-B93D28B40A63}" type="sib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5796869-4BD8-4DB6-AB6D-2838CD3F96E5}">
      <dgm:prSet phldrT="[文本]" custT="1"/>
      <dgm:spPr/>
      <dgm:t>
        <a:bodyPr/>
        <a:lstStyle/>
        <a:p>
          <a:r>
            <a:rPr lang="zh-CN" altLang="en-US" sz="1200" b="1" dirty="0">
              <a:latin typeface="微软雅黑" panose="020B0503020204020204" pitchFamily="34" charset="-122"/>
              <a:ea typeface="微软雅黑" panose="020B0503020204020204" pitchFamily="34" charset="-122"/>
            </a:rPr>
            <a:t>小学</a:t>
          </a:r>
        </a:p>
      </dgm:t>
    </dgm:pt>
    <dgm:pt modelId="{9A58216B-D6C8-428B-9BCF-83957E9B87FB}" type="par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DF4123A-67DB-4A45-8333-5CA8A4AF02EA}" type="sib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0752AD83-C093-4DBC-89AE-13473FC40DF1}">
      <dgm:prSet phldrT="[文本]" custT="1"/>
      <dgm:spPr/>
      <dgm:t>
        <a:bodyPr/>
        <a:lstStyle/>
        <a:p>
          <a:r>
            <a:rPr lang="zh-CN" altLang="en-US" sz="1200" b="1" dirty="0">
              <a:latin typeface="微软雅黑" panose="020B0503020204020204" pitchFamily="34" charset="-122"/>
              <a:ea typeface="微软雅黑" panose="020B0503020204020204" pitchFamily="34" charset="-122"/>
            </a:rPr>
            <a:t>初中</a:t>
          </a:r>
        </a:p>
      </dgm:t>
    </dgm:pt>
    <dgm:pt modelId="{97922832-7C27-407B-BD70-D20B6D1FC281}" type="par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9164718-A2C3-4D07-90B8-82F4F679FADC}" type="sib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92CE811-7768-453C-8189-E42900A8DB8F}">
      <dgm:prSet phldrT="[文本]" custT="1"/>
      <dgm:spPr/>
      <dgm:t>
        <a:bodyPr/>
        <a:lstStyle/>
        <a:p>
          <a:r>
            <a:rPr lang="zh-CN" altLang="en-US" sz="1200" b="1" dirty="0">
              <a:latin typeface="微软雅黑" panose="020B0503020204020204" pitchFamily="34" charset="-122"/>
              <a:ea typeface="微软雅黑" panose="020B0503020204020204" pitchFamily="34" charset="-122"/>
            </a:rPr>
            <a:t>高中</a:t>
          </a:r>
        </a:p>
      </dgm:t>
    </dgm:pt>
    <dgm:pt modelId="{E3F8A86E-44C2-4253-98EE-75424DE4CF9F}" type="par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2788444-6FE3-4D0B-A3D2-5566E572B388}" type="sib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8CD136E4-7415-46C1-9695-DC4E348600FF}">
      <dgm:prSet phldrT="[文本]" custT="1"/>
      <dgm:spPr/>
      <dgm:t>
        <a:bodyPr/>
        <a:lstStyle/>
        <a:p>
          <a:r>
            <a:rPr lang="zh-CN" altLang="en-US" sz="1200" b="1" dirty="0">
              <a:latin typeface="微软雅黑" panose="020B0503020204020204" pitchFamily="34" charset="-122"/>
              <a:ea typeface="微软雅黑" panose="020B0503020204020204" pitchFamily="34" charset="-122"/>
            </a:rPr>
            <a:t>大学</a:t>
          </a:r>
        </a:p>
      </dgm:t>
    </dgm:pt>
    <dgm:pt modelId="{828D7038-A464-4B51-A25D-0DE7AC11F881}" type="par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CCB7E5B-14CC-4216-876E-88414F717789}" type="sib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DBE5BE0-1EB0-457E-BB45-67F21344BD00}">
      <dgm:prSet phldrT="[文本]" custT="1"/>
      <dgm:spPr/>
      <dgm:t>
        <a:bodyPr/>
        <a:lstStyle/>
        <a:p>
          <a:r>
            <a:rPr lang="zh-CN" altLang="en-US" sz="1200" b="1" dirty="0">
              <a:latin typeface="微软雅黑" panose="020B0503020204020204" pitchFamily="34" charset="-122"/>
              <a:ea typeface="微软雅黑" panose="020B0503020204020204" pitchFamily="34" charset="-122"/>
            </a:rPr>
            <a:t>工作</a:t>
          </a:r>
        </a:p>
      </dgm:t>
    </dgm:pt>
    <dgm:pt modelId="{8F728B77-4A7B-42B2-B249-E068BCF31469}" type="parTrans" cxnId="{6AC58B0F-E08C-4B2D-A713-A26D374545C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DE122E9-D6AE-4073-8DFB-104A28D95198}" type="sibTrans" cxnId="{6AC58B0F-E08C-4B2D-A713-A26D374545C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A17A4C3-5F07-43D2-A009-B90FDA68378D}">
      <dgm:prSet phldrT="[文本]" custT="1"/>
      <dgm:spPr/>
      <dgm:t>
        <a:bodyPr/>
        <a:lstStyle/>
        <a:p>
          <a:r>
            <a:rPr lang="zh-CN" altLang="en-US" sz="1200" b="1" dirty="0">
              <a:latin typeface="微软雅黑" panose="020B0503020204020204" pitchFamily="34" charset="-122"/>
              <a:ea typeface="微软雅黑" panose="020B0503020204020204" pitchFamily="34" charset="-122"/>
            </a:rPr>
            <a:t>退休</a:t>
          </a:r>
        </a:p>
      </dgm:t>
    </dgm:pt>
    <dgm:pt modelId="{65D94866-517D-4CA0-AADB-0F8A413AFC9F}" type="parTrans" cxnId="{3EBA3EFA-F4B7-463C-B82B-363BF14AACEA}">
      <dgm:prSet/>
      <dgm:spPr/>
      <dgm:t>
        <a:bodyPr/>
        <a:lstStyle/>
        <a:p>
          <a:endParaRPr lang="zh-CN" altLang="en-US"/>
        </a:p>
      </dgm:t>
    </dgm:pt>
    <dgm:pt modelId="{43C40F64-638B-4BDC-97A3-BA8C9219EE27}" type="sibTrans" cxnId="{3EBA3EFA-F4B7-463C-B82B-363BF14AACEA}">
      <dgm:prSet/>
      <dgm:spPr/>
      <dgm:t>
        <a:bodyPr/>
        <a:lstStyle/>
        <a:p>
          <a:endParaRPr lang="zh-CN" altLang="en-US"/>
        </a:p>
      </dgm:t>
    </dgm:pt>
    <dgm:pt modelId="{B9A2A9D0-0CEF-4922-8082-455731CB7D5D}" type="pres">
      <dgm:prSet presAssocID="{FDEAD882-5542-4ABB-A930-3A781C22A0A7}" presName="Name0" presStyleCnt="0">
        <dgm:presLayoutVars>
          <dgm:dir/>
          <dgm:animLvl val="lvl"/>
          <dgm:resizeHandles val="exact"/>
        </dgm:presLayoutVars>
      </dgm:prSet>
      <dgm:spPr/>
    </dgm:pt>
    <dgm:pt modelId="{65A9A2FB-F662-4D3A-B151-F20D764D79EE}" type="pres">
      <dgm:prSet presAssocID="{7CAFB08D-B16C-4D6A-9761-F104B226D9F1}" presName="parTxOnly" presStyleLbl="node1" presStyleIdx="0" presStyleCnt="8">
        <dgm:presLayoutVars>
          <dgm:chMax val="0"/>
          <dgm:chPref val="0"/>
          <dgm:bulletEnabled val="1"/>
        </dgm:presLayoutVars>
      </dgm:prSet>
      <dgm:spPr/>
    </dgm:pt>
    <dgm:pt modelId="{75A67320-85EB-4A5C-AFBC-4050A9F3DBB5}" type="pres">
      <dgm:prSet presAssocID="{CEDD7104-7B70-4C21-B157-BD8332300BC6}" presName="parTxOnlySpace" presStyleCnt="0"/>
      <dgm:spPr/>
    </dgm:pt>
    <dgm:pt modelId="{C9588F24-CF9A-4B98-A2A1-C3B163DBA8B7}" type="pres">
      <dgm:prSet presAssocID="{EBAC2CCC-5EA2-4116-AE0D-4E9C02FB1277}" presName="parTxOnly" presStyleLbl="node1" presStyleIdx="1" presStyleCnt="8">
        <dgm:presLayoutVars>
          <dgm:chMax val="0"/>
          <dgm:chPref val="0"/>
          <dgm:bulletEnabled val="1"/>
        </dgm:presLayoutVars>
      </dgm:prSet>
      <dgm:spPr/>
    </dgm:pt>
    <dgm:pt modelId="{7AB032B9-D750-4E3F-8863-79449A86B29C}" type="pres">
      <dgm:prSet presAssocID="{E099482A-A824-4BBB-8926-B93D28B40A63}" presName="parTxOnlySpace" presStyleCnt="0"/>
      <dgm:spPr/>
    </dgm:pt>
    <dgm:pt modelId="{666A38E3-655C-46D2-B870-8AE29B78F82E}" type="pres">
      <dgm:prSet presAssocID="{95796869-4BD8-4DB6-AB6D-2838CD3F96E5}" presName="parTxOnly" presStyleLbl="node1" presStyleIdx="2" presStyleCnt="8">
        <dgm:presLayoutVars>
          <dgm:chMax val="0"/>
          <dgm:chPref val="0"/>
          <dgm:bulletEnabled val="1"/>
        </dgm:presLayoutVars>
      </dgm:prSet>
      <dgm:spPr/>
    </dgm:pt>
    <dgm:pt modelId="{07F2F01F-8C2B-4D1D-9D3A-562F555DF33C}" type="pres">
      <dgm:prSet presAssocID="{FDF4123A-67DB-4A45-8333-5CA8A4AF02EA}" presName="parTxOnlySpace" presStyleCnt="0"/>
      <dgm:spPr/>
    </dgm:pt>
    <dgm:pt modelId="{914D0F62-5FD0-4514-AD0E-4CF62BC4AA45}" type="pres">
      <dgm:prSet presAssocID="{0752AD83-C093-4DBC-89AE-13473FC40DF1}" presName="parTxOnly" presStyleLbl="node1" presStyleIdx="3" presStyleCnt="8">
        <dgm:presLayoutVars>
          <dgm:chMax val="0"/>
          <dgm:chPref val="0"/>
          <dgm:bulletEnabled val="1"/>
        </dgm:presLayoutVars>
      </dgm:prSet>
      <dgm:spPr/>
    </dgm:pt>
    <dgm:pt modelId="{9C407E1E-5AC2-4FE4-A7BC-4D52F76D36F6}" type="pres">
      <dgm:prSet presAssocID="{99164718-A2C3-4D07-90B8-82F4F679FADC}" presName="parTxOnlySpace" presStyleCnt="0"/>
      <dgm:spPr/>
    </dgm:pt>
    <dgm:pt modelId="{62BA58C7-00E9-4941-9391-9AF6DDFC41AD}" type="pres">
      <dgm:prSet presAssocID="{792CE811-7768-453C-8189-E42900A8DB8F}" presName="parTxOnly" presStyleLbl="node1" presStyleIdx="4" presStyleCnt="8">
        <dgm:presLayoutVars>
          <dgm:chMax val="0"/>
          <dgm:chPref val="0"/>
          <dgm:bulletEnabled val="1"/>
        </dgm:presLayoutVars>
      </dgm:prSet>
      <dgm:spPr/>
    </dgm:pt>
    <dgm:pt modelId="{10CEB48C-6901-4246-8121-6B58D3FB807E}" type="pres">
      <dgm:prSet presAssocID="{92788444-6FE3-4D0B-A3D2-5566E572B388}" presName="parTxOnlySpace" presStyleCnt="0"/>
      <dgm:spPr/>
    </dgm:pt>
    <dgm:pt modelId="{28B3DBF7-E2FA-48E2-AD67-1FCB27B44969}" type="pres">
      <dgm:prSet presAssocID="{8CD136E4-7415-46C1-9695-DC4E348600FF}" presName="parTxOnly" presStyleLbl="node1" presStyleIdx="5" presStyleCnt="8">
        <dgm:presLayoutVars>
          <dgm:chMax val="0"/>
          <dgm:chPref val="0"/>
          <dgm:bulletEnabled val="1"/>
        </dgm:presLayoutVars>
      </dgm:prSet>
      <dgm:spPr/>
    </dgm:pt>
    <dgm:pt modelId="{FE949E09-0F01-4BF1-AD8F-E8506A71F762}" type="pres">
      <dgm:prSet presAssocID="{FCCB7E5B-14CC-4216-876E-88414F717789}" presName="parTxOnlySpace" presStyleCnt="0"/>
      <dgm:spPr/>
    </dgm:pt>
    <dgm:pt modelId="{79839460-11B8-46DB-83DD-7B8A5D26A35E}" type="pres">
      <dgm:prSet presAssocID="{FDBE5BE0-1EB0-457E-BB45-67F21344BD00}" presName="parTxOnly" presStyleLbl="node1" presStyleIdx="6" presStyleCnt="8">
        <dgm:presLayoutVars>
          <dgm:chMax val="0"/>
          <dgm:chPref val="0"/>
          <dgm:bulletEnabled val="1"/>
        </dgm:presLayoutVars>
      </dgm:prSet>
      <dgm:spPr/>
    </dgm:pt>
    <dgm:pt modelId="{78201FFB-7A67-4676-8270-831B53DB6A24}" type="pres">
      <dgm:prSet presAssocID="{9DE122E9-D6AE-4073-8DFB-104A28D95198}" presName="parTxOnlySpace" presStyleCnt="0"/>
      <dgm:spPr/>
    </dgm:pt>
    <dgm:pt modelId="{5C6AB1FE-AB9C-45C8-B8EA-742694484871}" type="pres">
      <dgm:prSet presAssocID="{7A17A4C3-5F07-43D2-A009-B90FDA68378D}" presName="parTxOnly" presStyleLbl="node1" presStyleIdx="7" presStyleCnt="8">
        <dgm:presLayoutVars>
          <dgm:chMax val="0"/>
          <dgm:chPref val="0"/>
          <dgm:bulletEnabled val="1"/>
        </dgm:presLayoutVars>
      </dgm:prSet>
      <dgm:spPr/>
    </dgm:pt>
  </dgm:ptLst>
  <dgm:cxnLst>
    <dgm:cxn modelId="{6AC58B0F-E08C-4B2D-A713-A26D374545CB}" srcId="{FDEAD882-5542-4ABB-A930-3A781C22A0A7}" destId="{FDBE5BE0-1EB0-457E-BB45-67F21344BD00}" srcOrd="6" destOrd="0" parTransId="{8F728B77-4A7B-42B2-B249-E068BCF31469}" sibTransId="{9DE122E9-D6AE-4073-8DFB-104A28D95198}"/>
    <dgm:cxn modelId="{45A6973E-9D26-421C-88F6-633AAB636652}" srcId="{FDEAD882-5542-4ABB-A930-3A781C22A0A7}" destId="{792CE811-7768-453C-8189-E42900A8DB8F}" srcOrd="4" destOrd="0" parTransId="{E3F8A86E-44C2-4253-98EE-75424DE4CF9F}" sibTransId="{92788444-6FE3-4D0B-A3D2-5566E572B388}"/>
    <dgm:cxn modelId="{76B12747-31CC-4FEE-883D-D6C9153511A0}" type="presOf" srcId="{792CE811-7768-453C-8189-E42900A8DB8F}" destId="{62BA58C7-00E9-4941-9391-9AF6DDFC41AD}" srcOrd="0" destOrd="0" presId="urn:microsoft.com/office/officeart/2005/8/layout/chevron1"/>
    <dgm:cxn modelId="{E6C40371-B231-4BB7-9C0D-CA9447261120}" srcId="{FDEAD882-5542-4ABB-A930-3A781C22A0A7}" destId="{7CAFB08D-B16C-4D6A-9761-F104B226D9F1}" srcOrd="0" destOrd="0" parTransId="{C391E1FE-E3B3-4C9A-90C3-CDF3DBFE0E93}" sibTransId="{CEDD7104-7B70-4C21-B157-BD8332300BC6}"/>
    <dgm:cxn modelId="{0E762274-F716-4B8C-85C3-8A77AFECB78A}" srcId="{FDEAD882-5542-4ABB-A930-3A781C22A0A7}" destId="{EBAC2CCC-5EA2-4116-AE0D-4E9C02FB1277}" srcOrd="1" destOrd="0" parTransId="{51E701FE-AC2E-40F7-89B8-5A40C4A6CD20}" sibTransId="{E099482A-A824-4BBB-8926-B93D28B40A63}"/>
    <dgm:cxn modelId="{9E916454-8ADF-4057-9746-D8D528CD3D37}" type="presOf" srcId="{95796869-4BD8-4DB6-AB6D-2838CD3F96E5}" destId="{666A38E3-655C-46D2-B870-8AE29B78F82E}" srcOrd="0" destOrd="0" presId="urn:microsoft.com/office/officeart/2005/8/layout/chevron1"/>
    <dgm:cxn modelId="{D952B27A-833F-44DD-9D65-7BDB13F8DC06}" type="presOf" srcId="{EBAC2CCC-5EA2-4116-AE0D-4E9C02FB1277}" destId="{C9588F24-CF9A-4B98-A2A1-C3B163DBA8B7}" srcOrd="0" destOrd="0" presId="urn:microsoft.com/office/officeart/2005/8/layout/chevron1"/>
    <dgm:cxn modelId="{DF81D05A-1E62-437B-9D49-6F3F349071F5}" type="presOf" srcId="{8CD136E4-7415-46C1-9695-DC4E348600FF}" destId="{28B3DBF7-E2FA-48E2-AD67-1FCB27B44969}" srcOrd="0" destOrd="0" presId="urn:microsoft.com/office/officeart/2005/8/layout/chevron1"/>
    <dgm:cxn modelId="{BEA76F7D-7C66-48B4-AD24-8C241D76196E}" type="presOf" srcId="{7A17A4C3-5F07-43D2-A009-B90FDA68378D}" destId="{5C6AB1FE-AB9C-45C8-B8EA-742694484871}" srcOrd="0" destOrd="0" presId="urn:microsoft.com/office/officeart/2005/8/layout/chevron1"/>
    <dgm:cxn modelId="{73BCD77E-5827-407C-AB9D-C559416BF09D}" type="presOf" srcId="{0752AD83-C093-4DBC-89AE-13473FC40DF1}" destId="{914D0F62-5FD0-4514-AD0E-4CF62BC4AA45}" srcOrd="0" destOrd="0" presId="urn:microsoft.com/office/officeart/2005/8/layout/chevron1"/>
    <dgm:cxn modelId="{287F108F-7020-46D3-8251-85697EC8A5FF}" type="presOf" srcId="{7CAFB08D-B16C-4D6A-9761-F104B226D9F1}" destId="{65A9A2FB-F662-4D3A-B151-F20D764D79EE}" srcOrd="0" destOrd="0" presId="urn:microsoft.com/office/officeart/2005/8/layout/chevron1"/>
    <dgm:cxn modelId="{78A00894-58A4-424A-8FAB-0FDF1ECF7919}" srcId="{FDEAD882-5542-4ABB-A930-3A781C22A0A7}" destId="{95796869-4BD8-4DB6-AB6D-2838CD3F96E5}" srcOrd="2" destOrd="0" parTransId="{9A58216B-D6C8-428B-9BCF-83957E9B87FB}" sibTransId="{FDF4123A-67DB-4A45-8333-5CA8A4AF02EA}"/>
    <dgm:cxn modelId="{12D80AB9-9577-4D72-9289-95537C8EAF56}" srcId="{FDEAD882-5542-4ABB-A930-3A781C22A0A7}" destId="{8CD136E4-7415-46C1-9695-DC4E348600FF}" srcOrd="5" destOrd="0" parTransId="{828D7038-A464-4B51-A25D-0DE7AC11F881}" sibTransId="{FCCB7E5B-14CC-4216-876E-88414F717789}"/>
    <dgm:cxn modelId="{9389B5CB-DFA7-4F51-8F7A-6E51E80583A4}" type="presOf" srcId="{FDEAD882-5542-4ABB-A930-3A781C22A0A7}" destId="{B9A2A9D0-0CEF-4922-8082-455731CB7D5D}" srcOrd="0" destOrd="0" presId="urn:microsoft.com/office/officeart/2005/8/layout/chevron1"/>
    <dgm:cxn modelId="{5CD7EFDB-4452-4410-8AFD-FEFE4BF4A15B}" type="presOf" srcId="{FDBE5BE0-1EB0-457E-BB45-67F21344BD00}" destId="{79839460-11B8-46DB-83DD-7B8A5D26A35E}" srcOrd="0" destOrd="0" presId="urn:microsoft.com/office/officeart/2005/8/layout/chevron1"/>
    <dgm:cxn modelId="{DDAEC5DC-B822-43B2-9086-E66790EA55B8}" srcId="{FDEAD882-5542-4ABB-A930-3A781C22A0A7}" destId="{0752AD83-C093-4DBC-89AE-13473FC40DF1}" srcOrd="3" destOrd="0" parTransId="{97922832-7C27-407B-BD70-D20B6D1FC281}" sibTransId="{99164718-A2C3-4D07-90B8-82F4F679FADC}"/>
    <dgm:cxn modelId="{3EBA3EFA-F4B7-463C-B82B-363BF14AACEA}" srcId="{FDEAD882-5542-4ABB-A930-3A781C22A0A7}" destId="{7A17A4C3-5F07-43D2-A009-B90FDA68378D}" srcOrd="7" destOrd="0" parTransId="{65D94866-517D-4CA0-AADB-0F8A413AFC9F}" sibTransId="{43C40F64-638B-4BDC-97A3-BA8C9219EE27}"/>
    <dgm:cxn modelId="{2D4CBAC4-ACBB-4419-BC43-803884826441}" type="presParOf" srcId="{B9A2A9D0-0CEF-4922-8082-455731CB7D5D}" destId="{65A9A2FB-F662-4D3A-B151-F20D764D79EE}" srcOrd="0" destOrd="0" presId="urn:microsoft.com/office/officeart/2005/8/layout/chevron1"/>
    <dgm:cxn modelId="{170AA725-843E-457F-B46E-BFF82E11D005}" type="presParOf" srcId="{B9A2A9D0-0CEF-4922-8082-455731CB7D5D}" destId="{75A67320-85EB-4A5C-AFBC-4050A9F3DBB5}" srcOrd="1" destOrd="0" presId="urn:microsoft.com/office/officeart/2005/8/layout/chevron1"/>
    <dgm:cxn modelId="{203D96DC-1001-4216-B743-6AF0C814C14B}" type="presParOf" srcId="{B9A2A9D0-0CEF-4922-8082-455731CB7D5D}" destId="{C9588F24-CF9A-4B98-A2A1-C3B163DBA8B7}" srcOrd="2" destOrd="0" presId="urn:microsoft.com/office/officeart/2005/8/layout/chevron1"/>
    <dgm:cxn modelId="{C3B6BFAE-ED1B-4FBA-A445-CE4D0F6F95CD}" type="presParOf" srcId="{B9A2A9D0-0CEF-4922-8082-455731CB7D5D}" destId="{7AB032B9-D750-4E3F-8863-79449A86B29C}" srcOrd="3" destOrd="0" presId="urn:microsoft.com/office/officeart/2005/8/layout/chevron1"/>
    <dgm:cxn modelId="{01754299-4BEE-486B-B5FF-A41E9C4D8471}" type="presParOf" srcId="{B9A2A9D0-0CEF-4922-8082-455731CB7D5D}" destId="{666A38E3-655C-46D2-B870-8AE29B78F82E}" srcOrd="4" destOrd="0" presId="urn:microsoft.com/office/officeart/2005/8/layout/chevron1"/>
    <dgm:cxn modelId="{F12D26EE-D9F9-4CAC-B121-FE653440F3F3}" type="presParOf" srcId="{B9A2A9D0-0CEF-4922-8082-455731CB7D5D}" destId="{07F2F01F-8C2B-4D1D-9D3A-562F555DF33C}" srcOrd="5" destOrd="0" presId="urn:microsoft.com/office/officeart/2005/8/layout/chevron1"/>
    <dgm:cxn modelId="{D7228869-9322-420A-9E21-A5E8E4A35D8F}" type="presParOf" srcId="{B9A2A9D0-0CEF-4922-8082-455731CB7D5D}" destId="{914D0F62-5FD0-4514-AD0E-4CF62BC4AA45}" srcOrd="6" destOrd="0" presId="urn:microsoft.com/office/officeart/2005/8/layout/chevron1"/>
    <dgm:cxn modelId="{4CE8125D-D8BC-4BD5-AA9E-A36261C1A41E}" type="presParOf" srcId="{B9A2A9D0-0CEF-4922-8082-455731CB7D5D}" destId="{9C407E1E-5AC2-4FE4-A7BC-4D52F76D36F6}" srcOrd="7" destOrd="0" presId="urn:microsoft.com/office/officeart/2005/8/layout/chevron1"/>
    <dgm:cxn modelId="{2E24A1B7-C625-4F96-A895-D9C86F4B5F24}" type="presParOf" srcId="{B9A2A9D0-0CEF-4922-8082-455731CB7D5D}" destId="{62BA58C7-00E9-4941-9391-9AF6DDFC41AD}" srcOrd="8" destOrd="0" presId="urn:microsoft.com/office/officeart/2005/8/layout/chevron1"/>
    <dgm:cxn modelId="{55FD60E8-DF75-4D71-82E6-BE953E73241A}" type="presParOf" srcId="{B9A2A9D0-0CEF-4922-8082-455731CB7D5D}" destId="{10CEB48C-6901-4246-8121-6B58D3FB807E}" srcOrd="9" destOrd="0" presId="urn:microsoft.com/office/officeart/2005/8/layout/chevron1"/>
    <dgm:cxn modelId="{898CAC0C-9E18-43C2-BDA1-595900C9D6F1}" type="presParOf" srcId="{B9A2A9D0-0CEF-4922-8082-455731CB7D5D}" destId="{28B3DBF7-E2FA-48E2-AD67-1FCB27B44969}" srcOrd="10" destOrd="0" presId="urn:microsoft.com/office/officeart/2005/8/layout/chevron1"/>
    <dgm:cxn modelId="{736904DD-65DB-4476-96EF-D259325F313C}" type="presParOf" srcId="{B9A2A9D0-0CEF-4922-8082-455731CB7D5D}" destId="{FE949E09-0F01-4BF1-AD8F-E8506A71F762}" srcOrd="11" destOrd="0" presId="urn:microsoft.com/office/officeart/2005/8/layout/chevron1"/>
    <dgm:cxn modelId="{C9F73E1D-F8A1-4307-86EC-D758648CE237}" type="presParOf" srcId="{B9A2A9D0-0CEF-4922-8082-455731CB7D5D}" destId="{79839460-11B8-46DB-83DD-7B8A5D26A35E}" srcOrd="12" destOrd="0" presId="urn:microsoft.com/office/officeart/2005/8/layout/chevron1"/>
    <dgm:cxn modelId="{46D7DB41-64B2-416D-977B-D4BBEC3A2688}" type="presParOf" srcId="{B9A2A9D0-0CEF-4922-8082-455731CB7D5D}" destId="{78201FFB-7A67-4676-8270-831B53DB6A24}" srcOrd="13" destOrd="0" presId="urn:microsoft.com/office/officeart/2005/8/layout/chevron1"/>
    <dgm:cxn modelId="{A5D1DF2D-4FF1-49A6-A0A0-CB8311508FF8}" type="presParOf" srcId="{B9A2A9D0-0CEF-4922-8082-455731CB7D5D}" destId="{5C6AB1FE-AB9C-45C8-B8EA-742694484871}" srcOrd="1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EAD882-5542-4ABB-A930-3A781C22A0A7}" type="doc">
      <dgm:prSet loTypeId="urn:microsoft.com/office/officeart/2005/8/layout/chevron1" loCatId="process" qsTypeId="urn:microsoft.com/office/officeart/2005/8/quickstyle/simple4" qsCatId="simple" csTypeId="urn:microsoft.com/office/officeart/2005/8/colors/colorful4" csCatId="colorful" phldr="1"/>
      <dgm:spPr/>
    </dgm:pt>
    <dgm:pt modelId="{7CAFB08D-B16C-4D6A-9761-F104B226D9F1}">
      <dgm:prSet phldrT="[文本]" custT="1"/>
      <dgm:spPr/>
      <dgm:t>
        <a:bodyPr/>
        <a:lstStyle/>
        <a:p>
          <a:r>
            <a:rPr lang="zh-CN" altLang="en-US" sz="1200" b="1" dirty="0">
              <a:latin typeface="微软雅黑" panose="020B0503020204020204" pitchFamily="34" charset="-122"/>
              <a:ea typeface="微软雅黑" panose="020B0503020204020204" pitchFamily="34" charset="-122"/>
            </a:rPr>
            <a:t>咨询</a:t>
          </a:r>
        </a:p>
      </dgm:t>
    </dgm:pt>
    <dgm:pt modelId="{C391E1FE-E3B3-4C9A-90C3-CDF3DBFE0E93}" type="par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CEDD7104-7B70-4C21-B157-BD8332300BC6}" type="sibTrans" cxnId="{E6C40371-B231-4BB7-9C0D-CA9447261120}">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BAC2CCC-5EA2-4116-AE0D-4E9C02FB1277}">
      <dgm:prSet phldrT="[文本]" custT="1"/>
      <dgm:spPr/>
      <dgm:t>
        <a:bodyPr/>
        <a:lstStyle/>
        <a:p>
          <a:r>
            <a:rPr lang="zh-CN" altLang="en-US" sz="1200" b="1" dirty="0">
              <a:latin typeface="微软雅黑" panose="020B0503020204020204" pitchFamily="34" charset="-122"/>
              <a:ea typeface="微软雅黑" panose="020B0503020204020204" pitchFamily="34" charset="-122"/>
            </a:rPr>
            <a:t>报名</a:t>
          </a:r>
        </a:p>
      </dgm:t>
    </dgm:pt>
    <dgm:pt modelId="{51E701FE-AC2E-40F7-89B8-5A40C4A6CD20}" type="par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099482A-A824-4BBB-8926-B93D28B40A63}" type="sibTrans" cxnId="{0E762274-F716-4B8C-85C3-8A77AFECB78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5796869-4BD8-4DB6-AB6D-2838CD3F96E5}">
      <dgm:prSet phldrT="[文本]" custT="1"/>
      <dgm:spPr/>
      <dgm:t>
        <a:bodyPr/>
        <a:lstStyle/>
        <a:p>
          <a:r>
            <a:rPr lang="zh-CN" altLang="en-US" sz="1200" b="1" dirty="0">
              <a:latin typeface="微软雅黑" panose="020B0503020204020204" pitchFamily="34" charset="-122"/>
              <a:ea typeface="微软雅黑" panose="020B0503020204020204" pitchFamily="34" charset="-122"/>
            </a:rPr>
            <a:t>学习</a:t>
          </a:r>
        </a:p>
      </dgm:t>
    </dgm:pt>
    <dgm:pt modelId="{9A58216B-D6C8-428B-9BCF-83957E9B87FB}" type="par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DF4123A-67DB-4A45-8333-5CA8A4AF02EA}" type="sibTrans" cxnId="{78A00894-58A4-424A-8FAB-0FDF1ECF791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0752AD83-C093-4DBC-89AE-13473FC40DF1}">
      <dgm:prSet phldrT="[文本]" custT="1"/>
      <dgm:spPr/>
      <dgm:t>
        <a:bodyPr/>
        <a:lstStyle/>
        <a:p>
          <a:r>
            <a:rPr lang="zh-CN" altLang="en-US" sz="1200" b="1" dirty="0">
              <a:latin typeface="微软雅黑" panose="020B0503020204020204" pitchFamily="34" charset="-122"/>
              <a:ea typeface="微软雅黑" panose="020B0503020204020204" pitchFamily="34" charset="-122"/>
            </a:rPr>
            <a:t>复习</a:t>
          </a:r>
        </a:p>
      </dgm:t>
    </dgm:pt>
    <dgm:pt modelId="{97922832-7C27-407B-BD70-D20B6D1FC281}" type="par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9164718-A2C3-4D07-90B8-82F4F679FADC}" type="sibTrans" cxnId="{DDAEC5DC-B822-43B2-9086-E66790EA55B8}">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92CE811-7768-453C-8189-E42900A8DB8F}">
      <dgm:prSet phldrT="[文本]" custT="1"/>
      <dgm:spPr/>
      <dgm:t>
        <a:bodyPr/>
        <a:lstStyle/>
        <a:p>
          <a:r>
            <a:rPr lang="zh-CN" altLang="en-US" sz="1200" b="1" dirty="0">
              <a:latin typeface="微软雅黑" panose="020B0503020204020204" pitchFamily="34" charset="-122"/>
              <a:ea typeface="微软雅黑" panose="020B0503020204020204" pitchFamily="34" charset="-122"/>
            </a:rPr>
            <a:t>模拟</a:t>
          </a:r>
        </a:p>
      </dgm:t>
    </dgm:pt>
    <dgm:pt modelId="{E3F8A86E-44C2-4253-98EE-75424DE4CF9F}" type="par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2788444-6FE3-4D0B-A3D2-5566E572B388}" type="sibTrans" cxnId="{45A6973E-9D26-421C-88F6-633AAB63665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8CD136E4-7415-46C1-9695-DC4E348600FF}">
      <dgm:prSet phldrT="[文本]" custT="1"/>
      <dgm:spPr/>
      <dgm:t>
        <a:bodyPr/>
        <a:lstStyle/>
        <a:p>
          <a:r>
            <a:rPr lang="zh-CN" altLang="en-US" sz="1200" b="1" dirty="0">
              <a:latin typeface="微软雅黑" panose="020B0503020204020204" pitchFamily="34" charset="-122"/>
              <a:ea typeface="微软雅黑" panose="020B0503020204020204" pitchFamily="34" charset="-122"/>
            </a:rPr>
            <a:t>考试</a:t>
          </a:r>
        </a:p>
      </dgm:t>
    </dgm:pt>
    <dgm:pt modelId="{828D7038-A464-4B51-A25D-0DE7AC11F881}" type="par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CCB7E5B-14CC-4216-876E-88414F717789}" type="sibTrans" cxnId="{12D80AB9-9577-4D72-9289-95537C8EAF5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B9A2A9D0-0CEF-4922-8082-455731CB7D5D}" type="pres">
      <dgm:prSet presAssocID="{FDEAD882-5542-4ABB-A930-3A781C22A0A7}" presName="Name0" presStyleCnt="0">
        <dgm:presLayoutVars>
          <dgm:dir/>
          <dgm:animLvl val="lvl"/>
          <dgm:resizeHandles val="exact"/>
        </dgm:presLayoutVars>
      </dgm:prSet>
      <dgm:spPr/>
    </dgm:pt>
    <dgm:pt modelId="{65A9A2FB-F662-4D3A-B151-F20D764D79EE}" type="pres">
      <dgm:prSet presAssocID="{7CAFB08D-B16C-4D6A-9761-F104B226D9F1}" presName="parTxOnly" presStyleLbl="node1" presStyleIdx="0" presStyleCnt="6">
        <dgm:presLayoutVars>
          <dgm:chMax val="0"/>
          <dgm:chPref val="0"/>
          <dgm:bulletEnabled val="1"/>
        </dgm:presLayoutVars>
      </dgm:prSet>
      <dgm:spPr/>
    </dgm:pt>
    <dgm:pt modelId="{75A67320-85EB-4A5C-AFBC-4050A9F3DBB5}" type="pres">
      <dgm:prSet presAssocID="{CEDD7104-7B70-4C21-B157-BD8332300BC6}" presName="parTxOnlySpace" presStyleCnt="0"/>
      <dgm:spPr/>
    </dgm:pt>
    <dgm:pt modelId="{C9588F24-CF9A-4B98-A2A1-C3B163DBA8B7}" type="pres">
      <dgm:prSet presAssocID="{EBAC2CCC-5EA2-4116-AE0D-4E9C02FB1277}" presName="parTxOnly" presStyleLbl="node1" presStyleIdx="1" presStyleCnt="6">
        <dgm:presLayoutVars>
          <dgm:chMax val="0"/>
          <dgm:chPref val="0"/>
          <dgm:bulletEnabled val="1"/>
        </dgm:presLayoutVars>
      </dgm:prSet>
      <dgm:spPr/>
    </dgm:pt>
    <dgm:pt modelId="{7AB032B9-D750-4E3F-8863-79449A86B29C}" type="pres">
      <dgm:prSet presAssocID="{E099482A-A824-4BBB-8926-B93D28B40A63}" presName="parTxOnlySpace" presStyleCnt="0"/>
      <dgm:spPr/>
    </dgm:pt>
    <dgm:pt modelId="{666A38E3-655C-46D2-B870-8AE29B78F82E}" type="pres">
      <dgm:prSet presAssocID="{95796869-4BD8-4DB6-AB6D-2838CD3F96E5}" presName="parTxOnly" presStyleLbl="node1" presStyleIdx="2" presStyleCnt="6">
        <dgm:presLayoutVars>
          <dgm:chMax val="0"/>
          <dgm:chPref val="0"/>
          <dgm:bulletEnabled val="1"/>
        </dgm:presLayoutVars>
      </dgm:prSet>
      <dgm:spPr/>
    </dgm:pt>
    <dgm:pt modelId="{07F2F01F-8C2B-4D1D-9D3A-562F555DF33C}" type="pres">
      <dgm:prSet presAssocID="{FDF4123A-67DB-4A45-8333-5CA8A4AF02EA}" presName="parTxOnlySpace" presStyleCnt="0"/>
      <dgm:spPr/>
    </dgm:pt>
    <dgm:pt modelId="{914D0F62-5FD0-4514-AD0E-4CF62BC4AA45}" type="pres">
      <dgm:prSet presAssocID="{0752AD83-C093-4DBC-89AE-13473FC40DF1}" presName="parTxOnly" presStyleLbl="node1" presStyleIdx="3" presStyleCnt="6">
        <dgm:presLayoutVars>
          <dgm:chMax val="0"/>
          <dgm:chPref val="0"/>
          <dgm:bulletEnabled val="1"/>
        </dgm:presLayoutVars>
      </dgm:prSet>
      <dgm:spPr/>
    </dgm:pt>
    <dgm:pt modelId="{9C407E1E-5AC2-4FE4-A7BC-4D52F76D36F6}" type="pres">
      <dgm:prSet presAssocID="{99164718-A2C3-4D07-90B8-82F4F679FADC}" presName="parTxOnlySpace" presStyleCnt="0"/>
      <dgm:spPr/>
    </dgm:pt>
    <dgm:pt modelId="{62BA58C7-00E9-4941-9391-9AF6DDFC41AD}" type="pres">
      <dgm:prSet presAssocID="{792CE811-7768-453C-8189-E42900A8DB8F}" presName="parTxOnly" presStyleLbl="node1" presStyleIdx="4" presStyleCnt="6">
        <dgm:presLayoutVars>
          <dgm:chMax val="0"/>
          <dgm:chPref val="0"/>
          <dgm:bulletEnabled val="1"/>
        </dgm:presLayoutVars>
      </dgm:prSet>
      <dgm:spPr/>
    </dgm:pt>
    <dgm:pt modelId="{10CEB48C-6901-4246-8121-6B58D3FB807E}" type="pres">
      <dgm:prSet presAssocID="{92788444-6FE3-4D0B-A3D2-5566E572B388}" presName="parTxOnlySpace" presStyleCnt="0"/>
      <dgm:spPr/>
    </dgm:pt>
    <dgm:pt modelId="{28B3DBF7-E2FA-48E2-AD67-1FCB27B44969}" type="pres">
      <dgm:prSet presAssocID="{8CD136E4-7415-46C1-9695-DC4E348600FF}" presName="parTxOnly" presStyleLbl="node1" presStyleIdx="5" presStyleCnt="6">
        <dgm:presLayoutVars>
          <dgm:chMax val="0"/>
          <dgm:chPref val="0"/>
          <dgm:bulletEnabled val="1"/>
        </dgm:presLayoutVars>
      </dgm:prSet>
      <dgm:spPr/>
    </dgm:pt>
  </dgm:ptLst>
  <dgm:cxnLst>
    <dgm:cxn modelId="{45A6973E-9D26-421C-88F6-633AAB636652}" srcId="{FDEAD882-5542-4ABB-A930-3A781C22A0A7}" destId="{792CE811-7768-453C-8189-E42900A8DB8F}" srcOrd="4" destOrd="0" parTransId="{E3F8A86E-44C2-4253-98EE-75424DE4CF9F}" sibTransId="{92788444-6FE3-4D0B-A3D2-5566E572B388}"/>
    <dgm:cxn modelId="{76B12747-31CC-4FEE-883D-D6C9153511A0}" type="presOf" srcId="{792CE811-7768-453C-8189-E42900A8DB8F}" destId="{62BA58C7-00E9-4941-9391-9AF6DDFC41AD}" srcOrd="0" destOrd="0" presId="urn:microsoft.com/office/officeart/2005/8/layout/chevron1"/>
    <dgm:cxn modelId="{E6C40371-B231-4BB7-9C0D-CA9447261120}" srcId="{FDEAD882-5542-4ABB-A930-3A781C22A0A7}" destId="{7CAFB08D-B16C-4D6A-9761-F104B226D9F1}" srcOrd="0" destOrd="0" parTransId="{C391E1FE-E3B3-4C9A-90C3-CDF3DBFE0E93}" sibTransId="{CEDD7104-7B70-4C21-B157-BD8332300BC6}"/>
    <dgm:cxn modelId="{0E762274-F716-4B8C-85C3-8A77AFECB78A}" srcId="{FDEAD882-5542-4ABB-A930-3A781C22A0A7}" destId="{EBAC2CCC-5EA2-4116-AE0D-4E9C02FB1277}" srcOrd="1" destOrd="0" parTransId="{51E701FE-AC2E-40F7-89B8-5A40C4A6CD20}" sibTransId="{E099482A-A824-4BBB-8926-B93D28B40A63}"/>
    <dgm:cxn modelId="{9E916454-8ADF-4057-9746-D8D528CD3D37}" type="presOf" srcId="{95796869-4BD8-4DB6-AB6D-2838CD3F96E5}" destId="{666A38E3-655C-46D2-B870-8AE29B78F82E}" srcOrd="0" destOrd="0" presId="urn:microsoft.com/office/officeart/2005/8/layout/chevron1"/>
    <dgm:cxn modelId="{D952B27A-833F-44DD-9D65-7BDB13F8DC06}" type="presOf" srcId="{EBAC2CCC-5EA2-4116-AE0D-4E9C02FB1277}" destId="{C9588F24-CF9A-4B98-A2A1-C3B163DBA8B7}" srcOrd="0" destOrd="0" presId="urn:microsoft.com/office/officeart/2005/8/layout/chevron1"/>
    <dgm:cxn modelId="{DF81D05A-1E62-437B-9D49-6F3F349071F5}" type="presOf" srcId="{8CD136E4-7415-46C1-9695-DC4E348600FF}" destId="{28B3DBF7-E2FA-48E2-AD67-1FCB27B44969}" srcOrd="0" destOrd="0" presId="urn:microsoft.com/office/officeart/2005/8/layout/chevron1"/>
    <dgm:cxn modelId="{73BCD77E-5827-407C-AB9D-C559416BF09D}" type="presOf" srcId="{0752AD83-C093-4DBC-89AE-13473FC40DF1}" destId="{914D0F62-5FD0-4514-AD0E-4CF62BC4AA45}" srcOrd="0" destOrd="0" presId="urn:microsoft.com/office/officeart/2005/8/layout/chevron1"/>
    <dgm:cxn modelId="{287F108F-7020-46D3-8251-85697EC8A5FF}" type="presOf" srcId="{7CAFB08D-B16C-4D6A-9761-F104B226D9F1}" destId="{65A9A2FB-F662-4D3A-B151-F20D764D79EE}" srcOrd="0" destOrd="0" presId="urn:microsoft.com/office/officeart/2005/8/layout/chevron1"/>
    <dgm:cxn modelId="{78A00894-58A4-424A-8FAB-0FDF1ECF7919}" srcId="{FDEAD882-5542-4ABB-A930-3A781C22A0A7}" destId="{95796869-4BD8-4DB6-AB6D-2838CD3F96E5}" srcOrd="2" destOrd="0" parTransId="{9A58216B-D6C8-428B-9BCF-83957E9B87FB}" sibTransId="{FDF4123A-67DB-4A45-8333-5CA8A4AF02EA}"/>
    <dgm:cxn modelId="{12D80AB9-9577-4D72-9289-95537C8EAF56}" srcId="{FDEAD882-5542-4ABB-A930-3A781C22A0A7}" destId="{8CD136E4-7415-46C1-9695-DC4E348600FF}" srcOrd="5" destOrd="0" parTransId="{828D7038-A464-4B51-A25D-0DE7AC11F881}" sibTransId="{FCCB7E5B-14CC-4216-876E-88414F717789}"/>
    <dgm:cxn modelId="{9389B5CB-DFA7-4F51-8F7A-6E51E80583A4}" type="presOf" srcId="{FDEAD882-5542-4ABB-A930-3A781C22A0A7}" destId="{B9A2A9D0-0CEF-4922-8082-455731CB7D5D}" srcOrd="0" destOrd="0" presId="urn:microsoft.com/office/officeart/2005/8/layout/chevron1"/>
    <dgm:cxn modelId="{DDAEC5DC-B822-43B2-9086-E66790EA55B8}" srcId="{FDEAD882-5542-4ABB-A930-3A781C22A0A7}" destId="{0752AD83-C093-4DBC-89AE-13473FC40DF1}" srcOrd="3" destOrd="0" parTransId="{97922832-7C27-407B-BD70-D20B6D1FC281}" sibTransId="{99164718-A2C3-4D07-90B8-82F4F679FADC}"/>
    <dgm:cxn modelId="{2D4CBAC4-ACBB-4419-BC43-803884826441}" type="presParOf" srcId="{B9A2A9D0-0CEF-4922-8082-455731CB7D5D}" destId="{65A9A2FB-F662-4D3A-B151-F20D764D79EE}" srcOrd="0" destOrd="0" presId="urn:microsoft.com/office/officeart/2005/8/layout/chevron1"/>
    <dgm:cxn modelId="{170AA725-843E-457F-B46E-BFF82E11D005}" type="presParOf" srcId="{B9A2A9D0-0CEF-4922-8082-455731CB7D5D}" destId="{75A67320-85EB-4A5C-AFBC-4050A9F3DBB5}" srcOrd="1" destOrd="0" presId="urn:microsoft.com/office/officeart/2005/8/layout/chevron1"/>
    <dgm:cxn modelId="{203D96DC-1001-4216-B743-6AF0C814C14B}" type="presParOf" srcId="{B9A2A9D0-0CEF-4922-8082-455731CB7D5D}" destId="{C9588F24-CF9A-4B98-A2A1-C3B163DBA8B7}" srcOrd="2" destOrd="0" presId="urn:microsoft.com/office/officeart/2005/8/layout/chevron1"/>
    <dgm:cxn modelId="{C3B6BFAE-ED1B-4FBA-A445-CE4D0F6F95CD}" type="presParOf" srcId="{B9A2A9D0-0CEF-4922-8082-455731CB7D5D}" destId="{7AB032B9-D750-4E3F-8863-79449A86B29C}" srcOrd="3" destOrd="0" presId="urn:microsoft.com/office/officeart/2005/8/layout/chevron1"/>
    <dgm:cxn modelId="{01754299-4BEE-486B-B5FF-A41E9C4D8471}" type="presParOf" srcId="{B9A2A9D0-0CEF-4922-8082-455731CB7D5D}" destId="{666A38E3-655C-46D2-B870-8AE29B78F82E}" srcOrd="4" destOrd="0" presId="urn:microsoft.com/office/officeart/2005/8/layout/chevron1"/>
    <dgm:cxn modelId="{F12D26EE-D9F9-4CAC-B121-FE653440F3F3}" type="presParOf" srcId="{B9A2A9D0-0CEF-4922-8082-455731CB7D5D}" destId="{07F2F01F-8C2B-4D1D-9D3A-562F555DF33C}" srcOrd="5" destOrd="0" presId="urn:microsoft.com/office/officeart/2005/8/layout/chevron1"/>
    <dgm:cxn modelId="{D7228869-9322-420A-9E21-A5E8E4A35D8F}" type="presParOf" srcId="{B9A2A9D0-0CEF-4922-8082-455731CB7D5D}" destId="{914D0F62-5FD0-4514-AD0E-4CF62BC4AA45}" srcOrd="6" destOrd="0" presId="urn:microsoft.com/office/officeart/2005/8/layout/chevron1"/>
    <dgm:cxn modelId="{4CE8125D-D8BC-4BD5-AA9E-A36261C1A41E}" type="presParOf" srcId="{B9A2A9D0-0CEF-4922-8082-455731CB7D5D}" destId="{9C407E1E-5AC2-4FE4-A7BC-4D52F76D36F6}" srcOrd="7" destOrd="0" presId="urn:microsoft.com/office/officeart/2005/8/layout/chevron1"/>
    <dgm:cxn modelId="{2E24A1B7-C625-4F96-A895-D9C86F4B5F24}" type="presParOf" srcId="{B9A2A9D0-0CEF-4922-8082-455731CB7D5D}" destId="{62BA58C7-00E9-4941-9391-9AF6DDFC41AD}" srcOrd="8" destOrd="0" presId="urn:microsoft.com/office/officeart/2005/8/layout/chevron1"/>
    <dgm:cxn modelId="{55FD60E8-DF75-4D71-82E6-BE953E73241A}" type="presParOf" srcId="{B9A2A9D0-0CEF-4922-8082-455731CB7D5D}" destId="{10CEB48C-6901-4246-8121-6B58D3FB807E}" srcOrd="9" destOrd="0" presId="urn:microsoft.com/office/officeart/2005/8/layout/chevron1"/>
    <dgm:cxn modelId="{898CAC0C-9E18-43C2-BDA1-595900C9D6F1}" type="presParOf" srcId="{B9A2A9D0-0CEF-4922-8082-455731CB7D5D}" destId="{28B3DBF7-E2FA-48E2-AD67-1FCB27B44969}" srcOrd="1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B85D9A-AF26-41B6-9890-E557FA028BEC}" type="doc">
      <dgm:prSet loTypeId="urn:microsoft.com/office/officeart/2005/8/layout/chevron1" loCatId="process" qsTypeId="urn:microsoft.com/office/officeart/2005/8/quickstyle/simple5" qsCatId="simple" csTypeId="urn:microsoft.com/office/officeart/2005/8/colors/colorful5" csCatId="colorful" phldr="1"/>
      <dgm:spPr/>
      <dgm:t>
        <a:bodyPr/>
        <a:lstStyle/>
        <a:p>
          <a:endParaRPr lang="zh-CN" altLang="en-US"/>
        </a:p>
      </dgm:t>
    </dgm:pt>
    <dgm:pt modelId="{705DEC07-12D3-4558-BCFE-9406F1AA6CD7}">
      <dgm:prSet phldrT="[文本]" custT="1"/>
      <dgm:spPr/>
      <dgm: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需求阶段</a:t>
          </a:r>
        </a:p>
      </dgm:t>
    </dgm:pt>
    <dgm:pt modelId="{4E06A14D-974F-4EAF-AFE6-1579F59D8115}" type="parTrans" cxnId="{E114E195-8192-4702-B1D6-0FAC82A5262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C8B877C9-1372-4DDA-AB63-5E36EF4877E3}" type="sibTrans" cxnId="{E114E195-8192-4702-B1D6-0FAC82A52629}">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01805BBF-8A59-40BC-87B2-E91493A6F744}">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需求：聊天</a:t>
          </a:r>
        </a:p>
      </dgm:t>
    </dgm:pt>
    <dgm:pt modelId="{5C49DF46-078D-4D61-A0C9-95BDEF8AEE30}" type="parTrans" cxnId="{787DB940-CCE0-4754-8843-595ED26ED00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8A42F42-AD09-4108-A7D1-4884CBD41C4B}" type="sibTrans" cxnId="{787DB940-CCE0-4754-8843-595ED26ED002}">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CDE2EE37-0D94-4B0E-A0DB-4A9F19A64797}">
      <dgm:prSet phldrT="[文本]" custT="1"/>
      <dgm:spPr/>
      <dgm: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设计阶段</a:t>
          </a:r>
        </a:p>
      </dgm:t>
    </dgm:pt>
    <dgm:pt modelId="{24C8A37C-549A-485E-ACE9-55BFA6729D37}" type="parTrans" cxnId="{3F8AAC78-1651-4FBA-AFCD-61E575328A17}">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E1636077-E13B-432C-996C-9E9E80F96691}" type="sibTrans" cxnId="{3F8AAC78-1651-4FBA-AFCD-61E575328A17}">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5832F125-A8FF-4564-B5EA-67E0001A20F1}">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设计：聊天</a:t>
          </a:r>
        </a:p>
      </dgm:t>
    </dgm:pt>
    <dgm:pt modelId="{B7F96D10-7383-4320-9CB5-EB8C8C3AB58C}" type="parTrans" cxnId="{64B23C13-E509-422F-BFFD-77C84B183DE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A6CA570-F300-4E97-A746-1B41C6B54E4B}" type="sibTrans" cxnId="{64B23C13-E509-422F-BFFD-77C84B183DE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DEEACA46-0638-497B-9777-EB856BC2572B}">
      <dgm:prSet phldrT="[文本]" custT="1"/>
      <dgm:spPr/>
      <dgm: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开发测试阶段</a:t>
          </a:r>
        </a:p>
      </dgm:t>
    </dgm:pt>
    <dgm:pt modelId="{4B2E9679-070D-4D18-88AD-BC37BE9EC4BD}" type="parTrans" cxnId="{02C53AAD-E049-43FE-B35B-6E2ECACE667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52218332-2067-42BF-BD0B-D8842EC4C1C8}" type="sibTrans" cxnId="{02C53AAD-E049-43FE-B35B-6E2ECACE6676}">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48FC9F92-957A-4106-B49E-F96026BE86F3}">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开发测试：聊天</a:t>
          </a:r>
        </a:p>
      </dgm:t>
    </dgm:pt>
    <dgm:pt modelId="{2E2CDE76-D59E-4248-A644-F89A5204F936}" type="parTrans" cxnId="{955B63DE-A5EC-4EDC-8A1A-FBB2EEDBF3E1}">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8A8F1EF-07DD-4992-9208-65E7821A9DBB}" type="sibTrans" cxnId="{955B63DE-A5EC-4EDC-8A1A-FBB2EEDBF3E1}">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6795B134-8001-453B-8972-4B4D6B983FCD}">
      <dgm:prSet phldrT="[文本]" custT="1"/>
      <dgm:spPr/>
      <dgm: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试运行阶段</a:t>
          </a:r>
        </a:p>
      </dgm:t>
    </dgm:pt>
    <dgm:pt modelId="{F64C7CFD-DE05-438B-B7C6-EE28D6BB9A7B}" type="parTrans" cxnId="{DA21D044-00BF-4147-9ED6-575E930C029E}">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F856903F-33A3-4BF0-9F7B-9A6BF4FF5CF9}" type="sibTrans" cxnId="{DA21D044-00BF-4147-9ED6-575E930C029E}">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9DD620E3-2D3E-46F5-8EF2-245FA594A767}">
      <dgm:prSet phldrT="[文本]" custT="1"/>
      <dgm:spPr/>
      <dgm:t>
        <a:bodyPr/>
        <a:lstStyle/>
        <a:p>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上线交付</a:t>
          </a:r>
        </a:p>
      </dgm:t>
    </dgm:pt>
    <dgm:pt modelId="{23427425-8663-4C49-A162-FE35FCD7D9CD}" type="parTrans" cxnId="{7CD2D08E-0C3A-4FEC-86A8-71C7245BC1B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71080782-1EC9-4852-B0ED-F1522C6403A9}" type="sibTrans" cxnId="{7CD2D08E-0C3A-4FEC-86A8-71C7245BC1BB}">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87613285-06B4-43BD-B36E-3620591DCDE0}">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需求：支付</a:t>
          </a:r>
          <a:b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需求：朋友圈</a:t>
          </a:r>
        </a:p>
      </dgm:t>
    </dgm:pt>
    <dgm:pt modelId="{39849E3E-46B5-410A-A0F0-AEBE24527207}" type="parTrans" cxnId="{C50AD64F-1FFF-4436-8808-E0F28863D9E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8083560A-07DD-4A52-BA4A-ABF68393AE09}" type="sibTrans" cxnId="{C50AD64F-1FFF-4436-8808-E0F28863D9EA}">
      <dgm:prSet/>
      <dgm:spPr/>
      <dgm:t>
        <a:bodyPr/>
        <a:lstStyle/>
        <a:p>
          <a:endParaRPr lang="zh-CN" altLang="en-US" sz="1200" b="1">
            <a:latin typeface="微软雅黑" panose="020B0503020204020204" pitchFamily="34" charset="-122"/>
            <a:ea typeface="微软雅黑" panose="020B0503020204020204" pitchFamily="34" charset="-122"/>
          </a:endParaRPr>
        </a:p>
      </dgm:t>
    </dgm:pt>
    <dgm:pt modelId="{5B30E139-72EF-4515-AACE-36718734CBD3}">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开发测试：漂流瓶</a:t>
          </a:r>
        </a:p>
      </dgm:t>
    </dgm:pt>
    <dgm:pt modelId="{88B59502-5C2E-491A-BA0D-896650DE662A}" type="parTrans" cxnId="{AB582691-A286-4155-B222-B6E5EB071290}">
      <dgm:prSet/>
      <dgm:spPr/>
      <dgm:t>
        <a:bodyPr/>
        <a:lstStyle/>
        <a:p>
          <a:endParaRPr lang="zh-CN" altLang="en-US"/>
        </a:p>
      </dgm:t>
    </dgm:pt>
    <dgm:pt modelId="{6C39FCD5-7239-4219-9283-48B7ECF0DC4A}" type="sibTrans" cxnId="{AB582691-A286-4155-B222-B6E5EB071290}">
      <dgm:prSet/>
      <dgm:spPr/>
      <dgm:t>
        <a:bodyPr/>
        <a:lstStyle/>
        <a:p>
          <a:endParaRPr lang="zh-CN" altLang="en-US"/>
        </a:p>
      </dgm:t>
    </dgm:pt>
    <dgm:pt modelId="{D94F554B-4D51-4BCD-AA6A-574A5116D0D0}">
      <dgm:prSet phldrT="[文本]" custT="1"/>
      <dgm:spPr/>
      <dgm:t>
        <a:bodyPr/>
        <a:lstStyle/>
        <a:p>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dgm:t>
    </dgm:pt>
    <dgm:pt modelId="{E504981C-0058-4FCE-BD36-8C24EB4F720B}" type="parTrans" cxnId="{368ABA69-7E78-413B-AFA7-5415029D137A}">
      <dgm:prSet/>
      <dgm:spPr/>
      <dgm:t>
        <a:bodyPr/>
        <a:lstStyle/>
        <a:p>
          <a:endParaRPr lang="zh-CN" altLang="en-US"/>
        </a:p>
      </dgm:t>
    </dgm:pt>
    <dgm:pt modelId="{A244C1CF-A059-4B6E-A709-0252A6DD20DC}" type="sibTrans" cxnId="{368ABA69-7E78-413B-AFA7-5415029D137A}">
      <dgm:prSet/>
      <dgm:spPr/>
      <dgm:t>
        <a:bodyPr/>
        <a:lstStyle/>
        <a:p>
          <a:endParaRPr lang="zh-CN" altLang="en-US"/>
        </a:p>
      </dgm:t>
    </dgm:pt>
    <dgm:pt modelId="{F718CF34-1E48-4D01-B232-3B90F0C97452}">
      <dgm:prSet phldrT="[文本]" custT="1"/>
      <dgm:spPr/>
      <dgm:t>
        <a:bodyPr/>
        <a:lstStyle/>
        <a:p>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dgm:t>
    </dgm:pt>
    <dgm:pt modelId="{2D2E7E06-CEF1-4D66-9F9B-B6F1702D5F74}" type="parTrans" cxnId="{31239DE0-B319-4C0D-AEA1-C1329B6D248E}">
      <dgm:prSet/>
      <dgm:spPr/>
      <dgm:t>
        <a:bodyPr/>
        <a:lstStyle/>
        <a:p>
          <a:endParaRPr lang="zh-CN" altLang="en-US"/>
        </a:p>
      </dgm:t>
    </dgm:pt>
    <dgm:pt modelId="{1B1D7515-1AB0-4C4F-B128-672FDF2B8151}" type="sibTrans" cxnId="{31239DE0-B319-4C0D-AEA1-C1329B6D248E}">
      <dgm:prSet/>
      <dgm:spPr/>
      <dgm:t>
        <a:bodyPr/>
        <a:lstStyle/>
        <a:p>
          <a:endParaRPr lang="zh-CN" altLang="en-US"/>
        </a:p>
      </dgm:t>
    </dgm:pt>
    <dgm:pt modelId="{DD1E5D0A-3030-42D8-B1B3-E6DBB063AE12}">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开发测试：收藏</a:t>
          </a:r>
        </a:p>
      </dgm:t>
    </dgm:pt>
    <dgm:pt modelId="{B413E7F8-3792-4542-A2DF-E44AA4B1CF2E}" type="parTrans" cxnId="{5559572D-4259-4BBD-9502-0AC4A36BA3C9}">
      <dgm:prSet/>
      <dgm:spPr/>
      <dgm:t>
        <a:bodyPr/>
        <a:lstStyle/>
        <a:p>
          <a:endParaRPr lang="zh-CN" altLang="en-US"/>
        </a:p>
      </dgm:t>
    </dgm:pt>
    <dgm:pt modelId="{E1CC3530-B341-43A4-90C5-46EE8B916799}" type="sibTrans" cxnId="{5559572D-4259-4BBD-9502-0AC4A36BA3C9}">
      <dgm:prSet/>
      <dgm:spPr/>
      <dgm:t>
        <a:bodyPr/>
        <a:lstStyle/>
        <a:p>
          <a:endParaRPr lang="zh-CN" altLang="en-US"/>
        </a:p>
      </dgm:t>
    </dgm:pt>
    <dgm:pt modelId="{6F07D00D-D0F7-4CC5-A139-710F6E154A74}">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需求：摇一摇</a:t>
          </a:r>
        </a:p>
      </dgm:t>
    </dgm:pt>
    <dgm:pt modelId="{51E8FD32-5AB9-425A-B810-172D2AC605EF}" type="parTrans" cxnId="{A226987A-1A06-4995-9237-72DA2B980DDD}">
      <dgm:prSet/>
      <dgm:spPr/>
      <dgm:t>
        <a:bodyPr/>
        <a:lstStyle/>
        <a:p>
          <a:endParaRPr lang="zh-CN" altLang="en-US"/>
        </a:p>
      </dgm:t>
    </dgm:pt>
    <dgm:pt modelId="{6C0C185A-550E-4834-830A-501F5295A102}" type="sibTrans" cxnId="{A226987A-1A06-4995-9237-72DA2B980DDD}">
      <dgm:prSet/>
      <dgm:spPr/>
      <dgm:t>
        <a:bodyPr/>
        <a:lstStyle/>
        <a:p>
          <a:endParaRPr lang="zh-CN" altLang="en-US"/>
        </a:p>
      </dgm:t>
    </dgm:pt>
    <dgm:pt modelId="{3109BA3A-4C1A-4905-AF8A-E4E845CB0781}">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需求：漂流瓶</a:t>
          </a:r>
          <a:b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需求：收藏</a:t>
          </a:r>
        </a:p>
      </dgm:t>
    </dgm:pt>
    <dgm:pt modelId="{F74919F4-DE03-4AB3-BCD2-A6D69894ED0F}" type="parTrans" cxnId="{8FF3E917-1C5D-491D-9194-17EAE561DE47}">
      <dgm:prSet/>
      <dgm:spPr/>
      <dgm:t>
        <a:bodyPr/>
        <a:lstStyle/>
        <a:p>
          <a:endParaRPr lang="zh-CN" altLang="en-US"/>
        </a:p>
      </dgm:t>
    </dgm:pt>
    <dgm:pt modelId="{1D6B913F-F843-40F5-8D52-521DEA127285}" type="sibTrans" cxnId="{8FF3E917-1C5D-491D-9194-17EAE561DE47}">
      <dgm:prSet/>
      <dgm:spPr/>
      <dgm:t>
        <a:bodyPr/>
        <a:lstStyle/>
        <a:p>
          <a:endParaRPr lang="zh-CN" altLang="en-US"/>
        </a:p>
      </dgm:t>
    </dgm:pt>
    <dgm:pt modelId="{F6D42C79-E673-4D92-98B4-B519B2F105E8}">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设计：支付</a:t>
          </a:r>
        </a:p>
      </dgm:t>
    </dgm:pt>
    <dgm:pt modelId="{E6AADA1E-C5D1-40D3-BA6F-14CCF42F9A00}" type="parTrans" cxnId="{60DF25F8-841F-4E97-B23F-DF9E800A1374}">
      <dgm:prSet/>
      <dgm:spPr/>
      <dgm:t>
        <a:bodyPr/>
        <a:lstStyle/>
        <a:p>
          <a:endParaRPr lang="zh-CN" altLang="en-US"/>
        </a:p>
      </dgm:t>
    </dgm:pt>
    <dgm:pt modelId="{7222D77B-953F-49AE-89EC-1F9D0C99C8CA}" type="sibTrans" cxnId="{60DF25F8-841F-4E97-B23F-DF9E800A1374}">
      <dgm:prSet/>
      <dgm:spPr/>
      <dgm:t>
        <a:bodyPr/>
        <a:lstStyle/>
        <a:p>
          <a:endParaRPr lang="zh-CN" altLang="en-US"/>
        </a:p>
      </dgm:t>
    </dgm:pt>
    <dgm:pt modelId="{C4B58826-7203-4FAA-BCAD-DC7902C15692}">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设计：朋友圈</a:t>
          </a:r>
        </a:p>
      </dgm:t>
    </dgm:pt>
    <dgm:pt modelId="{936B37CF-5585-4E8E-9B4C-D6528D8B75DA}" type="parTrans" cxnId="{8A765F5C-180D-4A6A-A03F-5079E62144E1}">
      <dgm:prSet/>
      <dgm:spPr/>
      <dgm:t>
        <a:bodyPr/>
        <a:lstStyle/>
        <a:p>
          <a:endParaRPr lang="zh-CN" altLang="en-US"/>
        </a:p>
      </dgm:t>
    </dgm:pt>
    <dgm:pt modelId="{EEADBDF5-5C49-4A8D-B35E-E70217347FB2}" type="sibTrans" cxnId="{8A765F5C-180D-4A6A-A03F-5079E62144E1}">
      <dgm:prSet/>
      <dgm:spPr/>
      <dgm:t>
        <a:bodyPr/>
        <a:lstStyle/>
        <a:p>
          <a:endParaRPr lang="zh-CN" altLang="en-US"/>
        </a:p>
      </dgm:t>
    </dgm:pt>
    <dgm:pt modelId="{0CB0F93B-157A-436C-A843-0A863DE84450}">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设计：摇一摇</a:t>
          </a:r>
        </a:p>
      </dgm:t>
    </dgm:pt>
    <dgm:pt modelId="{4CEB7536-111B-4679-BFBC-A59CC3328F6B}" type="parTrans" cxnId="{6BA7C810-D779-47B4-AD6B-7AFD9DCD6AE8}">
      <dgm:prSet/>
      <dgm:spPr/>
      <dgm:t>
        <a:bodyPr/>
        <a:lstStyle/>
        <a:p>
          <a:endParaRPr lang="zh-CN" altLang="en-US"/>
        </a:p>
      </dgm:t>
    </dgm:pt>
    <dgm:pt modelId="{E379DA75-E44F-4103-971E-BC335FB1972D}" type="sibTrans" cxnId="{6BA7C810-D779-47B4-AD6B-7AFD9DCD6AE8}">
      <dgm:prSet/>
      <dgm:spPr/>
      <dgm:t>
        <a:bodyPr/>
        <a:lstStyle/>
        <a:p>
          <a:endParaRPr lang="zh-CN" altLang="en-US"/>
        </a:p>
      </dgm:t>
    </dgm:pt>
    <dgm:pt modelId="{0C16429A-44AD-45B4-B9FF-CA7BFB1CFAE6}">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设计：漂流瓶</a:t>
          </a:r>
        </a:p>
      </dgm:t>
    </dgm:pt>
    <dgm:pt modelId="{0C9D631D-4ED4-465A-B2A4-B51E1424978A}" type="parTrans" cxnId="{40892ECE-7CD8-4AE9-AEDE-E9C5EA0A4A00}">
      <dgm:prSet/>
      <dgm:spPr/>
      <dgm:t>
        <a:bodyPr/>
        <a:lstStyle/>
        <a:p>
          <a:endParaRPr lang="zh-CN" altLang="en-US"/>
        </a:p>
      </dgm:t>
    </dgm:pt>
    <dgm:pt modelId="{EABB4162-36D1-416C-97DE-8929535569AF}" type="sibTrans" cxnId="{40892ECE-7CD8-4AE9-AEDE-E9C5EA0A4A00}">
      <dgm:prSet/>
      <dgm:spPr/>
      <dgm:t>
        <a:bodyPr/>
        <a:lstStyle/>
        <a:p>
          <a:endParaRPr lang="zh-CN" altLang="en-US"/>
        </a:p>
      </dgm:t>
    </dgm:pt>
    <dgm:pt modelId="{25EBE96A-2944-48F1-B78A-83EBBF05B337}">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设计：收藏</a:t>
          </a:r>
        </a:p>
      </dgm:t>
    </dgm:pt>
    <dgm:pt modelId="{410DC111-2BF3-49E4-B675-A0AA8AB2994B}" type="parTrans" cxnId="{C1BD6CD5-E1D3-4686-BAF8-AE30E6D2188B}">
      <dgm:prSet/>
      <dgm:spPr/>
      <dgm:t>
        <a:bodyPr/>
        <a:lstStyle/>
        <a:p>
          <a:endParaRPr lang="zh-CN" altLang="en-US"/>
        </a:p>
      </dgm:t>
    </dgm:pt>
    <dgm:pt modelId="{7705B1FE-46C6-41CE-ACBF-450F9EC7137A}" type="sibTrans" cxnId="{C1BD6CD5-E1D3-4686-BAF8-AE30E6D2188B}">
      <dgm:prSet/>
      <dgm:spPr/>
      <dgm:t>
        <a:bodyPr/>
        <a:lstStyle/>
        <a:p>
          <a:endParaRPr lang="zh-CN" altLang="en-US"/>
        </a:p>
      </dgm:t>
    </dgm:pt>
    <dgm:pt modelId="{0BBEE5D5-DC1B-4D85-82D5-924806A027BC}">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开发测试：朋友圈</a:t>
          </a:r>
        </a:p>
      </dgm:t>
    </dgm:pt>
    <dgm:pt modelId="{F7BBEFBB-0B2D-4371-B508-D13F2A579042}" type="parTrans" cxnId="{3553DBA9-BA18-40BE-B87C-70EDD5FB7050}">
      <dgm:prSet/>
      <dgm:spPr/>
      <dgm:t>
        <a:bodyPr/>
        <a:lstStyle/>
        <a:p>
          <a:endParaRPr lang="zh-CN" altLang="en-US"/>
        </a:p>
      </dgm:t>
    </dgm:pt>
    <dgm:pt modelId="{C7D7C15F-291A-448D-8B73-355292A2D931}" type="sibTrans" cxnId="{3553DBA9-BA18-40BE-B87C-70EDD5FB7050}">
      <dgm:prSet/>
      <dgm:spPr/>
      <dgm:t>
        <a:bodyPr/>
        <a:lstStyle/>
        <a:p>
          <a:endParaRPr lang="zh-CN" altLang="en-US"/>
        </a:p>
      </dgm:t>
    </dgm:pt>
    <dgm:pt modelId="{85531E2E-323B-4DE2-BF64-68B678C0CF8B}">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开发测试：支付</a:t>
          </a:r>
        </a:p>
      </dgm:t>
    </dgm:pt>
    <dgm:pt modelId="{D308685C-63BF-4C60-8F30-F920149F00B1}" type="parTrans" cxnId="{FCFDFCAF-469B-44B0-9977-10D41F3EF81F}">
      <dgm:prSet/>
      <dgm:spPr/>
      <dgm:t>
        <a:bodyPr/>
        <a:lstStyle/>
        <a:p>
          <a:endParaRPr lang="zh-CN" altLang="en-US"/>
        </a:p>
      </dgm:t>
    </dgm:pt>
    <dgm:pt modelId="{25B50EA8-4D35-4C75-8AFA-5131700B9C0D}" type="sibTrans" cxnId="{FCFDFCAF-469B-44B0-9977-10D41F3EF81F}">
      <dgm:prSet/>
      <dgm:spPr/>
      <dgm:t>
        <a:bodyPr/>
        <a:lstStyle/>
        <a:p>
          <a:endParaRPr lang="zh-CN" altLang="en-US"/>
        </a:p>
      </dgm:t>
    </dgm:pt>
    <dgm:pt modelId="{7A8803B7-9747-4786-9776-45468222B059}">
      <dgm:prSet phldrT="[文本]" custT="1"/>
      <dgm:spPr/>
      <dgm: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开发测试：摇一摇</a:t>
          </a:r>
        </a:p>
      </dgm:t>
    </dgm:pt>
    <dgm:pt modelId="{B1DA867F-CDED-4AB5-8CF1-1926477CBE58}" type="parTrans" cxnId="{CE2E535A-2EF6-40AD-BECA-DA86A1852A81}">
      <dgm:prSet/>
      <dgm:spPr/>
      <dgm:t>
        <a:bodyPr/>
        <a:lstStyle/>
        <a:p>
          <a:endParaRPr lang="zh-CN" altLang="en-US"/>
        </a:p>
      </dgm:t>
    </dgm:pt>
    <dgm:pt modelId="{0EB54C49-8FD2-4D90-9E88-CBCBCFEC9327}" type="sibTrans" cxnId="{CE2E535A-2EF6-40AD-BECA-DA86A1852A81}">
      <dgm:prSet/>
      <dgm:spPr/>
      <dgm:t>
        <a:bodyPr/>
        <a:lstStyle/>
        <a:p>
          <a:endParaRPr lang="zh-CN" altLang="en-US"/>
        </a:p>
      </dgm:t>
    </dgm:pt>
    <dgm:pt modelId="{C6CA1476-BE03-41A1-8D1C-9D0BBB9ACD94}" type="pres">
      <dgm:prSet presAssocID="{30B85D9A-AF26-41B6-9890-E557FA028BEC}" presName="Name0" presStyleCnt="0">
        <dgm:presLayoutVars>
          <dgm:dir/>
          <dgm:animLvl val="lvl"/>
          <dgm:resizeHandles val="exact"/>
        </dgm:presLayoutVars>
      </dgm:prSet>
      <dgm:spPr/>
    </dgm:pt>
    <dgm:pt modelId="{C53D2753-838F-4069-92D7-B47B2236B559}" type="pres">
      <dgm:prSet presAssocID="{705DEC07-12D3-4558-BCFE-9406F1AA6CD7}" presName="composite" presStyleCnt="0"/>
      <dgm:spPr/>
    </dgm:pt>
    <dgm:pt modelId="{9687F9A9-0FA7-4F52-95FF-0ED10A132DFC}" type="pres">
      <dgm:prSet presAssocID="{705DEC07-12D3-4558-BCFE-9406F1AA6CD7}" presName="parTx" presStyleLbl="node1" presStyleIdx="0" presStyleCnt="5">
        <dgm:presLayoutVars>
          <dgm:chMax val="0"/>
          <dgm:chPref val="0"/>
          <dgm:bulletEnabled val="1"/>
        </dgm:presLayoutVars>
      </dgm:prSet>
      <dgm:spPr/>
    </dgm:pt>
    <dgm:pt modelId="{13CD0188-7281-4D2A-9E2E-D11952360526}" type="pres">
      <dgm:prSet presAssocID="{705DEC07-12D3-4558-BCFE-9406F1AA6CD7}" presName="desTx" presStyleLbl="revTx" presStyleIdx="0" presStyleCnt="5">
        <dgm:presLayoutVars>
          <dgm:bulletEnabled val="1"/>
        </dgm:presLayoutVars>
      </dgm:prSet>
      <dgm:spPr/>
    </dgm:pt>
    <dgm:pt modelId="{439F8F3C-FEEE-4C3B-B67B-7EE8DFAE3A32}" type="pres">
      <dgm:prSet presAssocID="{C8B877C9-1372-4DDA-AB63-5E36EF4877E3}" presName="space" presStyleCnt="0"/>
      <dgm:spPr/>
    </dgm:pt>
    <dgm:pt modelId="{D78C04A0-BAA7-485D-8026-C36685C9A400}" type="pres">
      <dgm:prSet presAssocID="{CDE2EE37-0D94-4B0E-A0DB-4A9F19A64797}" presName="composite" presStyleCnt="0"/>
      <dgm:spPr/>
    </dgm:pt>
    <dgm:pt modelId="{0A130138-80A4-46C1-A2A6-7FE75263B3A0}" type="pres">
      <dgm:prSet presAssocID="{CDE2EE37-0D94-4B0E-A0DB-4A9F19A64797}" presName="parTx" presStyleLbl="node1" presStyleIdx="1" presStyleCnt="5">
        <dgm:presLayoutVars>
          <dgm:chMax val="0"/>
          <dgm:chPref val="0"/>
          <dgm:bulletEnabled val="1"/>
        </dgm:presLayoutVars>
      </dgm:prSet>
      <dgm:spPr/>
    </dgm:pt>
    <dgm:pt modelId="{EE7800FB-7F83-456B-8DAF-FC46474F0993}" type="pres">
      <dgm:prSet presAssocID="{CDE2EE37-0D94-4B0E-A0DB-4A9F19A64797}" presName="desTx" presStyleLbl="revTx" presStyleIdx="1" presStyleCnt="5">
        <dgm:presLayoutVars>
          <dgm:bulletEnabled val="1"/>
        </dgm:presLayoutVars>
      </dgm:prSet>
      <dgm:spPr/>
    </dgm:pt>
    <dgm:pt modelId="{05AC3595-E47F-4B01-BD21-84FCA1B7F366}" type="pres">
      <dgm:prSet presAssocID="{E1636077-E13B-432C-996C-9E9E80F96691}" presName="space" presStyleCnt="0"/>
      <dgm:spPr/>
    </dgm:pt>
    <dgm:pt modelId="{41ED9F5E-4D65-4014-B66B-4E0FF160951E}" type="pres">
      <dgm:prSet presAssocID="{DEEACA46-0638-497B-9777-EB856BC2572B}" presName="composite" presStyleCnt="0"/>
      <dgm:spPr/>
    </dgm:pt>
    <dgm:pt modelId="{40515F25-39E3-4E70-8843-0B98A4931E06}" type="pres">
      <dgm:prSet presAssocID="{DEEACA46-0638-497B-9777-EB856BC2572B}" presName="parTx" presStyleLbl="node1" presStyleIdx="2" presStyleCnt="5">
        <dgm:presLayoutVars>
          <dgm:chMax val="0"/>
          <dgm:chPref val="0"/>
          <dgm:bulletEnabled val="1"/>
        </dgm:presLayoutVars>
      </dgm:prSet>
      <dgm:spPr/>
    </dgm:pt>
    <dgm:pt modelId="{6BAB2ECC-5E15-4C1E-989B-49462C80884E}" type="pres">
      <dgm:prSet presAssocID="{DEEACA46-0638-497B-9777-EB856BC2572B}" presName="desTx" presStyleLbl="revTx" presStyleIdx="2" presStyleCnt="5">
        <dgm:presLayoutVars>
          <dgm:bulletEnabled val="1"/>
        </dgm:presLayoutVars>
      </dgm:prSet>
      <dgm:spPr/>
    </dgm:pt>
    <dgm:pt modelId="{7BD77CD6-A79B-4513-955B-A9F4C190B140}" type="pres">
      <dgm:prSet presAssocID="{52218332-2067-42BF-BD0B-D8842EC4C1C8}" presName="space" presStyleCnt="0"/>
      <dgm:spPr/>
    </dgm:pt>
    <dgm:pt modelId="{C9F5D7DB-477E-4D5F-886F-D850B6344212}" type="pres">
      <dgm:prSet presAssocID="{6795B134-8001-453B-8972-4B4D6B983FCD}" presName="composite" presStyleCnt="0"/>
      <dgm:spPr/>
    </dgm:pt>
    <dgm:pt modelId="{FE5621F0-64C3-46A6-AF4B-BB79C50DE86F}" type="pres">
      <dgm:prSet presAssocID="{6795B134-8001-453B-8972-4B4D6B983FCD}" presName="parTx" presStyleLbl="node1" presStyleIdx="3" presStyleCnt="5">
        <dgm:presLayoutVars>
          <dgm:chMax val="0"/>
          <dgm:chPref val="0"/>
          <dgm:bulletEnabled val="1"/>
        </dgm:presLayoutVars>
      </dgm:prSet>
      <dgm:spPr/>
    </dgm:pt>
    <dgm:pt modelId="{4FF4A1F4-ABD4-4AE8-A202-940D295ECB1F}" type="pres">
      <dgm:prSet presAssocID="{6795B134-8001-453B-8972-4B4D6B983FCD}" presName="desTx" presStyleLbl="revTx" presStyleIdx="3" presStyleCnt="5">
        <dgm:presLayoutVars>
          <dgm:bulletEnabled val="1"/>
        </dgm:presLayoutVars>
      </dgm:prSet>
      <dgm:spPr/>
    </dgm:pt>
    <dgm:pt modelId="{218362AC-5F89-469D-8F90-7FE1A6042B60}" type="pres">
      <dgm:prSet presAssocID="{F856903F-33A3-4BF0-9F7B-9A6BF4FF5CF9}" presName="space" presStyleCnt="0"/>
      <dgm:spPr/>
    </dgm:pt>
    <dgm:pt modelId="{8AE5F991-3D81-4441-9D83-2DBA56E4B1BA}" type="pres">
      <dgm:prSet presAssocID="{9DD620E3-2D3E-46F5-8EF2-245FA594A767}" presName="composite" presStyleCnt="0"/>
      <dgm:spPr/>
    </dgm:pt>
    <dgm:pt modelId="{70CACEB7-21A9-438D-8A9B-DF21B91ABF0E}" type="pres">
      <dgm:prSet presAssocID="{9DD620E3-2D3E-46F5-8EF2-245FA594A767}" presName="parTx" presStyleLbl="node1" presStyleIdx="4" presStyleCnt="5">
        <dgm:presLayoutVars>
          <dgm:chMax val="0"/>
          <dgm:chPref val="0"/>
          <dgm:bulletEnabled val="1"/>
        </dgm:presLayoutVars>
      </dgm:prSet>
      <dgm:spPr/>
    </dgm:pt>
    <dgm:pt modelId="{A0F82415-5695-4553-92ED-B21FE69DD250}" type="pres">
      <dgm:prSet presAssocID="{9DD620E3-2D3E-46F5-8EF2-245FA594A767}" presName="desTx" presStyleLbl="revTx" presStyleIdx="4" presStyleCnt="5">
        <dgm:presLayoutVars>
          <dgm:bulletEnabled val="1"/>
        </dgm:presLayoutVars>
      </dgm:prSet>
      <dgm:spPr/>
    </dgm:pt>
  </dgm:ptLst>
  <dgm:cxnLst>
    <dgm:cxn modelId="{6BA7C810-D779-47B4-AD6B-7AFD9DCD6AE8}" srcId="{CDE2EE37-0D94-4B0E-A0DB-4A9F19A64797}" destId="{0CB0F93B-157A-436C-A843-0A863DE84450}" srcOrd="3" destOrd="0" parTransId="{4CEB7536-111B-4679-BFBC-A59CC3328F6B}" sibTransId="{E379DA75-E44F-4103-971E-BC335FB1972D}"/>
    <dgm:cxn modelId="{64B23C13-E509-422F-BFFD-77C84B183DEB}" srcId="{CDE2EE37-0D94-4B0E-A0DB-4A9F19A64797}" destId="{5832F125-A8FF-4564-B5EA-67E0001A20F1}" srcOrd="0" destOrd="0" parTransId="{B7F96D10-7383-4320-9CB5-EB8C8C3AB58C}" sibTransId="{FA6CA570-F300-4E97-A746-1B41C6B54E4B}"/>
    <dgm:cxn modelId="{39E28417-C051-4F08-BA2C-B2F6BC0C41F8}" type="presOf" srcId="{F718CF34-1E48-4D01-B232-3B90F0C97452}" destId="{A0F82415-5695-4553-92ED-B21FE69DD250}" srcOrd="0" destOrd="0" presId="urn:microsoft.com/office/officeart/2005/8/layout/chevron1"/>
    <dgm:cxn modelId="{8FF3E917-1C5D-491D-9194-17EAE561DE47}" srcId="{705DEC07-12D3-4558-BCFE-9406F1AA6CD7}" destId="{3109BA3A-4C1A-4905-AF8A-E4E845CB0781}" srcOrd="3" destOrd="0" parTransId="{F74919F4-DE03-4AB3-BCD2-A6D69894ED0F}" sibTransId="{1D6B913F-F843-40F5-8D52-521DEA127285}"/>
    <dgm:cxn modelId="{FD3C7919-9CC4-4E2B-BB59-3219C80E2AF2}" type="presOf" srcId="{5B30E139-72EF-4515-AACE-36718734CBD3}" destId="{6BAB2ECC-5E15-4C1E-989B-49462C80884E}" srcOrd="0" destOrd="4" presId="urn:microsoft.com/office/officeart/2005/8/layout/chevron1"/>
    <dgm:cxn modelId="{4D778E1F-13AE-4A18-8D0A-227397F5620B}" type="presOf" srcId="{DD1E5D0A-3030-42D8-B1B3-E6DBB063AE12}" destId="{6BAB2ECC-5E15-4C1E-989B-49462C80884E}" srcOrd="0" destOrd="5" presId="urn:microsoft.com/office/officeart/2005/8/layout/chevron1"/>
    <dgm:cxn modelId="{5559572D-4259-4BBD-9502-0AC4A36BA3C9}" srcId="{DEEACA46-0638-497B-9777-EB856BC2572B}" destId="{DD1E5D0A-3030-42D8-B1B3-E6DBB063AE12}" srcOrd="5" destOrd="0" parTransId="{B413E7F8-3792-4542-A2DF-E44AA4B1CF2E}" sibTransId="{E1CC3530-B341-43A4-90C5-46EE8B916799}"/>
    <dgm:cxn modelId="{F25C0732-2E0C-42AA-9D9F-323DEE7359F7}" type="presOf" srcId="{CDE2EE37-0D94-4B0E-A0DB-4A9F19A64797}" destId="{0A130138-80A4-46C1-A2A6-7FE75263B3A0}" srcOrd="0" destOrd="0" presId="urn:microsoft.com/office/officeart/2005/8/layout/chevron1"/>
    <dgm:cxn modelId="{787DB940-CCE0-4754-8843-595ED26ED002}" srcId="{705DEC07-12D3-4558-BCFE-9406F1AA6CD7}" destId="{01805BBF-8A59-40BC-87B2-E91493A6F744}" srcOrd="0" destOrd="0" parTransId="{5C49DF46-078D-4D61-A0C9-95BDEF8AEE30}" sibTransId="{78A42F42-AD09-4108-A7D1-4884CBD41C4B}"/>
    <dgm:cxn modelId="{8A765F5C-180D-4A6A-A03F-5079E62144E1}" srcId="{CDE2EE37-0D94-4B0E-A0DB-4A9F19A64797}" destId="{C4B58826-7203-4FAA-BCAD-DC7902C15692}" srcOrd="2" destOrd="0" parTransId="{936B37CF-5585-4E8E-9B4C-D6528D8B75DA}" sibTransId="{EEADBDF5-5C49-4A8D-B35E-E70217347FB2}"/>
    <dgm:cxn modelId="{C8466F5D-4087-453A-AEBA-D45F12D80A0F}" type="presOf" srcId="{5832F125-A8FF-4564-B5EA-67E0001A20F1}" destId="{EE7800FB-7F83-456B-8DAF-FC46474F0993}" srcOrd="0" destOrd="0" presId="urn:microsoft.com/office/officeart/2005/8/layout/chevron1"/>
    <dgm:cxn modelId="{C679E95F-7AB5-44A2-A23C-82401196CF80}" type="presOf" srcId="{87613285-06B4-43BD-B36E-3620591DCDE0}" destId="{13CD0188-7281-4D2A-9E2E-D11952360526}" srcOrd="0" destOrd="1" presId="urn:microsoft.com/office/officeart/2005/8/layout/chevron1"/>
    <dgm:cxn modelId="{56909C42-8F44-4B96-88C7-7525700FE862}" type="presOf" srcId="{48FC9F92-957A-4106-B49E-F96026BE86F3}" destId="{6BAB2ECC-5E15-4C1E-989B-49462C80884E}" srcOrd="0" destOrd="0" presId="urn:microsoft.com/office/officeart/2005/8/layout/chevron1"/>
    <dgm:cxn modelId="{DA21D044-00BF-4147-9ED6-575E930C029E}" srcId="{30B85D9A-AF26-41B6-9890-E557FA028BEC}" destId="{6795B134-8001-453B-8972-4B4D6B983FCD}" srcOrd="3" destOrd="0" parTransId="{F64C7CFD-DE05-438B-B7C6-EE28D6BB9A7B}" sibTransId="{F856903F-33A3-4BF0-9F7B-9A6BF4FF5CF9}"/>
    <dgm:cxn modelId="{D5E84046-1DAC-4273-BF1B-0DF6621161DE}" type="presOf" srcId="{0CB0F93B-157A-436C-A843-0A863DE84450}" destId="{EE7800FB-7F83-456B-8DAF-FC46474F0993}" srcOrd="0" destOrd="3" presId="urn:microsoft.com/office/officeart/2005/8/layout/chevron1"/>
    <dgm:cxn modelId="{2F890B47-125B-4FC1-A82C-2B1D97752311}" type="presOf" srcId="{01805BBF-8A59-40BC-87B2-E91493A6F744}" destId="{13CD0188-7281-4D2A-9E2E-D11952360526}" srcOrd="0" destOrd="0" presId="urn:microsoft.com/office/officeart/2005/8/layout/chevron1"/>
    <dgm:cxn modelId="{5E068067-8D43-4A47-B815-6DE8AED80EBA}" type="presOf" srcId="{F6D42C79-E673-4D92-98B4-B519B2F105E8}" destId="{EE7800FB-7F83-456B-8DAF-FC46474F0993}" srcOrd="0" destOrd="1" presId="urn:microsoft.com/office/officeart/2005/8/layout/chevron1"/>
    <dgm:cxn modelId="{368ABA69-7E78-413B-AFA7-5415029D137A}" srcId="{6795B134-8001-453B-8972-4B4D6B983FCD}" destId="{D94F554B-4D51-4BCD-AA6A-574A5116D0D0}" srcOrd="0" destOrd="0" parTransId="{E504981C-0058-4FCE-BD36-8C24EB4F720B}" sibTransId="{A244C1CF-A059-4B6E-A709-0252A6DD20DC}"/>
    <dgm:cxn modelId="{2F715A4A-B504-47AD-8954-1663F5F73E35}" type="presOf" srcId="{9DD620E3-2D3E-46F5-8EF2-245FA594A767}" destId="{70CACEB7-21A9-438D-8A9B-DF21B91ABF0E}" srcOrd="0" destOrd="0" presId="urn:microsoft.com/office/officeart/2005/8/layout/chevron1"/>
    <dgm:cxn modelId="{992FD84B-C435-4371-BC82-363EEADBB4DC}" type="presOf" srcId="{85531E2E-323B-4DE2-BF64-68B678C0CF8B}" destId="{6BAB2ECC-5E15-4C1E-989B-49462C80884E}" srcOrd="0" destOrd="1" presId="urn:microsoft.com/office/officeart/2005/8/layout/chevron1"/>
    <dgm:cxn modelId="{C50AD64F-1FFF-4436-8808-E0F28863D9EA}" srcId="{705DEC07-12D3-4558-BCFE-9406F1AA6CD7}" destId="{87613285-06B4-43BD-B36E-3620591DCDE0}" srcOrd="1" destOrd="0" parTransId="{39849E3E-46B5-410A-A0F0-AEBE24527207}" sibTransId="{8083560A-07DD-4A52-BA4A-ABF68393AE09}"/>
    <dgm:cxn modelId="{3F8AAC78-1651-4FBA-AFCD-61E575328A17}" srcId="{30B85D9A-AF26-41B6-9890-E557FA028BEC}" destId="{CDE2EE37-0D94-4B0E-A0DB-4A9F19A64797}" srcOrd="1" destOrd="0" parTransId="{24C8A37C-549A-485E-ACE9-55BFA6729D37}" sibTransId="{E1636077-E13B-432C-996C-9E9E80F96691}"/>
    <dgm:cxn modelId="{CE2E535A-2EF6-40AD-BECA-DA86A1852A81}" srcId="{DEEACA46-0638-497B-9777-EB856BC2572B}" destId="{7A8803B7-9747-4786-9776-45468222B059}" srcOrd="3" destOrd="0" parTransId="{B1DA867F-CDED-4AB5-8CF1-1926477CBE58}" sibTransId="{0EB54C49-8FD2-4D90-9E88-CBCBCFEC9327}"/>
    <dgm:cxn modelId="{A226987A-1A06-4995-9237-72DA2B980DDD}" srcId="{705DEC07-12D3-4558-BCFE-9406F1AA6CD7}" destId="{6F07D00D-D0F7-4CC5-A139-710F6E154A74}" srcOrd="2" destOrd="0" parTransId="{51E8FD32-5AB9-425A-B810-172D2AC605EF}" sibTransId="{6C0C185A-550E-4834-830A-501F5295A102}"/>
    <dgm:cxn modelId="{CDF7917D-ECD9-4782-AA9A-99B98F04A503}" type="presOf" srcId="{25EBE96A-2944-48F1-B78A-83EBBF05B337}" destId="{EE7800FB-7F83-456B-8DAF-FC46474F0993}" srcOrd="0" destOrd="5" presId="urn:microsoft.com/office/officeart/2005/8/layout/chevron1"/>
    <dgm:cxn modelId="{398CC67D-32DE-46FE-8EF5-48C10C6E347A}" type="presOf" srcId="{C4B58826-7203-4FAA-BCAD-DC7902C15692}" destId="{EE7800FB-7F83-456B-8DAF-FC46474F0993}" srcOrd="0" destOrd="2" presId="urn:microsoft.com/office/officeart/2005/8/layout/chevron1"/>
    <dgm:cxn modelId="{E5D48785-196C-4A1D-A2D6-305381AE66D2}" type="presOf" srcId="{6F07D00D-D0F7-4CC5-A139-710F6E154A74}" destId="{13CD0188-7281-4D2A-9E2E-D11952360526}" srcOrd="0" destOrd="2" presId="urn:microsoft.com/office/officeart/2005/8/layout/chevron1"/>
    <dgm:cxn modelId="{7CD2D08E-0C3A-4FEC-86A8-71C7245BC1BB}" srcId="{30B85D9A-AF26-41B6-9890-E557FA028BEC}" destId="{9DD620E3-2D3E-46F5-8EF2-245FA594A767}" srcOrd="4" destOrd="0" parTransId="{23427425-8663-4C49-A162-FE35FCD7D9CD}" sibTransId="{71080782-1EC9-4852-B0ED-F1522C6403A9}"/>
    <dgm:cxn modelId="{AB582691-A286-4155-B222-B6E5EB071290}" srcId="{DEEACA46-0638-497B-9777-EB856BC2572B}" destId="{5B30E139-72EF-4515-AACE-36718734CBD3}" srcOrd="4" destOrd="0" parTransId="{88B59502-5C2E-491A-BA0D-896650DE662A}" sibTransId="{6C39FCD5-7239-4219-9283-48B7ECF0DC4A}"/>
    <dgm:cxn modelId="{E114E195-8192-4702-B1D6-0FAC82A52629}" srcId="{30B85D9A-AF26-41B6-9890-E557FA028BEC}" destId="{705DEC07-12D3-4558-BCFE-9406F1AA6CD7}" srcOrd="0" destOrd="0" parTransId="{4E06A14D-974F-4EAF-AFE6-1579F59D8115}" sibTransId="{C8B877C9-1372-4DDA-AB63-5E36EF4877E3}"/>
    <dgm:cxn modelId="{9621CFA0-41D0-4A72-A53D-E3CDE0CD3241}" type="presOf" srcId="{30B85D9A-AF26-41B6-9890-E557FA028BEC}" destId="{C6CA1476-BE03-41A1-8D1C-9D0BBB9ACD94}" srcOrd="0" destOrd="0" presId="urn:microsoft.com/office/officeart/2005/8/layout/chevron1"/>
    <dgm:cxn modelId="{3553DBA9-BA18-40BE-B87C-70EDD5FB7050}" srcId="{DEEACA46-0638-497B-9777-EB856BC2572B}" destId="{0BBEE5D5-DC1B-4D85-82D5-924806A027BC}" srcOrd="2" destOrd="0" parTransId="{F7BBEFBB-0B2D-4371-B508-D13F2A579042}" sibTransId="{C7D7C15F-291A-448D-8B73-355292A2D931}"/>
    <dgm:cxn modelId="{02C53AAD-E049-43FE-B35B-6E2ECACE6676}" srcId="{30B85D9A-AF26-41B6-9890-E557FA028BEC}" destId="{DEEACA46-0638-497B-9777-EB856BC2572B}" srcOrd="2" destOrd="0" parTransId="{4B2E9679-070D-4D18-88AD-BC37BE9EC4BD}" sibTransId="{52218332-2067-42BF-BD0B-D8842EC4C1C8}"/>
    <dgm:cxn modelId="{FCFDFCAF-469B-44B0-9977-10D41F3EF81F}" srcId="{DEEACA46-0638-497B-9777-EB856BC2572B}" destId="{85531E2E-323B-4DE2-BF64-68B678C0CF8B}" srcOrd="1" destOrd="0" parTransId="{D308685C-63BF-4C60-8F30-F920149F00B1}" sibTransId="{25B50EA8-4D35-4C75-8AFA-5131700B9C0D}"/>
    <dgm:cxn modelId="{9F613ABA-647F-45D6-BE44-0C6EAB84FC30}" type="presOf" srcId="{D94F554B-4D51-4BCD-AA6A-574A5116D0D0}" destId="{4FF4A1F4-ABD4-4AE8-A202-940D295ECB1F}" srcOrd="0" destOrd="0" presId="urn:microsoft.com/office/officeart/2005/8/layout/chevron1"/>
    <dgm:cxn modelId="{D3484CBE-1AB4-4510-B870-728DF691B737}" type="presOf" srcId="{DEEACA46-0638-497B-9777-EB856BC2572B}" destId="{40515F25-39E3-4E70-8843-0B98A4931E06}" srcOrd="0" destOrd="0" presId="urn:microsoft.com/office/officeart/2005/8/layout/chevron1"/>
    <dgm:cxn modelId="{AFB6FABE-01DF-46F7-979A-28F2B3967159}" type="presOf" srcId="{6795B134-8001-453B-8972-4B4D6B983FCD}" destId="{FE5621F0-64C3-46A6-AF4B-BB79C50DE86F}" srcOrd="0" destOrd="0" presId="urn:microsoft.com/office/officeart/2005/8/layout/chevron1"/>
    <dgm:cxn modelId="{1CD84BC5-9100-4911-80F5-227C162002A0}" type="presOf" srcId="{0BBEE5D5-DC1B-4D85-82D5-924806A027BC}" destId="{6BAB2ECC-5E15-4C1E-989B-49462C80884E}" srcOrd="0" destOrd="2" presId="urn:microsoft.com/office/officeart/2005/8/layout/chevron1"/>
    <dgm:cxn modelId="{40892ECE-7CD8-4AE9-AEDE-E9C5EA0A4A00}" srcId="{CDE2EE37-0D94-4B0E-A0DB-4A9F19A64797}" destId="{0C16429A-44AD-45B4-B9FF-CA7BFB1CFAE6}" srcOrd="4" destOrd="0" parTransId="{0C9D631D-4ED4-465A-B2A4-B51E1424978A}" sibTransId="{EABB4162-36D1-416C-97DE-8929535569AF}"/>
    <dgm:cxn modelId="{CF8DA4D3-4F1F-4455-9FE1-4CAE9B8C8512}" type="presOf" srcId="{705DEC07-12D3-4558-BCFE-9406F1AA6CD7}" destId="{9687F9A9-0FA7-4F52-95FF-0ED10A132DFC}" srcOrd="0" destOrd="0" presId="urn:microsoft.com/office/officeart/2005/8/layout/chevron1"/>
    <dgm:cxn modelId="{C1BD6CD5-E1D3-4686-BAF8-AE30E6D2188B}" srcId="{CDE2EE37-0D94-4B0E-A0DB-4A9F19A64797}" destId="{25EBE96A-2944-48F1-B78A-83EBBF05B337}" srcOrd="5" destOrd="0" parTransId="{410DC111-2BF3-49E4-B675-A0AA8AB2994B}" sibTransId="{7705B1FE-46C6-41CE-ACBF-450F9EC7137A}"/>
    <dgm:cxn modelId="{955B63DE-A5EC-4EDC-8A1A-FBB2EEDBF3E1}" srcId="{DEEACA46-0638-497B-9777-EB856BC2572B}" destId="{48FC9F92-957A-4106-B49E-F96026BE86F3}" srcOrd="0" destOrd="0" parTransId="{2E2CDE76-D59E-4248-A644-F89A5204F936}" sibTransId="{F8A8F1EF-07DD-4992-9208-65E7821A9DBB}"/>
    <dgm:cxn modelId="{31239DE0-B319-4C0D-AEA1-C1329B6D248E}" srcId="{9DD620E3-2D3E-46F5-8EF2-245FA594A767}" destId="{F718CF34-1E48-4D01-B232-3B90F0C97452}" srcOrd="0" destOrd="0" parTransId="{2D2E7E06-CEF1-4D66-9F9B-B6F1702D5F74}" sibTransId="{1B1D7515-1AB0-4C4F-B128-672FDF2B8151}"/>
    <dgm:cxn modelId="{8639B2E5-ECA5-478B-9B32-EF17B94E7473}" type="presOf" srcId="{7A8803B7-9747-4786-9776-45468222B059}" destId="{6BAB2ECC-5E15-4C1E-989B-49462C80884E}" srcOrd="0" destOrd="3" presId="urn:microsoft.com/office/officeart/2005/8/layout/chevron1"/>
    <dgm:cxn modelId="{E89530EB-7ED8-4E68-816F-14C6BE8734BA}" type="presOf" srcId="{3109BA3A-4C1A-4905-AF8A-E4E845CB0781}" destId="{13CD0188-7281-4D2A-9E2E-D11952360526}" srcOrd="0" destOrd="3" presId="urn:microsoft.com/office/officeart/2005/8/layout/chevron1"/>
    <dgm:cxn modelId="{60DF25F8-841F-4E97-B23F-DF9E800A1374}" srcId="{CDE2EE37-0D94-4B0E-A0DB-4A9F19A64797}" destId="{F6D42C79-E673-4D92-98B4-B519B2F105E8}" srcOrd="1" destOrd="0" parTransId="{E6AADA1E-C5D1-40D3-BA6F-14CCF42F9A00}" sibTransId="{7222D77B-953F-49AE-89EC-1F9D0C99C8CA}"/>
    <dgm:cxn modelId="{B0F097F8-F1E5-49C2-B010-EE0037471959}" type="presOf" srcId="{0C16429A-44AD-45B4-B9FF-CA7BFB1CFAE6}" destId="{EE7800FB-7F83-456B-8DAF-FC46474F0993}" srcOrd="0" destOrd="4" presId="urn:microsoft.com/office/officeart/2005/8/layout/chevron1"/>
    <dgm:cxn modelId="{0041C077-C3E8-48D7-9879-9F2319E24F00}" type="presParOf" srcId="{C6CA1476-BE03-41A1-8D1C-9D0BBB9ACD94}" destId="{C53D2753-838F-4069-92D7-B47B2236B559}" srcOrd="0" destOrd="0" presId="urn:microsoft.com/office/officeart/2005/8/layout/chevron1"/>
    <dgm:cxn modelId="{C542188D-5CF2-4C27-98AF-F464C286460A}" type="presParOf" srcId="{C53D2753-838F-4069-92D7-B47B2236B559}" destId="{9687F9A9-0FA7-4F52-95FF-0ED10A132DFC}" srcOrd="0" destOrd="0" presId="urn:microsoft.com/office/officeart/2005/8/layout/chevron1"/>
    <dgm:cxn modelId="{36F89766-E4B5-4B2C-80A0-6C55820D52D2}" type="presParOf" srcId="{C53D2753-838F-4069-92D7-B47B2236B559}" destId="{13CD0188-7281-4D2A-9E2E-D11952360526}" srcOrd="1" destOrd="0" presId="urn:microsoft.com/office/officeart/2005/8/layout/chevron1"/>
    <dgm:cxn modelId="{7E71CAD7-3BE9-425A-A52C-B4190212545B}" type="presParOf" srcId="{C6CA1476-BE03-41A1-8D1C-9D0BBB9ACD94}" destId="{439F8F3C-FEEE-4C3B-B67B-7EE8DFAE3A32}" srcOrd="1" destOrd="0" presId="urn:microsoft.com/office/officeart/2005/8/layout/chevron1"/>
    <dgm:cxn modelId="{C883A524-E73C-4717-8101-D9DA8ED49E48}" type="presParOf" srcId="{C6CA1476-BE03-41A1-8D1C-9D0BBB9ACD94}" destId="{D78C04A0-BAA7-485D-8026-C36685C9A400}" srcOrd="2" destOrd="0" presId="urn:microsoft.com/office/officeart/2005/8/layout/chevron1"/>
    <dgm:cxn modelId="{828D7435-0B58-4AA0-86C9-F41A0D059159}" type="presParOf" srcId="{D78C04A0-BAA7-485D-8026-C36685C9A400}" destId="{0A130138-80A4-46C1-A2A6-7FE75263B3A0}" srcOrd="0" destOrd="0" presId="urn:microsoft.com/office/officeart/2005/8/layout/chevron1"/>
    <dgm:cxn modelId="{1B6D95B2-C9C0-4B84-AE23-1D7CE68E609D}" type="presParOf" srcId="{D78C04A0-BAA7-485D-8026-C36685C9A400}" destId="{EE7800FB-7F83-456B-8DAF-FC46474F0993}" srcOrd="1" destOrd="0" presId="urn:microsoft.com/office/officeart/2005/8/layout/chevron1"/>
    <dgm:cxn modelId="{8B4093CA-60C9-4690-8C46-8BCCDF0DA501}" type="presParOf" srcId="{C6CA1476-BE03-41A1-8D1C-9D0BBB9ACD94}" destId="{05AC3595-E47F-4B01-BD21-84FCA1B7F366}" srcOrd="3" destOrd="0" presId="urn:microsoft.com/office/officeart/2005/8/layout/chevron1"/>
    <dgm:cxn modelId="{9340FFF6-101A-442F-A9F5-027C48BA6B96}" type="presParOf" srcId="{C6CA1476-BE03-41A1-8D1C-9D0BBB9ACD94}" destId="{41ED9F5E-4D65-4014-B66B-4E0FF160951E}" srcOrd="4" destOrd="0" presId="urn:microsoft.com/office/officeart/2005/8/layout/chevron1"/>
    <dgm:cxn modelId="{E2997FE4-C55F-4A7E-A171-D9027DEFB326}" type="presParOf" srcId="{41ED9F5E-4D65-4014-B66B-4E0FF160951E}" destId="{40515F25-39E3-4E70-8843-0B98A4931E06}" srcOrd="0" destOrd="0" presId="urn:microsoft.com/office/officeart/2005/8/layout/chevron1"/>
    <dgm:cxn modelId="{31D4DB57-1BB4-4E93-8096-AC2EF646E3F0}" type="presParOf" srcId="{41ED9F5E-4D65-4014-B66B-4E0FF160951E}" destId="{6BAB2ECC-5E15-4C1E-989B-49462C80884E}" srcOrd="1" destOrd="0" presId="urn:microsoft.com/office/officeart/2005/8/layout/chevron1"/>
    <dgm:cxn modelId="{0F1C76D4-138A-43C4-B1F5-BD8586700289}" type="presParOf" srcId="{C6CA1476-BE03-41A1-8D1C-9D0BBB9ACD94}" destId="{7BD77CD6-A79B-4513-955B-A9F4C190B140}" srcOrd="5" destOrd="0" presId="urn:microsoft.com/office/officeart/2005/8/layout/chevron1"/>
    <dgm:cxn modelId="{6C2A91C5-3934-4A9B-87E8-113D206DB2C1}" type="presParOf" srcId="{C6CA1476-BE03-41A1-8D1C-9D0BBB9ACD94}" destId="{C9F5D7DB-477E-4D5F-886F-D850B6344212}" srcOrd="6" destOrd="0" presId="urn:microsoft.com/office/officeart/2005/8/layout/chevron1"/>
    <dgm:cxn modelId="{DBC0DC53-77D4-414B-9952-85D550FB372A}" type="presParOf" srcId="{C9F5D7DB-477E-4D5F-886F-D850B6344212}" destId="{FE5621F0-64C3-46A6-AF4B-BB79C50DE86F}" srcOrd="0" destOrd="0" presId="urn:microsoft.com/office/officeart/2005/8/layout/chevron1"/>
    <dgm:cxn modelId="{A30B210D-2136-49AB-9FCA-85B1B6124BE4}" type="presParOf" srcId="{C9F5D7DB-477E-4D5F-886F-D850B6344212}" destId="{4FF4A1F4-ABD4-4AE8-A202-940D295ECB1F}" srcOrd="1" destOrd="0" presId="urn:microsoft.com/office/officeart/2005/8/layout/chevron1"/>
    <dgm:cxn modelId="{DA642F3C-9DE5-49DA-BC4F-78C20816F424}" type="presParOf" srcId="{C6CA1476-BE03-41A1-8D1C-9D0BBB9ACD94}" destId="{218362AC-5F89-469D-8F90-7FE1A6042B60}" srcOrd="7" destOrd="0" presId="urn:microsoft.com/office/officeart/2005/8/layout/chevron1"/>
    <dgm:cxn modelId="{51958B52-EE07-41B5-93F3-AC7FDC6AB1A1}" type="presParOf" srcId="{C6CA1476-BE03-41A1-8D1C-9D0BBB9ACD94}" destId="{8AE5F991-3D81-4441-9D83-2DBA56E4B1BA}" srcOrd="8" destOrd="0" presId="urn:microsoft.com/office/officeart/2005/8/layout/chevron1"/>
    <dgm:cxn modelId="{19E6D941-9CC9-4DE6-9546-2C196D726499}" type="presParOf" srcId="{8AE5F991-3D81-4441-9D83-2DBA56E4B1BA}" destId="{70CACEB7-21A9-438D-8A9B-DF21B91ABF0E}" srcOrd="0" destOrd="0" presId="urn:microsoft.com/office/officeart/2005/8/layout/chevron1"/>
    <dgm:cxn modelId="{45128BBC-E3AD-4B03-B85C-1806525AB974}" type="presParOf" srcId="{8AE5F991-3D81-4441-9D83-2DBA56E4B1BA}" destId="{A0F82415-5695-4553-92ED-B21FE69DD250}"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14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14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14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1400" dirty="0">
              <a:latin typeface="微软雅黑" panose="020B0503020204020204" pitchFamily="34" charset="-122"/>
              <a:ea typeface="微软雅黑" panose="020B0503020204020204" pitchFamily="34" charset="-122"/>
            </a:rPr>
            <a:t>上线</a:t>
          </a:r>
        </a:p>
      </dgm:t>
    </dgm:pt>
    <dgm:pt modelId="{7AE4262F-166C-4632-BC70-ADC2AB12C505}" type="par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14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14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14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14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1400" dirty="0">
              <a:latin typeface="微软雅黑" panose="020B0503020204020204" pitchFamily="34" charset="-122"/>
              <a:ea typeface="微软雅黑" panose="020B0503020204020204" pitchFamily="34" charset="-122"/>
            </a:rPr>
            <a:t>上线</a:t>
          </a:r>
        </a:p>
      </dgm:t>
    </dgm:pt>
    <dgm:pt modelId="{7AE4262F-166C-4632-BC70-ADC2AB12C505}" type="par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14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C8E472-9913-4236-9058-B1022796A631}"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zh-CN" altLang="en-US"/>
        </a:p>
      </dgm:t>
    </dgm:pt>
    <dgm:pt modelId="{4E0DEE3B-3BE1-407E-A565-FC8590C00AFF}">
      <dgm:prSet phldrT="[文本]" custT="1"/>
      <dgm:spPr/>
      <dgm:t>
        <a:bodyPr/>
        <a:lstStyle/>
        <a:p>
          <a:r>
            <a:rPr lang="zh-CN" altLang="en-US" sz="1400" dirty="0">
              <a:latin typeface="微软雅黑" panose="020B0503020204020204" pitchFamily="34" charset="-122"/>
              <a:ea typeface="微软雅黑" panose="020B0503020204020204" pitchFamily="34" charset="-122"/>
            </a:rPr>
            <a:t>设计</a:t>
          </a:r>
        </a:p>
      </dgm:t>
    </dgm:pt>
    <dgm:pt modelId="{E4C5B3D7-FAB4-41DA-9BE5-69897E432150}" type="par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1C0CFF9-3A06-41A0-BA9F-3DB65222D9F6}" type="sibTrans" cxnId="{91D2E32F-75FA-4C32-B38A-88EB63BBB77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16A0F8B-7734-456F-822C-2904686D1815}">
      <dgm:prSet phldrT="[文本]" custT="1"/>
      <dgm:spPr/>
      <dgm:t>
        <a:bodyPr/>
        <a:lstStyle/>
        <a:p>
          <a:r>
            <a:rPr lang="zh-CN" altLang="en-US" sz="1400" dirty="0">
              <a:latin typeface="微软雅黑" panose="020B0503020204020204" pitchFamily="34" charset="-122"/>
              <a:ea typeface="微软雅黑" panose="020B0503020204020204" pitchFamily="34" charset="-122"/>
            </a:rPr>
            <a:t>开发</a:t>
          </a:r>
        </a:p>
      </dgm:t>
    </dgm:pt>
    <dgm:pt modelId="{45ECEA25-62A7-4BC0-8492-490E8F36F6CE}" type="par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64953B-CA87-42E0-BE3D-D5F1036E3C98}" type="sibTrans" cxnId="{DA7C6D09-58D0-44B1-8241-6C647347180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E2CC436-CF39-447C-8E33-80D7F25B2F5B}">
      <dgm:prSet phldrT="[文本]" custT="1"/>
      <dgm:spPr/>
      <dgm:t>
        <a:bodyPr/>
        <a:lstStyle/>
        <a:p>
          <a:r>
            <a:rPr lang="zh-CN" altLang="en-US" sz="1400" dirty="0">
              <a:latin typeface="微软雅黑" panose="020B0503020204020204" pitchFamily="34" charset="-122"/>
              <a:ea typeface="微软雅黑" panose="020B0503020204020204" pitchFamily="34" charset="-122"/>
            </a:rPr>
            <a:t>测试</a:t>
          </a:r>
        </a:p>
      </dgm:t>
    </dgm:pt>
    <dgm:pt modelId="{8A81CF29-9F3E-41B2-8CB4-EB378AD4C70F}" type="par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0CCB362-0673-4DEE-AEFB-AC8F55AE53E3}" type="sibTrans" cxnId="{6DE8FA92-BF32-49BE-8CAC-AC68A969226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357E7C9-CFB3-4C6C-BAB6-0FE6C4C43117}">
      <dgm:prSet phldrT="[文本]" custT="1"/>
      <dgm:spPr/>
      <dgm:t>
        <a:bodyPr/>
        <a:lstStyle/>
        <a:p>
          <a:r>
            <a:rPr lang="zh-CN" altLang="en-US" sz="1400" dirty="0">
              <a:latin typeface="微软雅黑" panose="020B0503020204020204" pitchFamily="34" charset="-122"/>
              <a:ea typeface="微软雅黑" panose="020B0503020204020204" pitchFamily="34" charset="-122"/>
            </a:rPr>
            <a:t>上线</a:t>
          </a:r>
        </a:p>
      </dgm:t>
    </dgm:pt>
    <dgm:pt modelId="{7AE4262F-166C-4632-BC70-ADC2AB12C505}" type="par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64A5B9F-01BD-43A5-BED7-6127BDE21760}" type="sibTrans" cxnId="{9F4E209C-A95E-453B-9A4D-9FB495BA5F19}">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E9CB10D-8711-4376-B869-40DBE7815D98}">
      <dgm:prSet phldrT="[文本]" custT="1"/>
      <dgm:spPr/>
      <dgm:t>
        <a:bodyPr/>
        <a:lstStyle/>
        <a:p>
          <a:r>
            <a:rPr lang="zh-CN" altLang="en-US" sz="1400" dirty="0">
              <a:latin typeface="微软雅黑" panose="020B0503020204020204" pitchFamily="34" charset="-122"/>
              <a:ea typeface="微软雅黑" panose="020B0503020204020204" pitchFamily="34" charset="-122"/>
            </a:rPr>
            <a:t>需求</a:t>
          </a:r>
        </a:p>
      </dgm:t>
    </dgm:pt>
    <dgm:pt modelId="{3548ED5D-6188-4C25-BBD3-6DDA977FB858}" type="par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6930487-F3F2-4F99-921E-CE3EAA5B6825}" type="sibTrans" cxnId="{B16C4783-7FE6-4A86-BEA2-C22C89677ED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29FEA7A0-1957-485E-B6AA-89F9AB0D57AA}" type="pres">
      <dgm:prSet presAssocID="{FFC8E472-9913-4236-9058-B1022796A631}" presName="cycle" presStyleCnt="0">
        <dgm:presLayoutVars>
          <dgm:dir/>
          <dgm:resizeHandles val="exact"/>
        </dgm:presLayoutVars>
      </dgm:prSet>
      <dgm:spPr/>
    </dgm:pt>
    <dgm:pt modelId="{5FC61DA3-F5F5-4E5E-92D6-894F32DC2EF2}" type="pres">
      <dgm:prSet presAssocID="{4E0DEE3B-3BE1-407E-A565-FC8590C00AFF}" presName="dummy" presStyleCnt="0"/>
      <dgm:spPr/>
    </dgm:pt>
    <dgm:pt modelId="{272AC47B-085E-414D-A850-99D80F9E6D76}" type="pres">
      <dgm:prSet presAssocID="{4E0DEE3B-3BE1-407E-A565-FC8590C00AFF}" presName="node" presStyleLbl="revTx" presStyleIdx="0" presStyleCnt="5">
        <dgm:presLayoutVars>
          <dgm:bulletEnabled val="1"/>
        </dgm:presLayoutVars>
      </dgm:prSet>
      <dgm:spPr/>
    </dgm:pt>
    <dgm:pt modelId="{FA3AFE8C-82CC-4180-8B8F-6DC0632A3ED2}" type="pres">
      <dgm:prSet presAssocID="{61C0CFF9-3A06-41A0-BA9F-3DB65222D9F6}" presName="sibTrans" presStyleLbl="node1" presStyleIdx="0" presStyleCnt="5"/>
      <dgm:spPr/>
    </dgm:pt>
    <dgm:pt modelId="{B1658B0D-666B-4B78-ADA5-7FBCFD65C89F}" type="pres">
      <dgm:prSet presAssocID="{F16A0F8B-7734-456F-822C-2904686D1815}" presName="dummy" presStyleCnt="0"/>
      <dgm:spPr/>
    </dgm:pt>
    <dgm:pt modelId="{5400376C-F6C7-4947-8D2E-F2A1B0DAD9BF}" type="pres">
      <dgm:prSet presAssocID="{F16A0F8B-7734-456F-822C-2904686D1815}" presName="node" presStyleLbl="revTx" presStyleIdx="1" presStyleCnt="5">
        <dgm:presLayoutVars>
          <dgm:bulletEnabled val="1"/>
        </dgm:presLayoutVars>
      </dgm:prSet>
      <dgm:spPr/>
    </dgm:pt>
    <dgm:pt modelId="{6B46E62C-18D9-4A6B-A590-A5BE58BDB929}" type="pres">
      <dgm:prSet presAssocID="{2964953B-CA87-42E0-BE3D-D5F1036E3C98}" presName="sibTrans" presStyleLbl="node1" presStyleIdx="1" presStyleCnt="5"/>
      <dgm:spPr/>
    </dgm:pt>
    <dgm:pt modelId="{32E9C402-1229-4A72-B5EE-818565CA0E7B}" type="pres">
      <dgm:prSet presAssocID="{2E2CC436-CF39-447C-8E33-80D7F25B2F5B}" presName="dummy" presStyleCnt="0"/>
      <dgm:spPr/>
    </dgm:pt>
    <dgm:pt modelId="{AB5C6F4A-F801-43DC-B921-6FA744A92774}" type="pres">
      <dgm:prSet presAssocID="{2E2CC436-CF39-447C-8E33-80D7F25B2F5B}" presName="node" presStyleLbl="revTx" presStyleIdx="2" presStyleCnt="5">
        <dgm:presLayoutVars>
          <dgm:bulletEnabled val="1"/>
        </dgm:presLayoutVars>
      </dgm:prSet>
      <dgm:spPr/>
    </dgm:pt>
    <dgm:pt modelId="{B3D1A20E-8A72-4D0E-838D-365B95B85783}" type="pres">
      <dgm:prSet presAssocID="{A0CCB362-0673-4DEE-AEFB-AC8F55AE53E3}" presName="sibTrans" presStyleLbl="node1" presStyleIdx="2" presStyleCnt="5"/>
      <dgm:spPr/>
    </dgm:pt>
    <dgm:pt modelId="{9A8B76D1-3AF0-41EA-B2B5-0D7870D55D92}" type="pres">
      <dgm:prSet presAssocID="{2357E7C9-CFB3-4C6C-BAB6-0FE6C4C43117}" presName="dummy" presStyleCnt="0"/>
      <dgm:spPr/>
    </dgm:pt>
    <dgm:pt modelId="{3C25C191-6FC8-42E3-B5C4-75B345D3F6D7}" type="pres">
      <dgm:prSet presAssocID="{2357E7C9-CFB3-4C6C-BAB6-0FE6C4C43117}" presName="node" presStyleLbl="revTx" presStyleIdx="3" presStyleCnt="5">
        <dgm:presLayoutVars>
          <dgm:bulletEnabled val="1"/>
        </dgm:presLayoutVars>
      </dgm:prSet>
      <dgm:spPr/>
    </dgm:pt>
    <dgm:pt modelId="{98A1BF8E-E6FE-4653-89DA-F26786AFF5BA}" type="pres">
      <dgm:prSet presAssocID="{B64A5B9F-01BD-43A5-BED7-6127BDE21760}" presName="sibTrans" presStyleLbl="node1" presStyleIdx="3" presStyleCnt="5"/>
      <dgm:spPr/>
    </dgm:pt>
    <dgm:pt modelId="{81755580-E92C-413C-85BA-19F4CD76CC7F}" type="pres">
      <dgm:prSet presAssocID="{3E9CB10D-8711-4376-B869-40DBE7815D98}" presName="dummy" presStyleCnt="0"/>
      <dgm:spPr/>
    </dgm:pt>
    <dgm:pt modelId="{A9699C75-F30C-47BC-AE40-E0D262D2F093}" type="pres">
      <dgm:prSet presAssocID="{3E9CB10D-8711-4376-B869-40DBE7815D98}" presName="node" presStyleLbl="revTx" presStyleIdx="4" presStyleCnt="5">
        <dgm:presLayoutVars>
          <dgm:bulletEnabled val="1"/>
        </dgm:presLayoutVars>
      </dgm:prSet>
      <dgm:spPr/>
    </dgm:pt>
    <dgm:pt modelId="{E7DD4B54-5FD7-4CF6-A4E7-E01E61F92091}" type="pres">
      <dgm:prSet presAssocID="{46930487-F3F2-4F99-921E-CE3EAA5B6825}" presName="sibTrans" presStyleLbl="node1" presStyleIdx="4" presStyleCnt="5"/>
      <dgm:spPr/>
    </dgm:pt>
  </dgm:ptLst>
  <dgm:cxnLst>
    <dgm:cxn modelId="{AEA2DC02-D114-41B4-BFA6-387A4DB8740C}" type="presOf" srcId="{B64A5B9F-01BD-43A5-BED7-6127BDE21760}" destId="{98A1BF8E-E6FE-4653-89DA-F26786AFF5BA}" srcOrd="0" destOrd="0" presId="urn:microsoft.com/office/officeart/2005/8/layout/cycle1"/>
    <dgm:cxn modelId="{DA7C6D09-58D0-44B1-8241-6C6473471808}" srcId="{FFC8E472-9913-4236-9058-B1022796A631}" destId="{F16A0F8B-7734-456F-822C-2904686D1815}" srcOrd="1" destOrd="0" parTransId="{45ECEA25-62A7-4BC0-8492-490E8F36F6CE}" sibTransId="{2964953B-CA87-42E0-BE3D-D5F1036E3C98}"/>
    <dgm:cxn modelId="{56C52222-D180-4B4B-967F-095AF82909B3}" type="presOf" srcId="{FFC8E472-9913-4236-9058-B1022796A631}" destId="{29FEA7A0-1957-485E-B6AA-89F9AB0D57AA}" srcOrd="0" destOrd="0" presId="urn:microsoft.com/office/officeart/2005/8/layout/cycle1"/>
    <dgm:cxn modelId="{91D2E32F-75FA-4C32-B38A-88EB63BBB775}" srcId="{FFC8E472-9913-4236-9058-B1022796A631}" destId="{4E0DEE3B-3BE1-407E-A565-FC8590C00AFF}" srcOrd="0" destOrd="0" parTransId="{E4C5B3D7-FAB4-41DA-9BE5-69897E432150}" sibTransId="{61C0CFF9-3A06-41A0-BA9F-3DB65222D9F6}"/>
    <dgm:cxn modelId="{E3EBE446-B31F-4E91-8609-7F41B5DF482A}" type="presOf" srcId="{2964953B-CA87-42E0-BE3D-D5F1036E3C98}" destId="{6B46E62C-18D9-4A6B-A590-A5BE58BDB929}" srcOrd="0" destOrd="0" presId="urn:microsoft.com/office/officeart/2005/8/layout/cycle1"/>
    <dgm:cxn modelId="{2B120573-F1AE-4182-A0C5-B75163B7CD4D}" type="presOf" srcId="{2E2CC436-CF39-447C-8E33-80D7F25B2F5B}" destId="{AB5C6F4A-F801-43DC-B921-6FA744A92774}" srcOrd="0" destOrd="0" presId="urn:microsoft.com/office/officeart/2005/8/layout/cycle1"/>
    <dgm:cxn modelId="{8D8C4F78-5DCC-46A7-ADC5-A866DA8640D7}" type="presOf" srcId="{2357E7C9-CFB3-4C6C-BAB6-0FE6C4C43117}" destId="{3C25C191-6FC8-42E3-B5C4-75B345D3F6D7}" srcOrd="0" destOrd="0" presId="urn:microsoft.com/office/officeart/2005/8/layout/cycle1"/>
    <dgm:cxn modelId="{5F91797E-A17A-4A42-A74E-12CD014E6FCE}" type="presOf" srcId="{46930487-F3F2-4F99-921E-CE3EAA5B6825}" destId="{E7DD4B54-5FD7-4CF6-A4E7-E01E61F92091}" srcOrd="0" destOrd="0" presId="urn:microsoft.com/office/officeart/2005/8/layout/cycle1"/>
    <dgm:cxn modelId="{B16C4783-7FE6-4A86-BEA2-C22C89677EDB}" srcId="{FFC8E472-9913-4236-9058-B1022796A631}" destId="{3E9CB10D-8711-4376-B869-40DBE7815D98}" srcOrd="4" destOrd="0" parTransId="{3548ED5D-6188-4C25-BBD3-6DDA977FB858}" sibTransId="{46930487-F3F2-4F99-921E-CE3EAA5B6825}"/>
    <dgm:cxn modelId="{F393858E-48E6-45D3-B02A-D7FB5E9E7289}" type="presOf" srcId="{61C0CFF9-3A06-41A0-BA9F-3DB65222D9F6}" destId="{FA3AFE8C-82CC-4180-8B8F-6DC0632A3ED2}" srcOrd="0" destOrd="0" presId="urn:microsoft.com/office/officeart/2005/8/layout/cycle1"/>
    <dgm:cxn modelId="{6DE8FA92-BF32-49BE-8CAC-AC68A9692263}" srcId="{FFC8E472-9913-4236-9058-B1022796A631}" destId="{2E2CC436-CF39-447C-8E33-80D7F25B2F5B}" srcOrd="2" destOrd="0" parTransId="{8A81CF29-9F3E-41B2-8CB4-EB378AD4C70F}" sibTransId="{A0CCB362-0673-4DEE-AEFB-AC8F55AE53E3}"/>
    <dgm:cxn modelId="{EC06E29B-D9D7-4BFA-B7A8-220392DA1ED0}" type="presOf" srcId="{3E9CB10D-8711-4376-B869-40DBE7815D98}" destId="{A9699C75-F30C-47BC-AE40-E0D262D2F093}" srcOrd="0" destOrd="0" presId="urn:microsoft.com/office/officeart/2005/8/layout/cycle1"/>
    <dgm:cxn modelId="{9F4E209C-A95E-453B-9A4D-9FB495BA5F19}" srcId="{FFC8E472-9913-4236-9058-B1022796A631}" destId="{2357E7C9-CFB3-4C6C-BAB6-0FE6C4C43117}" srcOrd="3" destOrd="0" parTransId="{7AE4262F-166C-4632-BC70-ADC2AB12C505}" sibTransId="{B64A5B9F-01BD-43A5-BED7-6127BDE21760}"/>
    <dgm:cxn modelId="{D17EFDB6-446A-4210-8C58-328C9CB3DFAF}" type="presOf" srcId="{4E0DEE3B-3BE1-407E-A565-FC8590C00AFF}" destId="{272AC47B-085E-414D-A850-99D80F9E6D76}" srcOrd="0" destOrd="0" presId="urn:microsoft.com/office/officeart/2005/8/layout/cycle1"/>
    <dgm:cxn modelId="{7B4260C9-69F4-4051-AEEE-38CFEFE10FE2}" type="presOf" srcId="{F16A0F8B-7734-456F-822C-2904686D1815}" destId="{5400376C-F6C7-4947-8D2E-F2A1B0DAD9BF}" srcOrd="0" destOrd="0" presId="urn:microsoft.com/office/officeart/2005/8/layout/cycle1"/>
    <dgm:cxn modelId="{5BB7D6CF-01E6-4220-AB7E-B93E21A90DAB}" type="presOf" srcId="{A0CCB362-0673-4DEE-AEFB-AC8F55AE53E3}" destId="{B3D1A20E-8A72-4D0E-838D-365B95B85783}" srcOrd="0" destOrd="0" presId="urn:microsoft.com/office/officeart/2005/8/layout/cycle1"/>
    <dgm:cxn modelId="{FB4FC4E8-0E2A-4D5E-B899-395E2B607BF4}" type="presParOf" srcId="{29FEA7A0-1957-485E-B6AA-89F9AB0D57AA}" destId="{5FC61DA3-F5F5-4E5E-92D6-894F32DC2EF2}" srcOrd="0" destOrd="0" presId="urn:microsoft.com/office/officeart/2005/8/layout/cycle1"/>
    <dgm:cxn modelId="{DEEE55B4-F902-48EA-80E6-7F87CBFE0316}" type="presParOf" srcId="{29FEA7A0-1957-485E-B6AA-89F9AB0D57AA}" destId="{272AC47B-085E-414D-A850-99D80F9E6D76}" srcOrd="1" destOrd="0" presId="urn:microsoft.com/office/officeart/2005/8/layout/cycle1"/>
    <dgm:cxn modelId="{6573E960-6D0F-4B5A-9398-F9530A64C8B6}" type="presParOf" srcId="{29FEA7A0-1957-485E-B6AA-89F9AB0D57AA}" destId="{FA3AFE8C-82CC-4180-8B8F-6DC0632A3ED2}" srcOrd="2" destOrd="0" presId="urn:microsoft.com/office/officeart/2005/8/layout/cycle1"/>
    <dgm:cxn modelId="{A929EDAD-2825-4E98-B2BA-36DCEF01E1A6}" type="presParOf" srcId="{29FEA7A0-1957-485E-B6AA-89F9AB0D57AA}" destId="{B1658B0D-666B-4B78-ADA5-7FBCFD65C89F}" srcOrd="3" destOrd="0" presId="urn:microsoft.com/office/officeart/2005/8/layout/cycle1"/>
    <dgm:cxn modelId="{D8B84D54-4C35-4769-A3D9-118562D3BA99}" type="presParOf" srcId="{29FEA7A0-1957-485E-B6AA-89F9AB0D57AA}" destId="{5400376C-F6C7-4947-8D2E-F2A1B0DAD9BF}" srcOrd="4" destOrd="0" presId="urn:microsoft.com/office/officeart/2005/8/layout/cycle1"/>
    <dgm:cxn modelId="{0B226A9D-7145-4832-A168-60A9311F3E9F}" type="presParOf" srcId="{29FEA7A0-1957-485E-B6AA-89F9AB0D57AA}" destId="{6B46E62C-18D9-4A6B-A590-A5BE58BDB929}" srcOrd="5" destOrd="0" presId="urn:microsoft.com/office/officeart/2005/8/layout/cycle1"/>
    <dgm:cxn modelId="{216D3851-EF6C-466F-96E0-4C35F74441A7}" type="presParOf" srcId="{29FEA7A0-1957-485E-B6AA-89F9AB0D57AA}" destId="{32E9C402-1229-4A72-B5EE-818565CA0E7B}" srcOrd="6" destOrd="0" presId="urn:microsoft.com/office/officeart/2005/8/layout/cycle1"/>
    <dgm:cxn modelId="{E9054960-B892-4632-9BB5-FB783A639D31}" type="presParOf" srcId="{29FEA7A0-1957-485E-B6AA-89F9AB0D57AA}" destId="{AB5C6F4A-F801-43DC-B921-6FA744A92774}" srcOrd="7" destOrd="0" presId="urn:microsoft.com/office/officeart/2005/8/layout/cycle1"/>
    <dgm:cxn modelId="{E30E68E1-38E3-4574-A3BF-5A99D013D2F9}" type="presParOf" srcId="{29FEA7A0-1957-485E-B6AA-89F9AB0D57AA}" destId="{B3D1A20E-8A72-4D0E-838D-365B95B85783}" srcOrd="8" destOrd="0" presId="urn:microsoft.com/office/officeart/2005/8/layout/cycle1"/>
    <dgm:cxn modelId="{94359C96-B28F-40F0-9AF1-74C4074DFDCE}" type="presParOf" srcId="{29FEA7A0-1957-485E-B6AA-89F9AB0D57AA}" destId="{9A8B76D1-3AF0-41EA-B2B5-0D7870D55D92}" srcOrd="9" destOrd="0" presId="urn:microsoft.com/office/officeart/2005/8/layout/cycle1"/>
    <dgm:cxn modelId="{9985818D-E978-4BFC-B680-B18371F0911E}" type="presParOf" srcId="{29FEA7A0-1957-485E-B6AA-89F9AB0D57AA}" destId="{3C25C191-6FC8-42E3-B5C4-75B345D3F6D7}" srcOrd="10" destOrd="0" presId="urn:microsoft.com/office/officeart/2005/8/layout/cycle1"/>
    <dgm:cxn modelId="{18F43F73-787B-4B92-B24E-0FFEC3B1CC40}" type="presParOf" srcId="{29FEA7A0-1957-485E-B6AA-89F9AB0D57AA}" destId="{98A1BF8E-E6FE-4653-89DA-F26786AFF5BA}" srcOrd="11" destOrd="0" presId="urn:microsoft.com/office/officeart/2005/8/layout/cycle1"/>
    <dgm:cxn modelId="{70A9428E-7F96-4A96-A04C-7CCE2076A163}" type="presParOf" srcId="{29FEA7A0-1957-485E-B6AA-89F9AB0D57AA}" destId="{81755580-E92C-413C-85BA-19F4CD76CC7F}" srcOrd="12" destOrd="0" presId="urn:microsoft.com/office/officeart/2005/8/layout/cycle1"/>
    <dgm:cxn modelId="{E48ED931-8361-4BD2-AE04-4D583478A77D}" type="presParOf" srcId="{29FEA7A0-1957-485E-B6AA-89F9AB0D57AA}" destId="{A9699C75-F30C-47BC-AE40-E0D262D2F093}" srcOrd="13" destOrd="0" presId="urn:microsoft.com/office/officeart/2005/8/layout/cycle1"/>
    <dgm:cxn modelId="{5E67B03F-7481-4F87-A4F7-39B793E589A8}" type="presParOf" srcId="{29FEA7A0-1957-485E-B6AA-89F9AB0D57AA}" destId="{E7DD4B54-5FD7-4CF6-A4E7-E01E61F92091}" srcOrd="14" destOrd="0" presId="urn:microsoft.com/office/officeart/2005/8/layout/cycle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66E72D-5412-4C23-A4C6-30D30EAF672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A09D9D50-D415-4811-BDFB-ADD56E6E9E96}">
      <dgm:prSet phldrT="[文本]" custT="1"/>
      <dgm:spPr/>
      <dgm:t>
        <a:bodyPr/>
        <a:lstStyle/>
        <a:p>
          <a:r>
            <a:rPr lang="zh-CN" altLang="en-US" sz="1000" b="1" dirty="0">
              <a:latin typeface="微软雅黑" panose="020B0503020204020204" pitchFamily="34" charset="-122"/>
              <a:ea typeface="微软雅黑" panose="020B0503020204020204" pitchFamily="34" charset="-122"/>
            </a:rPr>
            <a:t>聊天</a:t>
          </a:r>
        </a:p>
      </dgm:t>
    </dgm:pt>
    <dgm:pt modelId="{E4C5A2F8-C626-40C2-8303-E611A845A0B5}" type="parTrans" cxnId="{76687A63-A72B-46C4-8BBC-F554538F7EED}">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C31C9282-7D89-4339-AF3D-7614F9D54486}" type="sibTrans" cxnId="{76687A63-A72B-46C4-8BBC-F554538F7EED}">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3B64ADD3-2CEF-4A3A-A49F-1874A7C6574F}">
      <dgm:prSet phldrT="[文本]" custT="1"/>
      <dgm:spPr/>
      <dgm:t>
        <a:bodyPr/>
        <a:lstStyle/>
        <a:p>
          <a:r>
            <a:rPr lang="zh-CN" altLang="en-US" sz="1000" b="1" dirty="0">
              <a:latin typeface="微软雅黑" panose="020B0503020204020204" pitchFamily="34" charset="-122"/>
              <a:ea typeface="微软雅黑" panose="020B0503020204020204" pitchFamily="34" charset="-122"/>
            </a:rPr>
            <a:t>支付</a:t>
          </a:r>
        </a:p>
      </dgm:t>
    </dgm:pt>
    <dgm:pt modelId="{D9044676-CF6B-4506-9CDC-2150CA0F539E}" type="parTrans" cxnId="{E83B2E22-DEA0-4E1B-8B9C-73116F68F605}">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52DECA4C-81CC-4C4A-B168-51344197E645}" type="sibTrans" cxnId="{E83B2E22-DEA0-4E1B-8B9C-73116F68F605}">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743C6536-16B7-4020-B18C-E4E2E5A9C1A2}">
      <dgm:prSet phldrT="[文本]" custT="1"/>
      <dgm:spPr/>
      <dgm:t>
        <a:bodyPr/>
        <a:lstStyle/>
        <a:p>
          <a:r>
            <a:rPr lang="zh-CN" altLang="en-US" sz="1000" b="1" dirty="0">
              <a:latin typeface="微软雅黑" panose="020B0503020204020204" pitchFamily="34" charset="-122"/>
              <a:ea typeface="微软雅黑" panose="020B0503020204020204" pitchFamily="34" charset="-122"/>
            </a:rPr>
            <a:t>朋友圈</a:t>
          </a:r>
        </a:p>
      </dgm:t>
    </dgm:pt>
    <dgm:pt modelId="{E402B3E5-A11A-4C72-9E4B-A4897CD63EB3}" type="parTrans" cxnId="{ECACFDDD-9181-4B80-8088-A09A7AE19D1D}">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171A85F6-EB92-4219-9EEC-5881D53832C9}" type="sibTrans" cxnId="{ECACFDDD-9181-4B80-8088-A09A7AE19D1D}">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CCC29AE1-7A3F-434C-8E18-2B15391ED18D}">
      <dgm:prSet phldrT="[文本]" custT="1"/>
      <dgm:spPr/>
      <dgm:t>
        <a:bodyPr/>
        <a:lstStyle/>
        <a:p>
          <a:r>
            <a:rPr lang="zh-CN" altLang="en-US" sz="1000" b="1" dirty="0">
              <a:latin typeface="微软雅黑" panose="020B0503020204020204" pitchFamily="34" charset="-122"/>
              <a:ea typeface="微软雅黑" panose="020B0503020204020204" pitchFamily="34" charset="-122"/>
            </a:rPr>
            <a:t>摇一摇</a:t>
          </a:r>
        </a:p>
      </dgm:t>
    </dgm:pt>
    <dgm:pt modelId="{CD85DE4C-0236-47E0-ACDB-45735A500762}" type="parTrans" cxnId="{24F57E7E-6A3E-4686-914F-23CAAD560C8B}">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68D2A3E8-48F6-4649-9EBA-B3D39F333421}" type="sibTrans" cxnId="{24F57E7E-6A3E-4686-914F-23CAAD560C8B}">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991F73A1-D1D3-45D4-AA2C-C69326C83AE1}">
      <dgm:prSet phldrT="[文本]" custT="1"/>
      <dgm:spPr/>
      <dgm:t>
        <a:bodyPr/>
        <a:lstStyle/>
        <a:p>
          <a:r>
            <a:rPr lang="zh-CN" altLang="en-US" sz="1000" b="1" dirty="0">
              <a:latin typeface="微软雅黑" panose="020B0503020204020204" pitchFamily="34" charset="-122"/>
              <a:ea typeface="微软雅黑" panose="020B0503020204020204" pitchFamily="34" charset="-122"/>
            </a:rPr>
            <a:t>漂流瓶</a:t>
          </a:r>
        </a:p>
      </dgm:t>
    </dgm:pt>
    <dgm:pt modelId="{C364B310-BBA0-40E1-B3CF-9C0F4A34E9CD}" type="parTrans" cxnId="{8991036F-E59B-4395-939A-A97E9F0DED56}">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335324FE-D9E2-4516-BC29-B66CF7776DBA}" type="sibTrans" cxnId="{8991036F-E59B-4395-939A-A97E9F0DED56}">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D0664835-0E8F-429E-88C8-33585B984E65}">
      <dgm:prSet phldrT="[文本]" custT="1"/>
      <dgm:spPr/>
      <dgm:t>
        <a:bodyPr/>
        <a:lstStyle/>
        <a:p>
          <a:r>
            <a:rPr lang="zh-CN" altLang="en-US" sz="1000" b="1" dirty="0">
              <a:latin typeface="微软雅黑" panose="020B0503020204020204" pitchFamily="34" charset="-122"/>
              <a:ea typeface="微软雅黑" panose="020B0503020204020204" pitchFamily="34" charset="-122"/>
            </a:rPr>
            <a:t>收藏</a:t>
          </a:r>
        </a:p>
      </dgm:t>
    </dgm:pt>
    <dgm:pt modelId="{C7B8616F-6F8E-40D0-B7B0-49CE5C1EDE25}" type="parTrans" cxnId="{DCCEEA44-26BF-4934-BFC0-680F453FB28E}">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FD988FE5-C9F8-4DCE-8155-846562AD981D}" type="sibTrans" cxnId="{DCCEEA44-26BF-4934-BFC0-680F453FB28E}">
      <dgm:prSet/>
      <dgm:spPr/>
      <dgm:t>
        <a:bodyPr/>
        <a:lstStyle/>
        <a:p>
          <a:endParaRPr lang="zh-CN" altLang="en-US" sz="1000" b="1">
            <a:latin typeface="微软雅黑" panose="020B0503020204020204" pitchFamily="34" charset="-122"/>
            <a:ea typeface="微软雅黑" panose="020B0503020204020204" pitchFamily="34" charset="-122"/>
          </a:endParaRPr>
        </a:p>
      </dgm:t>
    </dgm:pt>
    <dgm:pt modelId="{42BCB376-B94C-4098-85CA-2C59D8766E33}" type="pres">
      <dgm:prSet presAssocID="{5B66E72D-5412-4C23-A4C6-30D30EAF6725}" presName="linear" presStyleCnt="0">
        <dgm:presLayoutVars>
          <dgm:dir/>
          <dgm:animLvl val="lvl"/>
          <dgm:resizeHandles val="exact"/>
        </dgm:presLayoutVars>
      </dgm:prSet>
      <dgm:spPr/>
    </dgm:pt>
    <dgm:pt modelId="{D0A32FFC-C2B7-49DF-A148-63DCCABE35AA}" type="pres">
      <dgm:prSet presAssocID="{A09D9D50-D415-4811-BDFB-ADD56E6E9E96}" presName="parentLin" presStyleCnt="0"/>
      <dgm:spPr/>
    </dgm:pt>
    <dgm:pt modelId="{9A5C73EA-94EC-4F4E-AF18-F42DFF247A0E}" type="pres">
      <dgm:prSet presAssocID="{A09D9D50-D415-4811-BDFB-ADD56E6E9E96}" presName="parentLeftMargin" presStyleLbl="node1" presStyleIdx="0" presStyleCnt="6"/>
      <dgm:spPr/>
    </dgm:pt>
    <dgm:pt modelId="{F63A3C0B-65C1-4062-8C79-0B58EB8057EC}" type="pres">
      <dgm:prSet presAssocID="{A09D9D50-D415-4811-BDFB-ADD56E6E9E96}" presName="parentText" presStyleLbl="node1" presStyleIdx="0" presStyleCnt="6">
        <dgm:presLayoutVars>
          <dgm:chMax val="0"/>
          <dgm:bulletEnabled val="1"/>
        </dgm:presLayoutVars>
      </dgm:prSet>
      <dgm:spPr/>
    </dgm:pt>
    <dgm:pt modelId="{349356D4-2798-4461-863A-55CDDDBA730C}" type="pres">
      <dgm:prSet presAssocID="{A09D9D50-D415-4811-BDFB-ADD56E6E9E96}" presName="negativeSpace" presStyleCnt="0"/>
      <dgm:spPr/>
    </dgm:pt>
    <dgm:pt modelId="{0113329D-A4D9-4376-A4D1-D20C53C5D850}" type="pres">
      <dgm:prSet presAssocID="{A09D9D50-D415-4811-BDFB-ADD56E6E9E96}" presName="childText" presStyleLbl="conFgAcc1" presStyleIdx="0" presStyleCnt="6">
        <dgm:presLayoutVars>
          <dgm:bulletEnabled val="1"/>
        </dgm:presLayoutVars>
      </dgm:prSet>
      <dgm:spPr/>
    </dgm:pt>
    <dgm:pt modelId="{301020F9-EBB6-4273-8254-7AF988729501}" type="pres">
      <dgm:prSet presAssocID="{C31C9282-7D89-4339-AF3D-7614F9D54486}" presName="spaceBetweenRectangles" presStyleCnt="0"/>
      <dgm:spPr/>
    </dgm:pt>
    <dgm:pt modelId="{23AD72D2-628D-40C2-BDF5-AC8F245E7EA2}" type="pres">
      <dgm:prSet presAssocID="{3B64ADD3-2CEF-4A3A-A49F-1874A7C6574F}" presName="parentLin" presStyleCnt="0"/>
      <dgm:spPr/>
    </dgm:pt>
    <dgm:pt modelId="{12EAB8EF-3E54-455E-9181-6924233F1B88}" type="pres">
      <dgm:prSet presAssocID="{3B64ADD3-2CEF-4A3A-A49F-1874A7C6574F}" presName="parentLeftMargin" presStyleLbl="node1" presStyleIdx="0" presStyleCnt="6"/>
      <dgm:spPr/>
    </dgm:pt>
    <dgm:pt modelId="{29942605-A0C5-4729-BD2F-1C700F741735}" type="pres">
      <dgm:prSet presAssocID="{3B64ADD3-2CEF-4A3A-A49F-1874A7C6574F}" presName="parentText" presStyleLbl="node1" presStyleIdx="1" presStyleCnt="6">
        <dgm:presLayoutVars>
          <dgm:chMax val="0"/>
          <dgm:bulletEnabled val="1"/>
        </dgm:presLayoutVars>
      </dgm:prSet>
      <dgm:spPr/>
    </dgm:pt>
    <dgm:pt modelId="{B3207830-C4DC-41CC-B25D-0B373FB2D38D}" type="pres">
      <dgm:prSet presAssocID="{3B64ADD3-2CEF-4A3A-A49F-1874A7C6574F}" presName="negativeSpace" presStyleCnt="0"/>
      <dgm:spPr/>
    </dgm:pt>
    <dgm:pt modelId="{FD442845-A9EC-486C-9D12-352BC5FBB540}" type="pres">
      <dgm:prSet presAssocID="{3B64ADD3-2CEF-4A3A-A49F-1874A7C6574F}" presName="childText" presStyleLbl="conFgAcc1" presStyleIdx="1" presStyleCnt="6">
        <dgm:presLayoutVars>
          <dgm:bulletEnabled val="1"/>
        </dgm:presLayoutVars>
      </dgm:prSet>
      <dgm:spPr/>
    </dgm:pt>
    <dgm:pt modelId="{3F66FDEE-3024-4AA6-A197-A46098BC17AF}" type="pres">
      <dgm:prSet presAssocID="{52DECA4C-81CC-4C4A-B168-51344197E645}" presName="spaceBetweenRectangles" presStyleCnt="0"/>
      <dgm:spPr/>
    </dgm:pt>
    <dgm:pt modelId="{E1F91168-8720-44E0-A97F-DAB7242370AE}" type="pres">
      <dgm:prSet presAssocID="{743C6536-16B7-4020-B18C-E4E2E5A9C1A2}" presName="parentLin" presStyleCnt="0"/>
      <dgm:spPr/>
    </dgm:pt>
    <dgm:pt modelId="{0EA4D14C-5D02-494C-9913-E66DC8E67171}" type="pres">
      <dgm:prSet presAssocID="{743C6536-16B7-4020-B18C-E4E2E5A9C1A2}" presName="parentLeftMargin" presStyleLbl="node1" presStyleIdx="1" presStyleCnt="6"/>
      <dgm:spPr/>
    </dgm:pt>
    <dgm:pt modelId="{99AEA4D7-87E4-4538-B950-036DEE07A7E3}" type="pres">
      <dgm:prSet presAssocID="{743C6536-16B7-4020-B18C-E4E2E5A9C1A2}" presName="parentText" presStyleLbl="node1" presStyleIdx="2" presStyleCnt="6">
        <dgm:presLayoutVars>
          <dgm:chMax val="0"/>
          <dgm:bulletEnabled val="1"/>
        </dgm:presLayoutVars>
      </dgm:prSet>
      <dgm:spPr/>
    </dgm:pt>
    <dgm:pt modelId="{ABAA1267-D1FE-4DC7-9267-81E2A5A6ADF1}" type="pres">
      <dgm:prSet presAssocID="{743C6536-16B7-4020-B18C-E4E2E5A9C1A2}" presName="negativeSpace" presStyleCnt="0"/>
      <dgm:spPr/>
    </dgm:pt>
    <dgm:pt modelId="{FF836E85-40DB-449D-AC06-1988AF5F7EDA}" type="pres">
      <dgm:prSet presAssocID="{743C6536-16B7-4020-B18C-E4E2E5A9C1A2}" presName="childText" presStyleLbl="conFgAcc1" presStyleIdx="2" presStyleCnt="6">
        <dgm:presLayoutVars>
          <dgm:bulletEnabled val="1"/>
        </dgm:presLayoutVars>
      </dgm:prSet>
      <dgm:spPr/>
    </dgm:pt>
    <dgm:pt modelId="{E190E35E-7DAB-4CFF-ABD4-287ED540A115}" type="pres">
      <dgm:prSet presAssocID="{171A85F6-EB92-4219-9EEC-5881D53832C9}" presName="spaceBetweenRectangles" presStyleCnt="0"/>
      <dgm:spPr/>
    </dgm:pt>
    <dgm:pt modelId="{98B7B0BA-EEA8-49E4-805A-B6EB80801358}" type="pres">
      <dgm:prSet presAssocID="{CCC29AE1-7A3F-434C-8E18-2B15391ED18D}" presName="parentLin" presStyleCnt="0"/>
      <dgm:spPr/>
    </dgm:pt>
    <dgm:pt modelId="{8C2C1F4D-8F8A-4700-B73E-6C7E8C8F0044}" type="pres">
      <dgm:prSet presAssocID="{CCC29AE1-7A3F-434C-8E18-2B15391ED18D}" presName="parentLeftMargin" presStyleLbl="node1" presStyleIdx="2" presStyleCnt="6"/>
      <dgm:spPr/>
    </dgm:pt>
    <dgm:pt modelId="{8CD65F15-0EF9-48FA-A747-4062C5969F6A}" type="pres">
      <dgm:prSet presAssocID="{CCC29AE1-7A3F-434C-8E18-2B15391ED18D}" presName="parentText" presStyleLbl="node1" presStyleIdx="3" presStyleCnt="6">
        <dgm:presLayoutVars>
          <dgm:chMax val="0"/>
          <dgm:bulletEnabled val="1"/>
        </dgm:presLayoutVars>
      </dgm:prSet>
      <dgm:spPr/>
    </dgm:pt>
    <dgm:pt modelId="{00D16E3B-8C79-4950-8B7E-DDA127211EC7}" type="pres">
      <dgm:prSet presAssocID="{CCC29AE1-7A3F-434C-8E18-2B15391ED18D}" presName="negativeSpace" presStyleCnt="0"/>
      <dgm:spPr/>
    </dgm:pt>
    <dgm:pt modelId="{6CD8B783-465C-483E-A670-599B109D1711}" type="pres">
      <dgm:prSet presAssocID="{CCC29AE1-7A3F-434C-8E18-2B15391ED18D}" presName="childText" presStyleLbl="conFgAcc1" presStyleIdx="3" presStyleCnt="6">
        <dgm:presLayoutVars>
          <dgm:bulletEnabled val="1"/>
        </dgm:presLayoutVars>
      </dgm:prSet>
      <dgm:spPr/>
    </dgm:pt>
    <dgm:pt modelId="{6DED5E6F-06A9-4AE0-8671-65D5B6AEF864}" type="pres">
      <dgm:prSet presAssocID="{68D2A3E8-48F6-4649-9EBA-B3D39F333421}" presName="spaceBetweenRectangles" presStyleCnt="0"/>
      <dgm:spPr/>
    </dgm:pt>
    <dgm:pt modelId="{EFBC9FCD-5A47-49F0-9A98-FD527B14C8EA}" type="pres">
      <dgm:prSet presAssocID="{991F73A1-D1D3-45D4-AA2C-C69326C83AE1}" presName="parentLin" presStyleCnt="0"/>
      <dgm:spPr/>
    </dgm:pt>
    <dgm:pt modelId="{CE74DB22-B6D8-4BA1-A5BC-2E39797C1B08}" type="pres">
      <dgm:prSet presAssocID="{991F73A1-D1D3-45D4-AA2C-C69326C83AE1}" presName="parentLeftMargin" presStyleLbl="node1" presStyleIdx="3" presStyleCnt="6"/>
      <dgm:spPr/>
    </dgm:pt>
    <dgm:pt modelId="{715F5B66-2629-43E4-B7ED-BD83602E7844}" type="pres">
      <dgm:prSet presAssocID="{991F73A1-D1D3-45D4-AA2C-C69326C83AE1}" presName="parentText" presStyleLbl="node1" presStyleIdx="4" presStyleCnt="6">
        <dgm:presLayoutVars>
          <dgm:chMax val="0"/>
          <dgm:bulletEnabled val="1"/>
        </dgm:presLayoutVars>
      </dgm:prSet>
      <dgm:spPr/>
    </dgm:pt>
    <dgm:pt modelId="{B3CF6219-7953-4DA2-9674-DA364795DFC4}" type="pres">
      <dgm:prSet presAssocID="{991F73A1-D1D3-45D4-AA2C-C69326C83AE1}" presName="negativeSpace" presStyleCnt="0"/>
      <dgm:spPr/>
    </dgm:pt>
    <dgm:pt modelId="{EB50C967-A770-45B0-AD10-A24438BCDD5D}" type="pres">
      <dgm:prSet presAssocID="{991F73A1-D1D3-45D4-AA2C-C69326C83AE1}" presName="childText" presStyleLbl="conFgAcc1" presStyleIdx="4" presStyleCnt="6">
        <dgm:presLayoutVars>
          <dgm:bulletEnabled val="1"/>
        </dgm:presLayoutVars>
      </dgm:prSet>
      <dgm:spPr/>
    </dgm:pt>
    <dgm:pt modelId="{38001271-3666-4BC2-BEEB-A96CFED60BF9}" type="pres">
      <dgm:prSet presAssocID="{335324FE-D9E2-4516-BC29-B66CF7776DBA}" presName="spaceBetweenRectangles" presStyleCnt="0"/>
      <dgm:spPr/>
    </dgm:pt>
    <dgm:pt modelId="{8A34539E-5BEA-4D7F-9664-E1646B01E1D2}" type="pres">
      <dgm:prSet presAssocID="{D0664835-0E8F-429E-88C8-33585B984E65}" presName="parentLin" presStyleCnt="0"/>
      <dgm:spPr/>
    </dgm:pt>
    <dgm:pt modelId="{B142B799-3396-4478-933D-4F225193D41C}" type="pres">
      <dgm:prSet presAssocID="{D0664835-0E8F-429E-88C8-33585B984E65}" presName="parentLeftMargin" presStyleLbl="node1" presStyleIdx="4" presStyleCnt="6"/>
      <dgm:spPr/>
    </dgm:pt>
    <dgm:pt modelId="{877ED470-62FB-4939-A20C-47CB72A7A5D0}" type="pres">
      <dgm:prSet presAssocID="{D0664835-0E8F-429E-88C8-33585B984E65}" presName="parentText" presStyleLbl="node1" presStyleIdx="5" presStyleCnt="6">
        <dgm:presLayoutVars>
          <dgm:chMax val="0"/>
          <dgm:bulletEnabled val="1"/>
        </dgm:presLayoutVars>
      </dgm:prSet>
      <dgm:spPr/>
    </dgm:pt>
    <dgm:pt modelId="{D0BD001F-54BF-409C-B8E1-AAB2427FD529}" type="pres">
      <dgm:prSet presAssocID="{D0664835-0E8F-429E-88C8-33585B984E65}" presName="negativeSpace" presStyleCnt="0"/>
      <dgm:spPr/>
    </dgm:pt>
    <dgm:pt modelId="{3BA196FE-4510-46A7-8EA8-90A810F27BD6}" type="pres">
      <dgm:prSet presAssocID="{D0664835-0E8F-429E-88C8-33585B984E65}" presName="childText" presStyleLbl="conFgAcc1" presStyleIdx="5" presStyleCnt="6">
        <dgm:presLayoutVars>
          <dgm:bulletEnabled val="1"/>
        </dgm:presLayoutVars>
      </dgm:prSet>
      <dgm:spPr/>
    </dgm:pt>
  </dgm:ptLst>
  <dgm:cxnLst>
    <dgm:cxn modelId="{8F7EC80F-2F68-4372-BBF4-29593DA0A043}" type="presOf" srcId="{743C6536-16B7-4020-B18C-E4E2E5A9C1A2}" destId="{99AEA4D7-87E4-4538-B950-036DEE07A7E3}" srcOrd="1" destOrd="0" presId="urn:microsoft.com/office/officeart/2005/8/layout/list1"/>
    <dgm:cxn modelId="{3A4A5315-012E-4A3D-84D7-38742FA7C746}" type="presOf" srcId="{CCC29AE1-7A3F-434C-8E18-2B15391ED18D}" destId="{8CD65F15-0EF9-48FA-A747-4062C5969F6A}" srcOrd="1" destOrd="0" presId="urn:microsoft.com/office/officeart/2005/8/layout/list1"/>
    <dgm:cxn modelId="{E83B2E22-DEA0-4E1B-8B9C-73116F68F605}" srcId="{5B66E72D-5412-4C23-A4C6-30D30EAF6725}" destId="{3B64ADD3-2CEF-4A3A-A49F-1874A7C6574F}" srcOrd="1" destOrd="0" parTransId="{D9044676-CF6B-4506-9CDC-2150CA0F539E}" sibTransId="{52DECA4C-81CC-4C4A-B168-51344197E645}"/>
    <dgm:cxn modelId="{F1F24A5F-7B44-4DD2-A962-D2F1AD65E43E}" type="presOf" srcId="{991F73A1-D1D3-45D4-AA2C-C69326C83AE1}" destId="{715F5B66-2629-43E4-B7ED-BD83602E7844}" srcOrd="1" destOrd="0" presId="urn:microsoft.com/office/officeart/2005/8/layout/list1"/>
    <dgm:cxn modelId="{76687A63-A72B-46C4-8BBC-F554538F7EED}" srcId="{5B66E72D-5412-4C23-A4C6-30D30EAF6725}" destId="{A09D9D50-D415-4811-BDFB-ADD56E6E9E96}" srcOrd="0" destOrd="0" parTransId="{E4C5A2F8-C626-40C2-8303-E611A845A0B5}" sibTransId="{C31C9282-7D89-4339-AF3D-7614F9D54486}"/>
    <dgm:cxn modelId="{13984044-3B45-4B04-80B4-3A60DBA6955C}" type="presOf" srcId="{D0664835-0E8F-429E-88C8-33585B984E65}" destId="{B142B799-3396-4478-933D-4F225193D41C}" srcOrd="0" destOrd="0" presId="urn:microsoft.com/office/officeart/2005/8/layout/list1"/>
    <dgm:cxn modelId="{DCCEEA44-26BF-4934-BFC0-680F453FB28E}" srcId="{5B66E72D-5412-4C23-A4C6-30D30EAF6725}" destId="{D0664835-0E8F-429E-88C8-33585B984E65}" srcOrd="5" destOrd="0" parTransId="{C7B8616F-6F8E-40D0-B7B0-49CE5C1EDE25}" sibTransId="{FD988FE5-C9F8-4DCE-8155-846562AD981D}"/>
    <dgm:cxn modelId="{8991036F-E59B-4395-939A-A97E9F0DED56}" srcId="{5B66E72D-5412-4C23-A4C6-30D30EAF6725}" destId="{991F73A1-D1D3-45D4-AA2C-C69326C83AE1}" srcOrd="4" destOrd="0" parTransId="{C364B310-BBA0-40E1-B3CF-9C0F4A34E9CD}" sibTransId="{335324FE-D9E2-4516-BC29-B66CF7776DBA}"/>
    <dgm:cxn modelId="{9A07B953-3847-4ED6-B32D-532E237BA9E3}" type="presOf" srcId="{A09D9D50-D415-4811-BDFB-ADD56E6E9E96}" destId="{F63A3C0B-65C1-4062-8C79-0B58EB8057EC}" srcOrd="1" destOrd="0" presId="urn:microsoft.com/office/officeart/2005/8/layout/list1"/>
    <dgm:cxn modelId="{24F57E7E-6A3E-4686-914F-23CAAD560C8B}" srcId="{5B66E72D-5412-4C23-A4C6-30D30EAF6725}" destId="{CCC29AE1-7A3F-434C-8E18-2B15391ED18D}" srcOrd="3" destOrd="0" parTransId="{CD85DE4C-0236-47E0-ACDB-45735A500762}" sibTransId="{68D2A3E8-48F6-4649-9EBA-B3D39F333421}"/>
    <dgm:cxn modelId="{EA99478A-2B93-4A45-BE86-B374CC914486}" type="presOf" srcId="{A09D9D50-D415-4811-BDFB-ADD56E6E9E96}" destId="{9A5C73EA-94EC-4F4E-AF18-F42DFF247A0E}" srcOrd="0" destOrd="0" presId="urn:microsoft.com/office/officeart/2005/8/layout/list1"/>
    <dgm:cxn modelId="{BAADFF8E-457C-45E7-A0AF-BBF059D0D0AB}" type="presOf" srcId="{743C6536-16B7-4020-B18C-E4E2E5A9C1A2}" destId="{0EA4D14C-5D02-494C-9913-E66DC8E67171}" srcOrd="0" destOrd="0" presId="urn:microsoft.com/office/officeart/2005/8/layout/list1"/>
    <dgm:cxn modelId="{DCDE1798-6B08-4133-A849-B8CD1F0F8BA7}" type="presOf" srcId="{991F73A1-D1D3-45D4-AA2C-C69326C83AE1}" destId="{CE74DB22-B6D8-4BA1-A5BC-2E39797C1B08}" srcOrd="0" destOrd="0" presId="urn:microsoft.com/office/officeart/2005/8/layout/list1"/>
    <dgm:cxn modelId="{02A133A2-105C-41D9-A22C-EB705D2F414B}" type="presOf" srcId="{D0664835-0E8F-429E-88C8-33585B984E65}" destId="{877ED470-62FB-4939-A20C-47CB72A7A5D0}" srcOrd="1" destOrd="0" presId="urn:microsoft.com/office/officeart/2005/8/layout/list1"/>
    <dgm:cxn modelId="{D4DB45C3-1448-40D1-A9F8-8EEA244AE533}" type="presOf" srcId="{3B64ADD3-2CEF-4A3A-A49F-1874A7C6574F}" destId="{12EAB8EF-3E54-455E-9181-6924233F1B88}" srcOrd="0" destOrd="0" presId="urn:microsoft.com/office/officeart/2005/8/layout/list1"/>
    <dgm:cxn modelId="{E0C316CE-9963-4E06-A17F-AE0A6E014D42}" type="presOf" srcId="{5B66E72D-5412-4C23-A4C6-30D30EAF6725}" destId="{42BCB376-B94C-4098-85CA-2C59D8766E33}" srcOrd="0" destOrd="0" presId="urn:microsoft.com/office/officeart/2005/8/layout/list1"/>
    <dgm:cxn modelId="{30206FD0-BCFB-4FC4-B03A-29ACF3AE3106}" type="presOf" srcId="{CCC29AE1-7A3F-434C-8E18-2B15391ED18D}" destId="{8C2C1F4D-8F8A-4700-B73E-6C7E8C8F0044}" srcOrd="0" destOrd="0" presId="urn:microsoft.com/office/officeart/2005/8/layout/list1"/>
    <dgm:cxn modelId="{ECACFDDD-9181-4B80-8088-A09A7AE19D1D}" srcId="{5B66E72D-5412-4C23-A4C6-30D30EAF6725}" destId="{743C6536-16B7-4020-B18C-E4E2E5A9C1A2}" srcOrd="2" destOrd="0" parTransId="{E402B3E5-A11A-4C72-9E4B-A4897CD63EB3}" sibTransId="{171A85F6-EB92-4219-9EEC-5881D53832C9}"/>
    <dgm:cxn modelId="{374FB5E9-935B-48F6-909B-046389A7BAEB}" type="presOf" srcId="{3B64ADD3-2CEF-4A3A-A49F-1874A7C6574F}" destId="{29942605-A0C5-4729-BD2F-1C700F741735}" srcOrd="1" destOrd="0" presId="urn:microsoft.com/office/officeart/2005/8/layout/list1"/>
    <dgm:cxn modelId="{EB226EBC-408A-40E2-A0FB-5C402776A7AF}" type="presParOf" srcId="{42BCB376-B94C-4098-85CA-2C59D8766E33}" destId="{D0A32FFC-C2B7-49DF-A148-63DCCABE35AA}" srcOrd="0" destOrd="0" presId="urn:microsoft.com/office/officeart/2005/8/layout/list1"/>
    <dgm:cxn modelId="{31BDB4E3-FC29-4D38-8D3C-D827224483CA}" type="presParOf" srcId="{D0A32FFC-C2B7-49DF-A148-63DCCABE35AA}" destId="{9A5C73EA-94EC-4F4E-AF18-F42DFF247A0E}" srcOrd="0" destOrd="0" presId="urn:microsoft.com/office/officeart/2005/8/layout/list1"/>
    <dgm:cxn modelId="{0E6161CF-569D-4F50-96E0-C57F87CAAAF7}" type="presParOf" srcId="{D0A32FFC-C2B7-49DF-A148-63DCCABE35AA}" destId="{F63A3C0B-65C1-4062-8C79-0B58EB8057EC}" srcOrd="1" destOrd="0" presId="urn:microsoft.com/office/officeart/2005/8/layout/list1"/>
    <dgm:cxn modelId="{DE824B16-B039-488E-90FB-367999DDA6FD}" type="presParOf" srcId="{42BCB376-B94C-4098-85CA-2C59D8766E33}" destId="{349356D4-2798-4461-863A-55CDDDBA730C}" srcOrd="1" destOrd="0" presId="urn:microsoft.com/office/officeart/2005/8/layout/list1"/>
    <dgm:cxn modelId="{51340B1F-3F55-4D60-9933-585739B32F39}" type="presParOf" srcId="{42BCB376-B94C-4098-85CA-2C59D8766E33}" destId="{0113329D-A4D9-4376-A4D1-D20C53C5D850}" srcOrd="2" destOrd="0" presId="urn:microsoft.com/office/officeart/2005/8/layout/list1"/>
    <dgm:cxn modelId="{A127BEF1-9CB7-4D9A-9F7D-B833B0D1D842}" type="presParOf" srcId="{42BCB376-B94C-4098-85CA-2C59D8766E33}" destId="{301020F9-EBB6-4273-8254-7AF988729501}" srcOrd="3" destOrd="0" presId="urn:microsoft.com/office/officeart/2005/8/layout/list1"/>
    <dgm:cxn modelId="{F2F0B30B-25D6-48F4-990A-7F87119BE12D}" type="presParOf" srcId="{42BCB376-B94C-4098-85CA-2C59D8766E33}" destId="{23AD72D2-628D-40C2-BDF5-AC8F245E7EA2}" srcOrd="4" destOrd="0" presId="urn:microsoft.com/office/officeart/2005/8/layout/list1"/>
    <dgm:cxn modelId="{B1F31F59-AC03-4467-9B24-A8ABB7251DC2}" type="presParOf" srcId="{23AD72D2-628D-40C2-BDF5-AC8F245E7EA2}" destId="{12EAB8EF-3E54-455E-9181-6924233F1B88}" srcOrd="0" destOrd="0" presId="urn:microsoft.com/office/officeart/2005/8/layout/list1"/>
    <dgm:cxn modelId="{C4A6E442-B096-4261-8BCF-C07C4A09A893}" type="presParOf" srcId="{23AD72D2-628D-40C2-BDF5-AC8F245E7EA2}" destId="{29942605-A0C5-4729-BD2F-1C700F741735}" srcOrd="1" destOrd="0" presId="urn:microsoft.com/office/officeart/2005/8/layout/list1"/>
    <dgm:cxn modelId="{4E595846-8EBC-4E69-BFED-B57B3937BBA4}" type="presParOf" srcId="{42BCB376-B94C-4098-85CA-2C59D8766E33}" destId="{B3207830-C4DC-41CC-B25D-0B373FB2D38D}" srcOrd="5" destOrd="0" presId="urn:microsoft.com/office/officeart/2005/8/layout/list1"/>
    <dgm:cxn modelId="{FFEFA996-30E4-46AF-8D6F-9542773E1396}" type="presParOf" srcId="{42BCB376-B94C-4098-85CA-2C59D8766E33}" destId="{FD442845-A9EC-486C-9D12-352BC5FBB540}" srcOrd="6" destOrd="0" presId="urn:microsoft.com/office/officeart/2005/8/layout/list1"/>
    <dgm:cxn modelId="{CD2324E6-0074-46D8-83EA-857FC58EF932}" type="presParOf" srcId="{42BCB376-B94C-4098-85CA-2C59D8766E33}" destId="{3F66FDEE-3024-4AA6-A197-A46098BC17AF}" srcOrd="7" destOrd="0" presId="urn:microsoft.com/office/officeart/2005/8/layout/list1"/>
    <dgm:cxn modelId="{0A07B519-41CC-4C2D-9F34-9045369AD973}" type="presParOf" srcId="{42BCB376-B94C-4098-85CA-2C59D8766E33}" destId="{E1F91168-8720-44E0-A97F-DAB7242370AE}" srcOrd="8" destOrd="0" presId="urn:microsoft.com/office/officeart/2005/8/layout/list1"/>
    <dgm:cxn modelId="{4AFDE1D3-E44E-4DEE-BEA3-9B9A12C12909}" type="presParOf" srcId="{E1F91168-8720-44E0-A97F-DAB7242370AE}" destId="{0EA4D14C-5D02-494C-9913-E66DC8E67171}" srcOrd="0" destOrd="0" presId="urn:microsoft.com/office/officeart/2005/8/layout/list1"/>
    <dgm:cxn modelId="{BBA5BBC3-551C-4043-9DCD-092CFD2DE7E7}" type="presParOf" srcId="{E1F91168-8720-44E0-A97F-DAB7242370AE}" destId="{99AEA4D7-87E4-4538-B950-036DEE07A7E3}" srcOrd="1" destOrd="0" presId="urn:microsoft.com/office/officeart/2005/8/layout/list1"/>
    <dgm:cxn modelId="{CCD0AE27-158F-439A-8C3E-F0197F281114}" type="presParOf" srcId="{42BCB376-B94C-4098-85CA-2C59D8766E33}" destId="{ABAA1267-D1FE-4DC7-9267-81E2A5A6ADF1}" srcOrd="9" destOrd="0" presId="urn:microsoft.com/office/officeart/2005/8/layout/list1"/>
    <dgm:cxn modelId="{8265DC1E-AEAB-4842-9272-EA0661B1852D}" type="presParOf" srcId="{42BCB376-B94C-4098-85CA-2C59D8766E33}" destId="{FF836E85-40DB-449D-AC06-1988AF5F7EDA}" srcOrd="10" destOrd="0" presId="urn:microsoft.com/office/officeart/2005/8/layout/list1"/>
    <dgm:cxn modelId="{F5F4535D-5BFA-4BD6-B551-88BF91F5444D}" type="presParOf" srcId="{42BCB376-B94C-4098-85CA-2C59D8766E33}" destId="{E190E35E-7DAB-4CFF-ABD4-287ED540A115}" srcOrd="11" destOrd="0" presId="urn:microsoft.com/office/officeart/2005/8/layout/list1"/>
    <dgm:cxn modelId="{86C70261-9D50-4902-8B46-89FFE116222D}" type="presParOf" srcId="{42BCB376-B94C-4098-85CA-2C59D8766E33}" destId="{98B7B0BA-EEA8-49E4-805A-B6EB80801358}" srcOrd="12" destOrd="0" presId="urn:microsoft.com/office/officeart/2005/8/layout/list1"/>
    <dgm:cxn modelId="{220B6A07-9521-4B5B-827D-B4B4B54BE916}" type="presParOf" srcId="{98B7B0BA-EEA8-49E4-805A-B6EB80801358}" destId="{8C2C1F4D-8F8A-4700-B73E-6C7E8C8F0044}" srcOrd="0" destOrd="0" presId="urn:microsoft.com/office/officeart/2005/8/layout/list1"/>
    <dgm:cxn modelId="{D13B8F7A-104F-43DC-A84A-F31510944646}" type="presParOf" srcId="{98B7B0BA-EEA8-49E4-805A-B6EB80801358}" destId="{8CD65F15-0EF9-48FA-A747-4062C5969F6A}" srcOrd="1" destOrd="0" presId="urn:microsoft.com/office/officeart/2005/8/layout/list1"/>
    <dgm:cxn modelId="{55ED34FD-8895-43D1-97BE-78D4A0231AE8}" type="presParOf" srcId="{42BCB376-B94C-4098-85CA-2C59D8766E33}" destId="{00D16E3B-8C79-4950-8B7E-DDA127211EC7}" srcOrd="13" destOrd="0" presId="urn:microsoft.com/office/officeart/2005/8/layout/list1"/>
    <dgm:cxn modelId="{F6E50476-148B-47E3-85C1-403E38290372}" type="presParOf" srcId="{42BCB376-B94C-4098-85CA-2C59D8766E33}" destId="{6CD8B783-465C-483E-A670-599B109D1711}" srcOrd="14" destOrd="0" presId="urn:microsoft.com/office/officeart/2005/8/layout/list1"/>
    <dgm:cxn modelId="{532D12BA-BFBD-4D59-BC59-CFD6A80D1FA3}" type="presParOf" srcId="{42BCB376-B94C-4098-85CA-2C59D8766E33}" destId="{6DED5E6F-06A9-4AE0-8671-65D5B6AEF864}" srcOrd="15" destOrd="0" presId="urn:microsoft.com/office/officeart/2005/8/layout/list1"/>
    <dgm:cxn modelId="{93F37840-440E-4106-9B22-345147FBD3B3}" type="presParOf" srcId="{42BCB376-B94C-4098-85CA-2C59D8766E33}" destId="{EFBC9FCD-5A47-49F0-9A98-FD527B14C8EA}" srcOrd="16" destOrd="0" presId="urn:microsoft.com/office/officeart/2005/8/layout/list1"/>
    <dgm:cxn modelId="{7C1FA6C4-E97E-4FD4-8E58-4E9442775022}" type="presParOf" srcId="{EFBC9FCD-5A47-49F0-9A98-FD527B14C8EA}" destId="{CE74DB22-B6D8-4BA1-A5BC-2E39797C1B08}" srcOrd="0" destOrd="0" presId="urn:microsoft.com/office/officeart/2005/8/layout/list1"/>
    <dgm:cxn modelId="{0820BF8C-22A9-4893-BCDC-923F0D5FBAE5}" type="presParOf" srcId="{EFBC9FCD-5A47-49F0-9A98-FD527B14C8EA}" destId="{715F5B66-2629-43E4-B7ED-BD83602E7844}" srcOrd="1" destOrd="0" presId="urn:microsoft.com/office/officeart/2005/8/layout/list1"/>
    <dgm:cxn modelId="{BB309457-FBAA-4EEE-B5EC-4916282F2733}" type="presParOf" srcId="{42BCB376-B94C-4098-85CA-2C59D8766E33}" destId="{B3CF6219-7953-4DA2-9674-DA364795DFC4}" srcOrd="17" destOrd="0" presId="urn:microsoft.com/office/officeart/2005/8/layout/list1"/>
    <dgm:cxn modelId="{AD4257C1-7416-4687-B82E-EA6C1C9028E2}" type="presParOf" srcId="{42BCB376-B94C-4098-85CA-2C59D8766E33}" destId="{EB50C967-A770-45B0-AD10-A24438BCDD5D}" srcOrd="18" destOrd="0" presId="urn:microsoft.com/office/officeart/2005/8/layout/list1"/>
    <dgm:cxn modelId="{E0021C0F-BB1E-4CC5-8380-0F183CE799D8}" type="presParOf" srcId="{42BCB376-B94C-4098-85CA-2C59D8766E33}" destId="{38001271-3666-4BC2-BEEB-A96CFED60BF9}" srcOrd="19" destOrd="0" presId="urn:microsoft.com/office/officeart/2005/8/layout/list1"/>
    <dgm:cxn modelId="{1864D1BA-FAEF-4CEC-A85F-F47465F4C12F}" type="presParOf" srcId="{42BCB376-B94C-4098-85CA-2C59D8766E33}" destId="{8A34539E-5BEA-4D7F-9664-E1646B01E1D2}" srcOrd="20" destOrd="0" presId="urn:microsoft.com/office/officeart/2005/8/layout/list1"/>
    <dgm:cxn modelId="{1006DBB4-3138-4946-A9FF-B5D733DF21DE}" type="presParOf" srcId="{8A34539E-5BEA-4D7F-9664-E1646B01E1D2}" destId="{B142B799-3396-4478-933D-4F225193D41C}" srcOrd="0" destOrd="0" presId="urn:microsoft.com/office/officeart/2005/8/layout/list1"/>
    <dgm:cxn modelId="{BCE509F3-424F-448E-9752-F0173E8CBE63}" type="presParOf" srcId="{8A34539E-5BEA-4D7F-9664-E1646B01E1D2}" destId="{877ED470-62FB-4939-A20C-47CB72A7A5D0}" srcOrd="1" destOrd="0" presId="urn:microsoft.com/office/officeart/2005/8/layout/list1"/>
    <dgm:cxn modelId="{96786859-56AB-43C9-8787-623637C2CB12}" type="presParOf" srcId="{42BCB376-B94C-4098-85CA-2C59D8766E33}" destId="{D0BD001F-54BF-409C-B8E1-AAB2427FD529}" srcOrd="21" destOrd="0" presId="urn:microsoft.com/office/officeart/2005/8/layout/list1"/>
    <dgm:cxn modelId="{D5E9A38E-EFB8-4BB2-9D4C-670199A732D7}" type="presParOf" srcId="{42BCB376-B94C-4098-85CA-2C59D8766E33}" destId="{3BA196FE-4510-46A7-8EA8-90A810F27BD6}" srcOrd="22" destOrd="0" presId="urn:microsoft.com/office/officeart/2005/8/layout/list1"/>
  </dgm:cxnLst>
  <dgm:bg/>
  <dgm:whole>
    <a:ln w="28575">
      <a:solidFill>
        <a:srgbClr val="F07900"/>
      </a:solidFill>
      <a:prstDash val="sysDot"/>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92E42-8EFA-4CA9-B90A-18B78C27C36D}">
      <dsp:nvSpPr>
        <dsp:cNvPr id="0" name=""/>
        <dsp:cNvSpPr/>
      </dsp:nvSpPr>
      <dsp:spPr>
        <a:xfrm>
          <a:off x="0" y="2428524"/>
          <a:ext cx="8610264" cy="68360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项       目：“</a:t>
          </a:r>
          <a:r>
            <a:rPr lang="zh-CN" altLang="en-US" sz="1100" b="1" kern="1200" dirty="0">
              <a:solidFill>
                <a:srgbClr val="FF0000"/>
              </a:solidFill>
              <a:latin typeface="微软雅黑" panose="020B0503020204020204" pitchFamily="34" charset="-122"/>
              <a:ea typeface="微软雅黑" panose="020B0503020204020204" pitchFamily="34" charset="-122"/>
            </a:rPr>
            <a:t>方式</a:t>
          </a:r>
          <a:r>
            <a:rPr lang="zh-CN" altLang="en-US" sz="1100" b="1" kern="1200" dirty="0">
              <a:latin typeface="微软雅黑" panose="020B0503020204020204" pitchFamily="34" charset="-122"/>
              <a:ea typeface="微软雅黑" panose="020B0503020204020204" pitchFamily="34" charset="-122"/>
            </a:rPr>
            <a:t>”正确</a:t>
          </a:r>
          <a:endParaRPr lang="en-US" altLang="zh-CN" sz="1100" b="1" kern="1200" dirty="0">
            <a:latin typeface="微软雅黑" panose="020B0503020204020204" pitchFamily="34" charset="-122"/>
            <a:ea typeface="微软雅黑" panose="020B0503020204020204" pitchFamily="34" charset="-122"/>
          </a:endParaRPr>
        </a:p>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强调</a:t>
          </a:r>
          <a:r>
            <a:rPr lang="zh-CN" altLang="en-US" sz="1100" b="1" kern="1200" dirty="0">
              <a:solidFill>
                <a:srgbClr val="FF0000"/>
              </a:solidFill>
              <a:latin typeface="微软雅黑" panose="020B0503020204020204" pitchFamily="34" charset="-122"/>
              <a:ea typeface="微软雅黑" panose="020B0503020204020204" pitchFamily="34" charset="-122"/>
            </a:rPr>
            <a:t>协调和依赖</a:t>
          </a:r>
          <a:endParaRPr lang="zh-CN" altLang="en-US" sz="1100" b="1" kern="1200" dirty="0">
            <a:solidFill>
              <a:schemeClr val="tx1"/>
            </a:solidFill>
            <a:latin typeface="微软雅黑" panose="020B0503020204020204" pitchFamily="34" charset="-122"/>
            <a:ea typeface="微软雅黑" panose="020B0503020204020204" pitchFamily="34" charset="-122"/>
          </a:endParaRPr>
        </a:p>
      </dsp:txBody>
      <dsp:txXfrm>
        <a:off x="0" y="2428524"/>
        <a:ext cx="2583079" cy="683607"/>
      </dsp:txXfrm>
    </dsp:sp>
    <dsp:sp modelId="{8BFC2DD4-FB1E-49A7-BB18-7BDB28684C48}">
      <dsp:nvSpPr>
        <dsp:cNvPr id="0" name=""/>
        <dsp:cNvSpPr/>
      </dsp:nvSpPr>
      <dsp:spPr>
        <a:xfrm>
          <a:off x="0" y="1630982"/>
          <a:ext cx="8610264" cy="68360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项  目  集：“</a:t>
          </a:r>
          <a:r>
            <a:rPr lang="zh-CN" altLang="en-US" sz="1100" b="1" kern="1200" dirty="0">
              <a:solidFill>
                <a:srgbClr val="FF0000"/>
              </a:solidFill>
              <a:latin typeface="微软雅黑" panose="020B0503020204020204" pitchFamily="34" charset="-122"/>
              <a:ea typeface="微软雅黑" panose="020B0503020204020204" pitchFamily="34" charset="-122"/>
            </a:rPr>
            <a:t>方式</a:t>
          </a:r>
          <a:r>
            <a:rPr lang="zh-CN" altLang="en-US" sz="1100" b="1" kern="1200" dirty="0">
              <a:latin typeface="微软雅黑" panose="020B0503020204020204" pitchFamily="34" charset="-122"/>
              <a:ea typeface="微软雅黑" panose="020B0503020204020204" pitchFamily="34" charset="-122"/>
            </a:rPr>
            <a:t>”正确</a:t>
          </a:r>
          <a:endParaRPr lang="en-US" altLang="zh-CN" sz="1100" b="1" kern="1200" dirty="0">
            <a:latin typeface="微软雅黑" panose="020B0503020204020204" pitchFamily="34" charset="-122"/>
            <a:ea typeface="微软雅黑" panose="020B0503020204020204" pitchFamily="34" charset="-122"/>
          </a:endParaRPr>
        </a:p>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强调</a:t>
          </a:r>
          <a:r>
            <a:rPr lang="zh-CN" altLang="en-US" sz="1100" b="1" kern="1200" dirty="0">
              <a:solidFill>
                <a:srgbClr val="FF0000"/>
              </a:solidFill>
              <a:latin typeface="微软雅黑" panose="020B0503020204020204" pitchFamily="34" charset="-122"/>
              <a:ea typeface="微软雅黑" panose="020B0503020204020204" pitchFamily="34" charset="-122"/>
            </a:rPr>
            <a:t>协调和依赖</a:t>
          </a:r>
        </a:p>
      </dsp:txBody>
      <dsp:txXfrm>
        <a:off x="0" y="1630982"/>
        <a:ext cx="2583079" cy="683607"/>
      </dsp:txXfrm>
    </dsp:sp>
    <dsp:sp modelId="{E72CCF6B-BAF1-4E65-94A2-67583264EAEB}">
      <dsp:nvSpPr>
        <dsp:cNvPr id="0" name=""/>
        <dsp:cNvSpPr/>
      </dsp:nvSpPr>
      <dsp:spPr>
        <a:xfrm>
          <a:off x="0" y="833439"/>
          <a:ext cx="8610264" cy="68360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项目组合：“</a:t>
          </a:r>
          <a:r>
            <a:rPr lang="zh-CN" altLang="en-US" sz="1100" b="1" kern="1200" dirty="0">
              <a:solidFill>
                <a:srgbClr val="FF0000"/>
              </a:solidFill>
              <a:latin typeface="微软雅黑" panose="020B0503020204020204" pitchFamily="34" charset="-122"/>
              <a:ea typeface="微软雅黑" panose="020B0503020204020204" pitchFamily="34" charset="-122"/>
            </a:rPr>
            <a:t>选择</a:t>
          </a:r>
          <a:r>
            <a:rPr lang="zh-CN" altLang="en-US" sz="1100" b="1" kern="1200" dirty="0">
              <a:latin typeface="微软雅黑" panose="020B0503020204020204" pitchFamily="34" charset="-122"/>
              <a:ea typeface="微软雅黑" panose="020B0503020204020204" pitchFamily="34" charset="-122"/>
            </a:rPr>
            <a:t>”正确</a:t>
          </a:r>
          <a:endParaRPr lang="en-US" altLang="zh-CN" sz="1100" b="1" kern="1200" dirty="0">
            <a:latin typeface="微软雅黑" panose="020B0503020204020204" pitchFamily="34" charset="-122"/>
            <a:ea typeface="微软雅黑" panose="020B0503020204020204" pitchFamily="34" charset="-122"/>
          </a:endParaRPr>
        </a:p>
        <a:p>
          <a:pPr marL="0" lvl="0" indent="0" algn="ctr" defTabSz="488950">
            <a:lnSpc>
              <a:spcPct val="90000"/>
            </a:lnSpc>
            <a:spcBef>
              <a:spcPct val="0"/>
            </a:spcBef>
            <a:spcAft>
              <a:spcPct val="35000"/>
            </a:spcAft>
            <a:buNone/>
          </a:pPr>
          <a:r>
            <a:rPr lang="zh-CN" altLang="en-US" sz="1100" b="1" kern="1200" dirty="0">
              <a:latin typeface="微软雅黑" panose="020B0503020204020204" pitchFamily="34" charset="-122"/>
              <a:ea typeface="微软雅黑" panose="020B0503020204020204" pitchFamily="34" charset="-122"/>
            </a:rPr>
            <a:t>强调</a:t>
          </a:r>
          <a:r>
            <a:rPr lang="zh-CN" altLang="en-US" sz="1100" b="1" kern="1200" dirty="0">
              <a:solidFill>
                <a:srgbClr val="FF0000"/>
              </a:solidFill>
              <a:latin typeface="微软雅黑" panose="020B0503020204020204" pitchFamily="34" charset="-122"/>
              <a:ea typeface="微软雅黑" panose="020B0503020204020204" pitchFamily="34" charset="-122"/>
            </a:rPr>
            <a:t>优先级</a:t>
          </a:r>
        </a:p>
      </dsp:txBody>
      <dsp:txXfrm>
        <a:off x="0" y="833439"/>
        <a:ext cx="2583079" cy="683607"/>
      </dsp:txXfrm>
    </dsp:sp>
    <dsp:sp modelId="{191612CE-3343-4E40-8F33-44089CCFF1DB}">
      <dsp:nvSpPr>
        <dsp:cNvPr id="0" name=""/>
        <dsp:cNvSpPr/>
      </dsp:nvSpPr>
      <dsp:spPr>
        <a:xfrm>
          <a:off x="0" y="35897"/>
          <a:ext cx="8610264" cy="683607"/>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solidFill>
                <a:srgbClr val="FF0000"/>
              </a:solidFill>
              <a:latin typeface="微软雅黑" panose="020B0503020204020204" pitchFamily="34" charset="-122"/>
              <a:ea typeface="微软雅黑" panose="020B0503020204020204" pitchFamily="34" charset="-122"/>
            </a:rPr>
            <a:t>组织战略</a:t>
          </a:r>
        </a:p>
      </dsp:txBody>
      <dsp:txXfrm>
        <a:off x="0" y="35897"/>
        <a:ext cx="2583079" cy="683607"/>
      </dsp:txXfrm>
    </dsp:sp>
    <dsp:sp modelId="{B71D7B9E-BDD4-4C28-B522-FDD0E2B2B077}">
      <dsp:nvSpPr>
        <dsp:cNvPr id="0" name=""/>
        <dsp:cNvSpPr/>
      </dsp:nvSpPr>
      <dsp:spPr>
        <a:xfrm>
          <a:off x="5916461" y="92864"/>
          <a:ext cx="854509" cy="56967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酒店集团</a:t>
          </a:r>
        </a:p>
      </dsp:txBody>
      <dsp:txXfrm>
        <a:off x="5933146" y="109549"/>
        <a:ext cx="821139" cy="536303"/>
      </dsp:txXfrm>
    </dsp:sp>
    <dsp:sp modelId="{9EC56083-9A6C-4DAD-8A6D-970E72AF5DF0}">
      <dsp:nvSpPr>
        <dsp:cNvPr id="0" name=""/>
        <dsp:cNvSpPr/>
      </dsp:nvSpPr>
      <dsp:spPr>
        <a:xfrm>
          <a:off x="4677421" y="662537"/>
          <a:ext cx="1666294" cy="227869"/>
        </a:xfrm>
        <a:custGeom>
          <a:avLst/>
          <a:gdLst/>
          <a:ahLst/>
          <a:cxnLst/>
          <a:rect l="0" t="0" r="0" b="0"/>
          <a:pathLst>
            <a:path>
              <a:moveTo>
                <a:pt x="1666294" y="0"/>
              </a:moveTo>
              <a:lnTo>
                <a:pt x="1666294" y="113934"/>
              </a:lnTo>
              <a:lnTo>
                <a:pt x="0" y="113934"/>
              </a:lnTo>
              <a:lnTo>
                <a:pt x="0" y="22786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0C7611-719F-43BA-BF73-F61AC9C96A09}">
      <dsp:nvSpPr>
        <dsp:cNvPr id="0" name=""/>
        <dsp:cNvSpPr/>
      </dsp:nvSpPr>
      <dsp:spPr>
        <a:xfrm>
          <a:off x="4250166" y="890407"/>
          <a:ext cx="854509" cy="569673"/>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酒店</a:t>
          </a:r>
          <a:r>
            <a:rPr lang="en-US" altLang="zh-CN" sz="1400" b="1" kern="1200" dirty="0">
              <a:latin typeface="微软雅黑" panose="020B0503020204020204" pitchFamily="34" charset="-122"/>
              <a:ea typeface="微软雅黑" panose="020B0503020204020204" pitchFamily="34" charset="-122"/>
            </a:rPr>
            <a:t>A</a:t>
          </a:r>
        </a:p>
      </dsp:txBody>
      <dsp:txXfrm>
        <a:off x="4266851" y="907092"/>
        <a:ext cx="821139" cy="536303"/>
      </dsp:txXfrm>
    </dsp:sp>
    <dsp:sp modelId="{FFA9BEEA-0A0C-47CA-B6B5-8DFBB37F1318}">
      <dsp:nvSpPr>
        <dsp:cNvPr id="0" name=""/>
        <dsp:cNvSpPr/>
      </dsp:nvSpPr>
      <dsp:spPr>
        <a:xfrm>
          <a:off x="3011127" y="1460080"/>
          <a:ext cx="1666294" cy="227869"/>
        </a:xfrm>
        <a:custGeom>
          <a:avLst/>
          <a:gdLst/>
          <a:ahLst/>
          <a:cxnLst/>
          <a:rect l="0" t="0" r="0" b="0"/>
          <a:pathLst>
            <a:path>
              <a:moveTo>
                <a:pt x="1666294" y="0"/>
              </a:moveTo>
              <a:lnTo>
                <a:pt x="1666294" y="113934"/>
              </a:lnTo>
              <a:lnTo>
                <a:pt x="0" y="113934"/>
              </a:lnTo>
              <a:lnTo>
                <a:pt x="0" y="22786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79F447-F78A-4C43-875E-A17BDE8E3BCB}">
      <dsp:nvSpPr>
        <dsp:cNvPr id="0" name=""/>
        <dsp:cNvSpPr/>
      </dsp:nvSpPr>
      <dsp:spPr>
        <a:xfrm>
          <a:off x="2583872" y="1687949"/>
          <a:ext cx="854509" cy="5696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弱电</a:t>
          </a:r>
        </a:p>
      </dsp:txBody>
      <dsp:txXfrm>
        <a:off x="2600557" y="1704634"/>
        <a:ext cx="821139" cy="536303"/>
      </dsp:txXfrm>
    </dsp:sp>
    <dsp:sp modelId="{00CF2E50-83CD-4113-8ABA-CD5377874425}">
      <dsp:nvSpPr>
        <dsp:cNvPr id="0" name=""/>
        <dsp:cNvSpPr/>
      </dsp:nvSpPr>
      <dsp:spPr>
        <a:xfrm>
          <a:off x="4121990" y="1460080"/>
          <a:ext cx="555431" cy="227869"/>
        </a:xfrm>
        <a:custGeom>
          <a:avLst/>
          <a:gdLst/>
          <a:ahLst/>
          <a:cxnLst/>
          <a:rect l="0" t="0" r="0" b="0"/>
          <a:pathLst>
            <a:path>
              <a:moveTo>
                <a:pt x="555431" y="0"/>
              </a:moveTo>
              <a:lnTo>
                <a:pt x="555431" y="113934"/>
              </a:lnTo>
              <a:lnTo>
                <a:pt x="0" y="113934"/>
              </a:lnTo>
              <a:lnTo>
                <a:pt x="0" y="22786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B98639-83CE-4F66-94D5-9F227FF8A20D}">
      <dsp:nvSpPr>
        <dsp:cNvPr id="0" name=""/>
        <dsp:cNvSpPr/>
      </dsp:nvSpPr>
      <dsp:spPr>
        <a:xfrm>
          <a:off x="3694735" y="1687949"/>
          <a:ext cx="854509" cy="5696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消防</a:t>
          </a:r>
        </a:p>
      </dsp:txBody>
      <dsp:txXfrm>
        <a:off x="3711420" y="1704634"/>
        <a:ext cx="821139" cy="536303"/>
      </dsp:txXfrm>
    </dsp:sp>
    <dsp:sp modelId="{72BD693E-92F5-4776-B45E-0EC68C6C3CA4}">
      <dsp:nvSpPr>
        <dsp:cNvPr id="0" name=""/>
        <dsp:cNvSpPr/>
      </dsp:nvSpPr>
      <dsp:spPr>
        <a:xfrm>
          <a:off x="4677421" y="1460080"/>
          <a:ext cx="555431" cy="227869"/>
        </a:xfrm>
        <a:custGeom>
          <a:avLst/>
          <a:gdLst/>
          <a:ahLst/>
          <a:cxnLst/>
          <a:rect l="0" t="0" r="0" b="0"/>
          <a:pathLst>
            <a:path>
              <a:moveTo>
                <a:pt x="0" y="0"/>
              </a:moveTo>
              <a:lnTo>
                <a:pt x="0" y="113934"/>
              </a:lnTo>
              <a:lnTo>
                <a:pt x="555431" y="113934"/>
              </a:lnTo>
              <a:lnTo>
                <a:pt x="555431" y="22786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AB52D1-58CA-43F6-9DFB-41A80445148F}">
      <dsp:nvSpPr>
        <dsp:cNvPr id="0" name=""/>
        <dsp:cNvSpPr/>
      </dsp:nvSpPr>
      <dsp:spPr>
        <a:xfrm>
          <a:off x="4805598" y="1687949"/>
          <a:ext cx="854509" cy="5696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装修</a:t>
          </a:r>
        </a:p>
      </dsp:txBody>
      <dsp:txXfrm>
        <a:off x="4822283" y="1704634"/>
        <a:ext cx="821139" cy="536303"/>
      </dsp:txXfrm>
    </dsp:sp>
    <dsp:sp modelId="{31E84F31-E28E-44BA-8B8E-AA071E2CA3D7}">
      <dsp:nvSpPr>
        <dsp:cNvPr id="0" name=""/>
        <dsp:cNvSpPr/>
      </dsp:nvSpPr>
      <dsp:spPr>
        <a:xfrm>
          <a:off x="4677421" y="1460080"/>
          <a:ext cx="1666294" cy="227869"/>
        </a:xfrm>
        <a:custGeom>
          <a:avLst/>
          <a:gdLst/>
          <a:ahLst/>
          <a:cxnLst/>
          <a:rect l="0" t="0" r="0" b="0"/>
          <a:pathLst>
            <a:path>
              <a:moveTo>
                <a:pt x="0" y="0"/>
              </a:moveTo>
              <a:lnTo>
                <a:pt x="0" y="113934"/>
              </a:lnTo>
              <a:lnTo>
                <a:pt x="1666294" y="113934"/>
              </a:lnTo>
              <a:lnTo>
                <a:pt x="1666294" y="227869"/>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869CE5-83F1-43EA-8D40-9FAA14E9109C}">
      <dsp:nvSpPr>
        <dsp:cNvPr id="0" name=""/>
        <dsp:cNvSpPr/>
      </dsp:nvSpPr>
      <dsp:spPr>
        <a:xfrm>
          <a:off x="5916461" y="1687949"/>
          <a:ext cx="854509" cy="5696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信息化</a:t>
          </a:r>
        </a:p>
      </dsp:txBody>
      <dsp:txXfrm>
        <a:off x="5933146" y="1704634"/>
        <a:ext cx="821139" cy="536303"/>
      </dsp:txXfrm>
    </dsp:sp>
    <dsp:sp modelId="{D37C0DF1-8993-4FFC-BA44-8E645470B413}">
      <dsp:nvSpPr>
        <dsp:cNvPr id="0" name=""/>
        <dsp:cNvSpPr/>
      </dsp:nvSpPr>
      <dsp:spPr>
        <a:xfrm>
          <a:off x="4677421" y="2257622"/>
          <a:ext cx="1666294" cy="227869"/>
        </a:xfrm>
        <a:custGeom>
          <a:avLst/>
          <a:gdLst/>
          <a:ahLst/>
          <a:cxnLst/>
          <a:rect l="0" t="0" r="0" b="0"/>
          <a:pathLst>
            <a:path>
              <a:moveTo>
                <a:pt x="1666294" y="0"/>
              </a:moveTo>
              <a:lnTo>
                <a:pt x="1666294" y="113934"/>
              </a:lnTo>
              <a:lnTo>
                <a:pt x="0" y="113934"/>
              </a:lnTo>
              <a:lnTo>
                <a:pt x="0" y="22786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BF0B66-1386-4275-95FD-D6FFE6843C60}">
      <dsp:nvSpPr>
        <dsp:cNvPr id="0" name=""/>
        <dsp:cNvSpPr/>
      </dsp:nvSpPr>
      <dsp:spPr>
        <a:xfrm>
          <a:off x="4250166" y="2485492"/>
          <a:ext cx="854509" cy="569673"/>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需求</a:t>
          </a:r>
        </a:p>
      </dsp:txBody>
      <dsp:txXfrm>
        <a:off x="4266851" y="2502177"/>
        <a:ext cx="821139" cy="536303"/>
      </dsp:txXfrm>
    </dsp:sp>
    <dsp:sp modelId="{F11B7270-5561-4C88-B1A8-D4B0D24784B7}">
      <dsp:nvSpPr>
        <dsp:cNvPr id="0" name=""/>
        <dsp:cNvSpPr/>
      </dsp:nvSpPr>
      <dsp:spPr>
        <a:xfrm>
          <a:off x="5788284" y="2257622"/>
          <a:ext cx="555431" cy="227869"/>
        </a:xfrm>
        <a:custGeom>
          <a:avLst/>
          <a:gdLst/>
          <a:ahLst/>
          <a:cxnLst/>
          <a:rect l="0" t="0" r="0" b="0"/>
          <a:pathLst>
            <a:path>
              <a:moveTo>
                <a:pt x="555431" y="0"/>
              </a:moveTo>
              <a:lnTo>
                <a:pt x="555431" y="113934"/>
              </a:lnTo>
              <a:lnTo>
                <a:pt x="0" y="113934"/>
              </a:lnTo>
              <a:lnTo>
                <a:pt x="0" y="22786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38F89D-7298-4E8C-9AC4-D249A580BF06}">
      <dsp:nvSpPr>
        <dsp:cNvPr id="0" name=""/>
        <dsp:cNvSpPr/>
      </dsp:nvSpPr>
      <dsp:spPr>
        <a:xfrm>
          <a:off x="5361029" y="2485492"/>
          <a:ext cx="854509" cy="569673"/>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开发</a:t>
          </a:r>
        </a:p>
      </dsp:txBody>
      <dsp:txXfrm>
        <a:off x="5377714" y="2502177"/>
        <a:ext cx="821139" cy="536303"/>
      </dsp:txXfrm>
    </dsp:sp>
    <dsp:sp modelId="{4E8A085A-2589-4A23-8973-41D191DF4B3F}">
      <dsp:nvSpPr>
        <dsp:cNvPr id="0" name=""/>
        <dsp:cNvSpPr/>
      </dsp:nvSpPr>
      <dsp:spPr>
        <a:xfrm>
          <a:off x="6343716" y="2257622"/>
          <a:ext cx="555431" cy="227869"/>
        </a:xfrm>
        <a:custGeom>
          <a:avLst/>
          <a:gdLst/>
          <a:ahLst/>
          <a:cxnLst/>
          <a:rect l="0" t="0" r="0" b="0"/>
          <a:pathLst>
            <a:path>
              <a:moveTo>
                <a:pt x="0" y="0"/>
              </a:moveTo>
              <a:lnTo>
                <a:pt x="0" y="113934"/>
              </a:lnTo>
              <a:lnTo>
                <a:pt x="555431" y="113934"/>
              </a:lnTo>
              <a:lnTo>
                <a:pt x="555431" y="22786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9D965B-AD5E-4A6A-9FA4-E3EC229F48C3}">
      <dsp:nvSpPr>
        <dsp:cNvPr id="0" name=""/>
        <dsp:cNvSpPr/>
      </dsp:nvSpPr>
      <dsp:spPr>
        <a:xfrm>
          <a:off x="6471892" y="2485492"/>
          <a:ext cx="854509" cy="569673"/>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试运行</a:t>
          </a:r>
        </a:p>
      </dsp:txBody>
      <dsp:txXfrm>
        <a:off x="6488577" y="2502177"/>
        <a:ext cx="821139" cy="536303"/>
      </dsp:txXfrm>
    </dsp:sp>
    <dsp:sp modelId="{256F8F7C-25EA-4495-A6AA-2C0EA8B575D4}">
      <dsp:nvSpPr>
        <dsp:cNvPr id="0" name=""/>
        <dsp:cNvSpPr/>
      </dsp:nvSpPr>
      <dsp:spPr>
        <a:xfrm>
          <a:off x="6343716" y="2257622"/>
          <a:ext cx="1666294" cy="227869"/>
        </a:xfrm>
        <a:custGeom>
          <a:avLst/>
          <a:gdLst/>
          <a:ahLst/>
          <a:cxnLst/>
          <a:rect l="0" t="0" r="0" b="0"/>
          <a:pathLst>
            <a:path>
              <a:moveTo>
                <a:pt x="0" y="0"/>
              </a:moveTo>
              <a:lnTo>
                <a:pt x="0" y="113934"/>
              </a:lnTo>
              <a:lnTo>
                <a:pt x="1666294" y="113934"/>
              </a:lnTo>
              <a:lnTo>
                <a:pt x="1666294" y="227869"/>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3C7026-AAC2-40B8-915D-3EBB56301D4E}">
      <dsp:nvSpPr>
        <dsp:cNvPr id="0" name=""/>
        <dsp:cNvSpPr/>
      </dsp:nvSpPr>
      <dsp:spPr>
        <a:xfrm>
          <a:off x="7582755" y="2485492"/>
          <a:ext cx="854509" cy="569673"/>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验收</a:t>
          </a:r>
        </a:p>
      </dsp:txBody>
      <dsp:txXfrm>
        <a:off x="7599440" y="2502177"/>
        <a:ext cx="821139" cy="536303"/>
      </dsp:txXfrm>
    </dsp:sp>
    <dsp:sp modelId="{B82EAEFB-AAFA-4D5B-857E-F30F220DDBFD}">
      <dsp:nvSpPr>
        <dsp:cNvPr id="0" name=""/>
        <dsp:cNvSpPr/>
      </dsp:nvSpPr>
      <dsp:spPr>
        <a:xfrm>
          <a:off x="5788284" y="662537"/>
          <a:ext cx="555431" cy="227869"/>
        </a:xfrm>
        <a:custGeom>
          <a:avLst/>
          <a:gdLst/>
          <a:ahLst/>
          <a:cxnLst/>
          <a:rect l="0" t="0" r="0" b="0"/>
          <a:pathLst>
            <a:path>
              <a:moveTo>
                <a:pt x="555431" y="0"/>
              </a:moveTo>
              <a:lnTo>
                <a:pt x="555431" y="113934"/>
              </a:lnTo>
              <a:lnTo>
                <a:pt x="0" y="113934"/>
              </a:lnTo>
              <a:lnTo>
                <a:pt x="0" y="22786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536509-9184-432F-8754-1FBB156B3F74}">
      <dsp:nvSpPr>
        <dsp:cNvPr id="0" name=""/>
        <dsp:cNvSpPr/>
      </dsp:nvSpPr>
      <dsp:spPr>
        <a:xfrm>
          <a:off x="5361029" y="890407"/>
          <a:ext cx="854509" cy="569673"/>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酒店</a:t>
          </a:r>
          <a:r>
            <a:rPr lang="en-US" altLang="zh-CN" sz="1400" b="1" kern="1200" dirty="0">
              <a:latin typeface="微软雅黑" panose="020B0503020204020204" pitchFamily="34" charset="-122"/>
              <a:ea typeface="微软雅黑" panose="020B0503020204020204" pitchFamily="34" charset="-122"/>
            </a:rPr>
            <a:t>B</a:t>
          </a:r>
          <a:endParaRPr lang="zh-CN" altLang="en-US" sz="1400" b="1" kern="1200" dirty="0">
            <a:latin typeface="微软雅黑" panose="020B0503020204020204" pitchFamily="34" charset="-122"/>
            <a:ea typeface="微软雅黑" panose="020B0503020204020204" pitchFamily="34" charset="-122"/>
          </a:endParaRPr>
        </a:p>
      </dsp:txBody>
      <dsp:txXfrm>
        <a:off x="5377714" y="907092"/>
        <a:ext cx="821139" cy="536303"/>
      </dsp:txXfrm>
    </dsp:sp>
    <dsp:sp modelId="{02924D94-3D52-4444-89FE-AE857D520B25}">
      <dsp:nvSpPr>
        <dsp:cNvPr id="0" name=""/>
        <dsp:cNvSpPr/>
      </dsp:nvSpPr>
      <dsp:spPr>
        <a:xfrm>
          <a:off x="6343716" y="662537"/>
          <a:ext cx="555431" cy="227869"/>
        </a:xfrm>
        <a:custGeom>
          <a:avLst/>
          <a:gdLst/>
          <a:ahLst/>
          <a:cxnLst/>
          <a:rect l="0" t="0" r="0" b="0"/>
          <a:pathLst>
            <a:path>
              <a:moveTo>
                <a:pt x="0" y="0"/>
              </a:moveTo>
              <a:lnTo>
                <a:pt x="0" y="113934"/>
              </a:lnTo>
              <a:lnTo>
                <a:pt x="555431" y="113934"/>
              </a:lnTo>
              <a:lnTo>
                <a:pt x="555431" y="22786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A2F2D8-B547-46FA-8181-5335ED6D1434}">
      <dsp:nvSpPr>
        <dsp:cNvPr id="0" name=""/>
        <dsp:cNvSpPr/>
      </dsp:nvSpPr>
      <dsp:spPr>
        <a:xfrm>
          <a:off x="6471892" y="890407"/>
          <a:ext cx="854509" cy="569673"/>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酒店</a:t>
          </a:r>
          <a:r>
            <a:rPr lang="en-US" altLang="zh-CN" sz="1400" b="1" kern="1200" dirty="0">
              <a:latin typeface="微软雅黑" panose="020B0503020204020204" pitchFamily="34" charset="-122"/>
              <a:ea typeface="微软雅黑" panose="020B0503020204020204" pitchFamily="34" charset="-122"/>
            </a:rPr>
            <a:t>C</a:t>
          </a:r>
          <a:endParaRPr lang="zh-CN" altLang="en-US" sz="1400" b="1" kern="1200" dirty="0">
            <a:latin typeface="微软雅黑" panose="020B0503020204020204" pitchFamily="34" charset="-122"/>
            <a:ea typeface="微软雅黑" panose="020B0503020204020204" pitchFamily="34" charset="-122"/>
          </a:endParaRPr>
        </a:p>
      </dsp:txBody>
      <dsp:txXfrm>
        <a:off x="6488577" y="907092"/>
        <a:ext cx="821139" cy="536303"/>
      </dsp:txXfrm>
    </dsp:sp>
    <dsp:sp modelId="{E2EA157A-A26D-412B-A128-C6F838D5FC85}">
      <dsp:nvSpPr>
        <dsp:cNvPr id="0" name=""/>
        <dsp:cNvSpPr/>
      </dsp:nvSpPr>
      <dsp:spPr>
        <a:xfrm>
          <a:off x="6343716" y="662537"/>
          <a:ext cx="1666294" cy="227869"/>
        </a:xfrm>
        <a:custGeom>
          <a:avLst/>
          <a:gdLst/>
          <a:ahLst/>
          <a:cxnLst/>
          <a:rect l="0" t="0" r="0" b="0"/>
          <a:pathLst>
            <a:path>
              <a:moveTo>
                <a:pt x="0" y="0"/>
              </a:moveTo>
              <a:lnTo>
                <a:pt x="0" y="113934"/>
              </a:lnTo>
              <a:lnTo>
                <a:pt x="1666294" y="113934"/>
              </a:lnTo>
              <a:lnTo>
                <a:pt x="1666294" y="22786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0E7C9B-89C1-47C3-9BCF-44B5EA8C3A60}">
      <dsp:nvSpPr>
        <dsp:cNvPr id="0" name=""/>
        <dsp:cNvSpPr/>
      </dsp:nvSpPr>
      <dsp:spPr>
        <a:xfrm>
          <a:off x="7582755" y="890407"/>
          <a:ext cx="854509" cy="569673"/>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公司运营</a:t>
          </a:r>
        </a:p>
      </dsp:txBody>
      <dsp:txXfrm>
        <a:off x="7599440" y="907092"/>
        <a:ext cx="821139" cy="5363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856561"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设计</a:t>
          </a:r>
        </a:p>
      </dsp:txBody>
      <dsp:txXfrm>
        <a:off x="856561" y="7126"/>
        <a:ext cx="244230" cy="244230"/>
      </dsp:txXfrm>
    </dsp:sp>
    <dsp:sp modelId="{FA3AFE8C-82CC-4180-8B8F-6DC0632A3ED2}">
      <dsp:nvSpPr>
        <dsp:cNvPr id="0" name=""/>
        <dsp:cNvSpPr/>
      </dsp:nvSpPr>
      <dsp:spPr>
        <a:xfrm>
          <a:off x="282122" y="70"/>
          <a:ext cx="915589" cy="915589"/>
        </a:xfrm>
        <a:prstGeom prst="circularArrow">
          <a:avLst>
            <a:gd name="adj1" fmla="val 5202"/>
            <a:gd name="adj2" fmla="val 336015"/>
            <a:gd name="adj3" fmla="val 21292825"/>
            <a:gd name="adj4" fmla="val 19766604"/>
            <a:gd name="adj5" fmla="val 6068"/>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00412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开发</a:t>
          </a:r>
        </a:p>
      </dsp:txBody>
      <dsp:txXfrm>
        <a:off x="1004122" y="461272"/>
        <a:ext cx="244230" cy="244230"/>
      </dsp:txXfrm>
    </dsp:sp>
    <dsp:sp modelId="{6B46E62C-18D9-4A6B-A590-A5BE58BDB929}">
      <dsp:nvSpPr>
        <dsp:cNvPr id="0" name=""/>
        <dsp:cNvSpPr/>
      </dsp:nvSpPr>
      <dsp:spPr>
        <a:xfrm>
          <a:off x="282122" y="70"/>
          <a:ext cx="915589" cy="915589"/>
        </a:xfrm>
        <a:prstGeom prst="circularArrow">
          <a:avLst>
            <a:gd name="adj1" fmla="val 5202"/>
            <a:gd name="adj2" fmla="val 336015"/>
            <a:gd name="adj3" fmla="val 4014266"/>
            <a:gd name="adj4" fmla="val 2253829"/>
            <a:gd name="adj5" fmla="val 606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617802" y="741950"/>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测试</a:t>
          </a:r>
        </a:p>
      </dsp:txBody>
      <dsp:txXfrm>
        <a:off x="617802" y="741950"/>
        <a:ext cx="244230" cy="244230"/>
      </dsp:txXfrm>
    </dsp:sp>
    <dsp:sp modelId="{B3D1A20E-8A72-4D0E-838D-365B95B85783}">
      <dsp:nvSpPr>
        <dsp:cNvPr id="0" name=""/>
        <dsp:cNvSpPr/>
      </dsp:nvSpPr>
      <dsp:spPr>
        <a:xfrm>
          <a:off x="282122" y="70"/>
          <a:ext cx="915589" cy="915589"/>
        </a:xfrm>
        <a:prstGeom prst="circularArrow">
          <a:avLst>
            <a:gd name="adj1" fmla="val 5202"/>
            <a:gd name="adj2" fmla="val 336015"/>
            <a:gd name="adj3" fmla="val 8210156"/>
            <a:gd name="adj4" fmla="val 6449718"/>
            <a:gd name="adj5" fmla="val 6068"/>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3148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部署</a:t>
          </a:r>
        </a:p>
      </dsp:txBody>
      <dsp:txXfrm>
        <a:off x="231482" y="461272"/>
        <a:ext cx="244230" cy="244230"/>
      </dsp:txXfrm>
    </dsp:sp>
    <dsp:sp modelId="{98A1BF8E-E6FE-4653-89DA-F26786AFF5BA}">
      <dsp:nvSpPr>
        <dsp:cNvPr id="0" name=""/>
        <dsp:cNvSpPr/>
      </dsp:nvSpPr>
      <dsp:spPr>
        <a:xfrm>
          <a:off x="282122" y="70"/>
          <a:ext cx="915589" cy="915589"/>
        </a:xfrm>
        <a:prstGeom prst="circularArrow">
          <a:avLst>
            <a:gd name="adj1" fmla="val 5202"/>
            <a:gd name="adj2" fmla="val 336015"/>
            <a:gd name="adj3" fmla="val 12297381"/>
            <a:gd name="adj4" fmla="val 10771159"/>
            <a:gd name="adj5" fmla="val 6068"/>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379043"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需求</a:t>
          </a:r>
        </a:p>
      </dsp:txBody>
      <dsp:txXfrm>
        <a:off x="379043" y="7126"/>
        <a:ext cx="244230" cy="244230"/>
      </dsp:txXfrm>
    </dsp:sp>
    <dsp:sp modelId="{E7DD4B54-5FD7-4CF6-A4E7-E01E61F92091}">
      <dsp:nvSpPr>
        <dsp:cNvPr id="0" name=""/>
        <dsp:cNvSpPr/>
      </dsp:nvSpPr>
      <dsp:spPr>
        <a:xfrm>
          <a:off x="282122" y="70"/>
          <a:ext cx="915589" cy="915589"/>
        </a:xfrm>
        <a:prstGeom prst="circularArrow">
          <a:avLst>
            <a:gd name="adj1" fmla="val 5202"/>
            <a:gd name="adj2" fmla="val 336015"/>
            <a:gd name="adj3" fmla="val 16865256"/>
            <a:gd name="adj4" fmla="val 15198728"/>
            <a:gd name="adj5" fmla="val 6068"/>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856561"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设计</a:t>
          </a:r>
        </a:p>
      </dsp:txBody>
      <dsp:txXfrm>
        <a:off x="856561" y="7126"/>
        <a:ext cx="244230" cy="244230"/>
      </dsp:txXfrm>
    </dsp:sp>
    <dsp:sp modelId="{FA3AFE8C-82CC-4180-8B8F-6DC0632A3ED2}">
      <dsp:nvSpPr>
        <dsp:cNvPr id="0" name=""/>
        <dsp:cNvSpPr/>
      </dsp:nvSpPr>
      <dsp:spPr>
        <a:xfrm>
          <a:off x="282122" y="70"/>
          <a:ext cx="915589" cy="915589"/>
        </a:xfrm>
        <a:prstGeom prst="circularArrow">
          <a:avLst>
            <a:gd name="adj1" fmla="val 5202"/>
            <a:gd name="adj2" fmla="val 336015"/>
            <a:gd name="adj3" fmla="val 21292825"/>
            <a:gd name="adj4" fmla="val 19766604"/>
            <a:gd name="adj5" fmla="val 6068"/>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00412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开发</a:t>
          </a:r>
        </a:p>
      </dsp:txBody>
      <dsp:txXfrm>
        <a:off x="1004122" y="461272"/>
        <a:ext cx="244230" cy="244230"/>
      </dsp:txXfrm>
    </dsp:sp>
    <dsp:sp modelId="{6B46E62C-18D9-4A6B-A590-A5BE58BDB929}">
      <dsp:nvSpPr>
        <dsp:cNvPr id="0" name=""/>
        <dsp:cNvSpPr/>
      </dsp:nvSpPr>
      <dsp:spPr>
        <a:xfrm>
          <a:off x="282122" y="70"/>
          <a:ext cx="915589" cy="915589"/>
        </a:xfrm>
        <a:prstGeom prst="circularArrow">
          <a:avLst>
            <a:gd name="adj1" fmla="val 5202"/>
            <a:gd name="adj2" fmla="val 336015"/>
            <a:gd name="adj3" fmla="val 4014266"/>
            <a:gd name="adj4" fmla="val 2253829"/>
            <a:gd name="adj5" fmla="val 606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617802" y="741950"/>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测试</a:t>
          </a:r>
        </a:p>
      </dsp:txBody>
      <dsp:txXfrm>
        <a:off x="617802" y="741950"/>
        <a:ext cx="244230" cy="244230"/>
      </dsp:txXfrm>
    </dsp:sp>
    <dsp:sp modelId="{B3D1A20E-8A72-4D0E-838D-365B95B85783}">
      <dsp:nvSpPr>
        <dsp:cNvPr id="0" name=""/>
        <dsp:cNvSpPr/>
      </dsp:nvSpPr>
      <dsp:spPr>
        <a:xfrm>
          <a:off x="282122" y="70"/>
          <a:ext cx="915589" cy="915589"/>
        </a:xfrm>
        <a:prstGeom prst="circularArrow">
          <a:avLst>
            <a:gd name="adj1" fmla="val 5202"/>
            <a:gd name="adj2" fmla="val 336015"/>
            <a:gd name="adj3" fmla="val 8210156"/>
            <a:gd name="adj4" fmla="val 6449718"/>
            <a:gd name="adj5" fmla="val 6068"/>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3148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部署</a:t>
          </a:r>
        </a:p>
      </dsp:txBody>
      <dsp:txXfrm>
        <a:off x="231482" y="461272"/>
        <a:ext cx="244230" cy="244230"/>
      </dsp:txXfrm>
    </dsp:sp>
    <dsp:sp modelId="{98A1BF8E-E6FE-4653-89DA-F26786AFF5BA}">
      <dsp:nvSpPr>
        <dsp:cNvPr id="0" name=""/>
        <dsp:cNvSpPr/>
      </dsp:nvSpPr>
      <dsp:spPr>
        <a:xfrm>
          <a:off x="282122" y="70"/>
          <a:ext cx="915589" cy="915589"/>
        </a:xfrm>
        <a:prstGeom prst="circularArrow">
          <a:avLst>
            <a:gd name="adj1" fmla="val 5202"/>
            <a:gd name="adj2" fmla="val 336015"/>
            <a:gd name="adj3" fmla="val 12297381"/>
            <a:gd name="adj4" fmla="val 10771159"/>
            <a:gd name="adj5" fmla="val 6068"/>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379043"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需求</a:t>
          </a:r>
        </a:p>
      </dsp:txBody>
      <dsp:txXfrm>
        <a:off x="379043" y="7126"/>
        <a:ext cx="244230" cy="244230"/>
      </dsp:txXfrm>
    </dsp:sp>
    <dsp:sp modelId="{E7DD4B54-5FD7-4CF6-A4E7-E01E61F92091}">
      <dsp:nvSpPr>
        <dsp:cNvPr id="0" name=""/>
        <dsp:cNvSpPr/>
      </dsp:nvSpPr>
      <dsp:spPr>
        <a:xfrm>
          <a:off x="282122" y="70"/>
          <a:ext cx="915589" cy="915589"/>
        </a:xfrm>
        <a:prstGeom prst="circularArrow">
          <a:avLst>
            <a:gd name="adj1" fmla="val 5202"/>
            <a:gd name="adj2" fmla="val 336015"/>
            <a:gd name="adj3" fmla="val 16865256"/>
            <a:gd name="adj4" fmla="val 15198728"/>
            <a:gd name="adj5" fmla="val 6068"/>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856561"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设计</a:t>
          </a:r>
        </a:p>
      </dsp:txBody>
      <dsp:txXfrm>
        <a:off x="856561" y="7126"/>
        <a:ext cx="244230" cy="244230"/>
      </dsp:txXfrm>
    </dsp:sp>
    <dsp:sp modelId="{FA3AFE8C-82CC-4180-8B8F-6DC0632A3ED2}">
      <dsp:nvSpPr>
        <dsp:cNvPr id="0" name=""/>
        <dsp:cNvSpPr/>
      </dsp:nvSpPr>
      <dsp:spPr>
        <a:xfrm>
          <a:off x="282122" y="70"/>
          <a:ext cx="915589" cy="915589"/>
        </a:xfrm>
        <a:prstGeom prst="circularArrow">
          <a:avLst>
            <a:gd name="adj1" fmla="val 5202"/>
            <a:gd name="adj2" fmla="val 336015"/>
            <a:gd name="adj3" fmla="val 21292825"/>
            <a:gd name="adj4" fmla="val 19766604"/>
            <a:gd name="adj5" fmla="val 6068"/>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00412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开发</a:t>
          </a:r>
        </a:p>
      </dsp:txBody>
      <dsp:txXfrm>
        <a:off x="1004122" y="461272"/>
        <a:ext cx="244230" cy="244230"/>
      </dsp:txXfrm>
    </dsp:sp>
    <dsp:sp modelId="{6B46E62C-18D9-4A6B-A590-A5BE58BDB929}">
      <dsp:nvSpPr>
        <dsp:cNvPr id="0" name=""/>
        <dsp:cNvSpPr/>
      </dsp:nvSpPr>
      <dsp:spPr>
        <a:xfrm>
          <a:off x="282122" y="70"/>
          <a:ext cx="915589" cy="915589"/>
        </a:xfrm>
        <a:prstGeom prst="circularArrow">
          <a:avLst>
            <a:gd name="adj1" fmla="val 5202"/>
            <a:gd name="adj2" fmla="val 336015"/>
            <a:gd name="adj3" fmla="val 4014266"/>
            <a:gd name="adj4" fmla="val 2253829"/>
            <a:gd name="adj5" fmla="val 606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617802" y="741950"/>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测试</a:t>
          </a:r>
        </a:p>
      </dsp:txBody>
      <dsp:txXfrm>
        <a:off x="617802" y="741950"/>
        <a:ext cx="244230" cy="244230"/>
      </dsp:txXfrm>
    </dsp:sp>
    <dsp:sp modelId="{B3D1A20E-8A72-4D0E-838D-365B95B85783}">
      <dsp:nvSpPr>
        <dsp:cNvPr id="0" name=""/>
        <dsp:cNvSpPr/>
      </dsp:nvSpPr>
      <dsp:spPr>
        <a:xfrm>
          <a:off x="282122" y="70"/>
          <a:ext cx="915589" cy="915589"/>
        </a:xfrm>
        <a:prstGeom prst="circularArrow">
          <a:avLst>
            <a:gd name="adj1" fmla="val 5202"/>
            <a:gd name="adj2" fmla="val 336015"/>
            <a:gd name="adj3" fmla="val 8210156"/>
            <a:gd name="adj4" fmla="val 6449718"/>
            <a:gd name="adj5" fmla="val 6068"/>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3148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部署</a:t>
          </a:r>
        </a:p>
      </dsp:txBody>
      <dsp:txXfrm>
        <a:off x="231482" y="461272"/>
        <a:ext cx="244230" cy="244230"/>
      </dsp:txXfrm>
    </dsp:sp>
    <dsp:sp modelId="{98A1BF8E-E6FE-4653-89DA-F26786AFF5BA}">
      <dsp:nvSpPr>
        <dsp:cNvPr id="0" name=""/>
        <dsp:cNvSpPr/>
      </dsp:nvSpPr>
      <dsp:spPr>
        <a:xfrm>
          <a:off x="282122" y="70"/>
          <a:ext cx="915589" cy="915589"/>
        </a:xfrm>
        <a:prstGeom prst="circularArrow">
          <a:avLst>
            <a:gd name="adj1" fmla="val 5202"/>
            <a:gd name="adj2" fmla="val 336015"/>
            <a:gd name="adj3" fmla="val 12297381"/>
            <a:gd name="adj4" fmla="val 10771159"/>
            <a:gd name="adj5" fmla="val 6068"/>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379043"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需求</a:t>
          </a:r>
        </a:p>
      </dsp:txBody>
      <dsp:txXfrm>
        <a:off x="379043" y="7126"/>
        <a:ext cx="244230" cy="244230"/>
      </dsp:txXfrm>
    </dsp:sp>
    <dsp:sp modelId="{E7DD4B54-5FD7-4CF6-A4E7-E01E61F92091}">
      <dsp:nvSpPr>
        <dsp:cNvPr id="0" name=""/>
        <dsp:cNvSpPr/>
      </dsp:nvSpPr>
      <dsp:spPr>
        <a:xfrm>
          <a:off x="282122" y="70"/>
          <a:ext cx="915589" cy="915589"/>
        </a:xfrm>
        <a:prstGeom prst="circularArrow">
          <a:avLst>
            <a:gd name="adj1" fmla="val 5202"/>
            <a:gd name="adj2" fmla="val 336015"/>
            <a:gd name="adj3" fmla="val 16865256"/>
            <a:gd name="adj4" fmla="val 15198728"/>
            <a:gd name="adj5" fmla="val 6068"/>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856561"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设计</a:t>
          </a:r>
        </a:p>
      </dsp:txBody>
      <dsp:txXfrm>
        <a:off x="856561" y="7126"/>
        <a:ext cx="244230" cy="244230"/>
      </dsp:txXfrm>
    </dsp:sp>
    <dsp:sp modelId="{FA3AFE8C-82CC-4180-8B8F-6DC0632A3ED2}">
      <dsp:nvSpPr>
        <dsp:cNvPr id="0" name=""/>
        <dsp:cNvSpPr/>
      </dsp:nvSpPr>
      <dsp:spPr>
        <a:xfrm>
          <a:off x="282122" y="70"/>
          <a:ext cx="915589" cy="915589"/>
        </a:xfrm>
        <a:prstGeom prst="circularArrow">
          <a:avLst>
            <a:gd name="adj1" fmla="val 5202"/>
            <a:gd name="adj2" fmla="val 336015"/>
            <a:gd name="adj3" fmla="val 21292825"/>
            <a:gd name="adj4" fmla="val 19766604"/>
            <a:gd name="adj5" fmla="val 6068"/>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00412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开发</a:t>
          </a:r>
        </a:p>
      </dsp:txBody>
      <dsp:txXfrm>
        <a:off x="1004122" y="461272"/>
        <a:ext cx="244230" cy="244230"/>
      </dsp:txXfrm>
    </dsp:sp>
    <dsp:sp modelId="{6B46E62C-18D9-4A6B-A590-A5BE58BDB929}">
      <dsp:nvSpPr>
        <dsp:cNvPr id="0" name=""/>
        <dsp:cNvSpPr/>
      </dsp:nvSpPr>
      <dsp:spPr>
        <a:xfrm>
          <a:off x="282122" y="70"/>
          <a:ext cx="915589" cy="915589"/>
        </a:xfrm>
        <a:prstGeom prst="circularArrow">
          <a:avLst>
            <a:gd name="adj1" fmla="val 5202"/>
            <a:gd name="adj2" fmla="val 336015"/>
            <a:gd name="adj3" fmla="val 4014266"/>
            <a:gd name="adj4" fmla="val 2253829"/>
            <a:gd name="adj5" fmla="val 606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617802" y="741950"/>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测试</a:t>
          </a:r>
        </a:p>
      </dsp:txBody>
      <dsp:txXfrm>
        <a:off x="617802" y="741950"/>
        <a:ext cx="244230" cy="244230"/>
      </dsp:txXfrm>
    </dsp:sp>
    <dsp:sp modelId="{B3D1A20E-8A72-4D0E-838D-365B95B85783}">
      <dsp:nvSpPr>
        <dsp:cNvPr id="0" name=""/>
        <dsp:cNvSpPr/>
      </dsp:nvSpPr>
      <dsp:spPr>
        <a:xfrm>
          <a:off x="282122" y="70"/>
          <a:ext cx="915589" cy="915589"/>
        </a:xfrm>
        <a:prstGeom prst="circularArrow">
          <a:avLst>
            <a:gd name="adj1" fmla="val 5202"/>
            <a:gd name="adj2" fmla="val 336015"/>
            <a:gd name="adj3" fmla="val 8210156"/>
            <a:gd name="adj4" fmla="val 6449718"/>
            <a:gd name="adj5" fmla="val 6068"/>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31482" y="461272"/>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部署</a:t>
          </a:r>
        </a:p>
      </dsp:txBody>
      <dsp:txXfrm>
        <a:off x="231482" y="461272"/>
        <a:ext cx="244230" cy="244230"/>
      </dsp:txXfrm>
    </dsp:sp>
    <dsp:sp modelId="{98A1BF8E-E6FE-4653-89DA-F26786AFF5BA}">
      <dsp:nvSpPr>
        <dsp:cNvPr id="0" name=""/>
        <dsp:cNvSpPr/>
      </dsp:nvSpPr>
      <dsp:spPr>
        <a:xfrm>
          <a:off x="282122" y="70"/>
          <a:ext cx="915589" cy="915589"/>
        </a:xfrm>
        <a:prstGeom prst="circularArrow">
          <a:avLst>
            <a:gd name="adj1" fmla="val 5202"/>
            <a:gd name="adj2" fmla="val 336015"/>
            <a:gd name="adj3" fmla="val 12297381"/>
            <a:gd name="adj4" fmla="val 10771159"/>
            <a:gd name="adj5" fmla="val 6068"/>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379043" y="7126"/>
          <a:ext cx="244230" cy="244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latin typeface="微软雅黑" panose="020B0503020204020204" pitchFamily="34" charset="-122"/>
              <a:ea typeface="微软雅黑" panose="020B0503020204020204" pitchFamily="34" charset="-122"/>
            </a:rPr>
            <a:t>需求</a:t>
          </a:r>
        </a:p>
      </dsp:txBody>
      <dsp:txXfrm>
        <a:off x="379043" y="7126"/>
        <a:ext cx="244230" cy="244230"/>
      </dsp:txXfrm>
    </dsp:sp>
    <dsp:sp modelId="{E7DD4B54-5FD7-4CF6-A4E7-E01E61F92091}">
      <dsp:nvSpPr>
        <dsp:cNvPr id="0" name=""/>
        <dsp:cNvSpPr/>
      </dsp:nvSpPr>
      <dsp:spPr>
        <a:xfrm>
          <a:off x="282122" y="70"/>
          <a:ext cx="915589" cy="915589"/>
        </a:xfrm>
        <a:prstGeom prst="circularArrow">
          <a:avLst>
            <a:gd name="adj1" fmla="val 5202"/>
            <a:gd name="adj2" fmla="val 336015"/>
            <a:gd name="adj3" fmla="val 16865256"/>
            <a:gd name="adj4" fmla="val 15198728"/>
            <a:gd name="adj5" fmla="val 6068"/>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9A2FB-F662-4D3A-B151-F20D764D79EE}">
      <dsp:nvSpPr>
        <dsp:cNvPr id="0" name=""/>
        <dsp:cNvSpPr/>
      </dsp:nvSpPr>
      <dsp:spPr>
        <a:xfrm>
          <a:off x="0" y="156904"/>
          <a:ext cx="952499" cy="380999"/>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立项</a:t>
          </a:r>
        </a:p>
      </dsp:txBody>
      <dsp:txXfrm>
        <a:off x="190500" y="156904"/>
        <a:ext cx="571500" cy="380999"/>
      </dsp:txXfrm>
    </dsp:sp>
    <dsp:sp modelId="{C9588F24-CF9A-4B98-A2A1-C3B163DBA8B7}">
      <dsp:nvSpPr>
        <dsp:cNvPr id="0" name=""/>
        <dsp:cNvSpPr/>
      </dsp:nvSpPr>
      <dsp:spPr>
        <a:xfrm>
          <a:off x="857250" y="156904"/>
          <a:ext cx="952499" cy="380999"/>
        </a:xfrm>
        <a:prstGeom prst="chevron">
          <a:avLst/>
        </a:prstGeom>
        <a:gradFill rotWithShape="0">
          <a:gsLst>
            <a:gs pos="0">
              <a:schemeClr val="accent2">
                <a:hueOff val="780253"/>
                <a:satOff val="-973"/>
                <a:lumOff val="229"/>
                <a:alphaOff val="0"/>
                <a:shade val="51000"/>
                <a:satMod val="130000"/>
              </a:schemeClr>
            </a:gs>
            <a:gs pos="80000">
              <a:schemeClr val="accent2">
                <a:hueOff val="780253"/>
                <a:satOff val="-973"/>
                <a:lumOff val="229"/>
                <a:alphaOff val="0"/>
                <a:shade val="93000"/>
                <a:satMod val="130000"/>
              </a:schemeClr>
            </a:gs>
            <a:gs pos="100000">
              <a:schemeClr val="accent2">
                <a:hueOff val="780253"/>
                <a:satOff val="-973"/>
                <a:lumOff val="2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需求</a:t>
          </a:r>
        </a:p>
      </dsp:txBody>
      <dsp:txXfrm>
        <a:off x="1047750" y="156904"/>
        <a:ext cx="571500" cy="380999"/>
      </dsp:txXfrm>
    </dsp:sp>
    <dsp:sp modelId="{666A38E3-655C-46D2-B870-8AE29B78F82E}">
      <dsp:nvSpPr>
        <dsp:cNvPr id="0" name=""/>
        <dsp:cNvSpPr/>
      </dsp:nvSpPr>
      <dsp:spPr>
        <a:xfrm>
          <a:off x="1714500" y="156904"/>
          <a:ext cx="952499" cy="380999"/>
        </a:xfrm>
        <a:prstGeom prst="chevron">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设计</a:t>
          </a:r>
        </a:p>
      </dsp:txBody>
      <dsp:txXfrm>
        <a:off x="1905000" y="156904"/>
        <a:ext cx="571500" cy="380999"/>
      </dsp:txXfrm>
    </dsp:sp>
    <dsp:sp modelId="{914D0F62-5FD0-4514-AD0E-4CF62BC4AA45}">
      <dsp:nvSpPr>
        <dsp:cNvPr id="0" name=""/>
        <dsp:cNvSpPr/>
      </dsp:nvSpPr>
      <dsp:spPr>
        <a:xfrm>
          <a:off x="2571750" y="156904"/>
          <a:ext cx="952499" cy="380999"/>
        </a:xfrm>
        <a:prstGeom prst="chevron">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编码</a:t>
          </a:r>
        </a:p>
      </dsp:txBody>
      <dsp:txXfrm>
        <a:off x="2762250" y="156904"/>
        <a:ext cx="571500" cy="380999"/>
      </dsp:txXfrm>
    </dsp:sp>
    <dsp:sp modelId="{62BA58C7-00E9-4941-9391-9AF6DDFC41AD}">
      <dsp:nvSpPr>
        <dsp:cNvPr id="0" name=""/>
        <dsp:cNvSpPr/>
      </dsp:nvSpPr>
      <dsp:spPr>
        <a:xfrm>
          <a:off x="3429000" y="156904"/>
          <a:ext cx="952499" cy="380999"/>
        </a:xfrm>
        <a:prstGeom prst="chevron">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测试</a:t>
          </a:r>
        </a:p>
      </dsp:txBody>
      <dsp:txXfrm>
        <a:off x="3619500" y="156904"/>
        <a:ext cx="571500" cy="380999"/>
      </dsp:txXfrm>
    </dsp:sp>
    <dsp:sp modelId="{28B3DBF7-E2FA-48E2-AD67-1FCB27B44969}">
      <dsp:nvSpPr>
        <dsp:cNvPr id="0" name=""/>
        <dsp:cNvSpPr/>
      </dsp:nvSpPr>
      <dsp:spPr>
        <a:xfrm>
          <a:off x="4286250" y="156904"/>
          <a:ext cx="952499" cy="380999"/>
        </a:xfrm>
        <a:prstGeom prst="chevron">
          <a:avLst/>
        </a:prstGeom>
        <a:gradFill rotWithShape="0">
          <a:gsLst>
            <a:gs pos="0">
              <a:schemeClr val="accent2">
                <a:hueOff val="3901266"/>
                <a:satOff val="-4866"/>
                <a:lumOff val="1144"/>
                <a:alphaOff val="0"/>
                <a:shade val="51000"/>
                <a:satMod val="130000"/>
              </a:schemeClr>
            </a:gs>
            <a:gs pos="80000">
              <a:schemeClr val="accent2">
                <a:hueOff val="3901266"/>
                <a:satOff val="-4866"/>
                <a:lumOff val="1144"/>
                <a:alphaOff val="0"/>
                <a:shade val="93000"/>
                <a:satMod val="130000"/>
              </a:schemeClr>
            </a:gs>
            <a:gs pos="100000">
              <a:schemeClr val="accent2">
                <a:hueOff val="3901266"/>
                <a:satOff val="-4866"/>
                <a:lumOff val="114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试运行</a:t>
          </a:r>
        </a:p>
      </dsp:txBody>
      <dsp:txXfrm>
        <a:off x="4476750" y="156904"/>
        <a:ext cx="571500" cy="380999"/>
      </dsp:txXfrm>
    </dsp:sp>
    <dsp:sp modelId="{79839460-11B8-46DB-83DD-7B8A5D26A35E}">
      <dsp:nvSpPr>
        <dsp:cNvPr id="0" name=""/>
        <dsp:cNvSpPr/>
      </dsp:nvSpPr>
      <dsp:spPr>
        <a:xfrm>
          <a:off x="5143500" y="156904"/>
          <a:ext cx="952499" cy="380999"/>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验收</a:t>
          </a:r>
        </a:p>
      </dsp:txBody>
      <dsp:txXfrm>
        <a:off x="5334000" y="156904"/>
        <a:ext cx="571500" cy="380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9A2FB-F662-4D3A-B151-F20D764D79EE}">
      <dsp:nvSpPr>
        <dsp:cNvPr id="0" name=""/>
        <dsp:cNvSpPr/>
      </dsp:nvSpPr>
      <dsp:spPr>
        <a:xfrm>
          <a:off x="608" y="152466"/>
          <a:ext cx="974689" cy="38987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学前</a:t>
          </a:r>
        </a:p>
      </dsp:txBody>
      <dsp:txXfrm>
        <a:off x="195546" y="152466"/>
        <a:ext cx="584814" cy="389875"/>
      </dsp:txXfrm>
    </dsp:sp>
    <dsp:sp modelId="{C9588F24-CF9A-4B98-A2A1-C3B163DBA8B7}">
      <dsp:nvSpPr>
        <dsp:cNvPr id="0" name=""/>
        <dsp:cNvSpPr/>
      </dsp:nvSpPr>
      <dsp:spPr>
        <a:xfrm>
          <a:off x="877828" y="152466"/>
          <a:ext cx="974689" cy="389875"/>
        </a:xfrm>
        <a:prstGeom prst="chevron">
          <a:avLst/>
        </a:prstGeom>
        <a:gradFill rotWithShape="0">
          <a:gsLst>
            <a:gs pos="0">
              <a:schemeClr val="accent3">
                <a:hueOff val="1607181"/>
                <a:satOff val="-2411"/>
                <a:lumOff val="-392"/>
                <a:alphaOff val="0"/>
                <a:shade val="51000"/>
                <a:satMod val="130000"/>
              </a:schemeClr>
            </a:gs>
            <a:gs pos="80000">
              <a:schemeClr val="accent3">
                <a:hueOff val="1607181"/>
                <a:satOff val="-2411"/>
                <a:lumOff val="-392"/>
                <a:alphaOff val="0"/>
                <a:shade val="93000"/>
                <a:satMod val="130000"/>
              </a:schemeClr>
            </a:gs>
            <a:gs pos="100000">
              <a:schemeClr val="accent3">
                <a:hueOff val="1607181"/>
                <a:satOff val="-2411"/>
                <a:lumOff val="-39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幼儿园</a:t>
          </a:r>
        </a:p>
      </dsp:txBody>
      <dsp:txXfrm>
        <a:off x="1072766" y="152466"/>
        <a:ext cx="584814" cy="389875"/>
      </dsp:txXfrm>
    </dsp:sp>
    <dsp:sp modelId="{666A38E3-655C-46D2-B870-8AE29B78F82E}">
      <dsp:nvSpPr>
        <dsp:cNvPr id="0" name=""/>
        <dsp:cNvSpPr/>
      </dsp:nvSpPr>
      <dsp:spPr>
        <a:xfrm>
          <a:off x="1755049" y="152466"/>
          <a:ext cx="974689" cy="389875"/>
        </a:xfrm>
        <a:prstGeom prst="chevron">
          <a:avLst/>
        </a:prstGeom>
        <a:gradFill rotWithShape="0">
          <a:gsLst>
            <a:gs pos="0">
              <a:schemeClr val="accent3">
                <a:hueOff val="3214361"/>
                <a:satOff val="-4823"/>
                <a:lumOff val="-784"/>
                <a:alphaOff val="0"/>
                <a:shade val="51000"/>
                <a:satMod val="130000"/>
              </a:schemeClr>
            </a:gs>
            <a:gs pos="80000">
              <a:schemeClr val="accent3">
                <a:hueOff val="3214361"/>
                <a:satOff val="-4823"/>
                <a:lumOff val="-784"/>
                <a:alphaOff val="0"/>
                <a:shade val="93000"/>
                <a:satMod val="130000"/>
              </a:schemeClr>
            </a:gs>
            <a:gs pos="100000">
              <a:schemeClr val="accent3">
                <a:hueOff val="3214361"/>
                <a:satOff val="-4823"/>
                <a:lumOff val="-78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小学</a:t>
          </a:r>
        </a:p>
      </dsp:txBody>
      <dsp:txXfrm>
        <a:off x="1949987" y="152466"/>
        <a:ext cx="584814" cy="389875"/>
      </dsp:txXfrm>
    </dsp:sp>
    <dsp:sp modelId="{914D0F62-5FD0-4514-AD0E-4CF62BC4AA45}">
      <dsp:nvSpPr>
        <dsp:cNvPr id="0" name=""/>
        <dsp:cNvSpPr/>
      </dsp:nvSpPr>
      <dsp:spPr>
        <a:xfrm>
          <a:off x="2632270" y="152466"/>
          <a:ext cx="974689" cy="389875"/>
        </a:xfrm>
        <a:prstGeom prst="chevron">
          <a:avLst/>
        </a:prstGeom>
        <a:gradFill rotWithShape="0">
          <a:gsLst>
            <a:gs pos="0">
              <a:schemeClr val="accent3">
                <a:hueOff val="4821541"/>
                <a:satOff val="-7234"/>
                <a:lumOff val="-1176"/>
                <a:alphaOff val="0"/>
                <a:shade val="51000"/>
                <a:satMod val="130000"/>
              </a:schemeClr>
            </a:gs>
            <a:gs pos="80000">
              <a:schemeClr val="accent3">
                <a:hueOff val="4821541"/>
                <a:satOff val="-7234"/>
                <a:lumOff val="-1176"/>
                <a:alphaOff val="0"/>
                <a:shade val="93000"/>
                <a:satMod val="130000"/>
              </a:schemeClr>
            </a:gs>
            <a:gs pos="100000">
              <a:schemeClr val="accent3">
                <a:hueOff val="4821541"/>
                <a:satOff val="-7234"/>
                <a:lumOff val="-11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初中</a:t>
          </a:r>
        </a:p>
      </dsp:txBody>
      <dsp:txXfrm>
        <a:off x="2827208" y="152466"/>
        <a:ext cx="584814" cy="389875"/>
      </dsp:txXfrm>
    </dsp:sp>
    <dsp:sp modelId="{62BA58C7-00E9-4941-9391-9AF6DDFC41AD}">
      <dsp:nvSpPr>
        <dsp:cNvPr id="0" name=""/>
        <dsp:cNvSpPr/>
      </dsp:nvSpPr>
      <dsp:spPr>
        <a:xfrm>
          <a:off x="3509491" y="152466"/>
          <a:ext cx="974689" cy="389875"/>
        </a:xfrm>
        <a:prstGeom prst="chevron">
          <a:avLst/>
        </a:prstGeom>
        <a:gradFill rotWithShape="0">
          <a:gsLst>
            <a:gs pos="0">
              <a:schemeClr val="accent3">
                <a:hueOff val="6428722"/>
                <a:satOff val="-9646"/>
                <a:lumOff val="-1569"/>
                <a:alphaOff val="0"/>
                <a:shade val="51000"/>
                <a:satMod val="130000"/>
              </a:schemeClr>
            </a:gs>
            <a:gs pos="80000">
              <a:schemeClr val="accent3">
                <a:hueOff val="6428722"/>
                <a:satOff val="-9646"/>
                <a:lumOff val="-1569"/>
                <a:alphaOff val="0"/>
                <a:shade val="93000"/>
                <a:satMod val="130000"/>
              </a:schemeClr>
            </a:gs>
            <a:gs pos="100000">
              <a:schemeClr val="accent3">
                <a:hueOff val="6428722"/>
                <a:satOff val="-9646"/>
                <a:lumOff val="-156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高中</a:t>
          </a:r>
        </a:p>
      </dsp:txBody>
      <dsp:txXfrm>
        <a:off x="3704429" y="152466"/>
        <a:ext cx="584814" cy="389875"/>
      </dsp:txXfrm>
    </dsp:sp>
    <dsp:sp modelId="{28B3DBF7-E2FA-48E2-AD67-1FCB27B44969}">
      <dsp:nvSpPr>
        <dsp:cNvPr id="0" name=""/>
        <dsp:cNvSpPr/>
      </dsp:nvSpPr>
      <dsp:spPr>
        <a:xfrm>
          <a:off x="4386712" y="152466"/>
          <a:ext cx="974689" cy="389875"/>
        </a:xfrm>
        <a:prstGeom prst="chevron">
          <a:avLst/>
        </a:prstGeom>
        <a:gradFill rotWithShape="0">
          <a:gsLst>
            <a:gs pos="0">
              <a:schemeClr val="accent3">
                <a:hueOff val="8035903"/>
                <a:satOff val="-12057"/>
                <a:lumOff val="-1961"/>
                <a:alphaOff val="0"/>
                <a:shade val="51000"/>
                <a:satMod val="130000"/>
              </a:schemeClr>
            </a:gs>
            <a:gs pos="80000">
              <a:schemeClr val="accent3">
                <a:hueOff val="8035903"/>
                <a:satOff val="-12057"/>
                <a:lumOff val="-1961"/>
                <a:alphaOff val="0"/>
                <a:shade val="93000"/>
                <a:satMod val="130000"/>
              </a:schemeClr>
            </a:gs>
            <a:gs pos="100000">
              <a:schemeClr val="accent3">
                <a:hueOff val="8035903"/>
                <a:satOff val="-12057"/>
                <a:lumOff val="-1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大学</a:t>
          </a:r>
        </a:p>
      </dsp:txBody>
      <dsp:txXfrm>
        <a:off x="4581650" y="152466"/>
        <a:ext cx="584814" cy="389875"/>
      </dsp:txXfrm>
    </dsp:sp>
    <dsp:sp modelId="{79839460-11B8-46DB-83DD-7B8A5D26A35E}">
      <dsp:nvSpPr>
        <dsp:cNvPr id="0" name=""/>
        <dsp:cNvSpPr/>
      </dsp:nvSpPr>
      <dsp:spPr>
        <a:xfrm>
          <a:off x="5263933" y="152466"/>
          <a:ext cx="974689" cy="389875"/>
        </a:xfrm>
        <a:prstGeom prst="chevron">
          <a:avLst/>
        </a:prstGeom>
        <a:gradFill rotWithShape="0">
          <a:gsLst>
            <a:gs pos="0">
              <a:schemeClr val="accent3">
                <a:hueOff val="9643083"/>
                <a:satOff val="-14469"/>
                <a:lumOff val="-2353"/>
                <a:alphaOff val="0"/>
                <a:shade val="51000"/>
                <a:satMod val="130000"/>
              </a:schemeClr>
            </a:gs>
            <a:gs pos="80000">
              <a:schemeClr val="accent3">
                <a:hueOff val="9643083"/>
                <a:satOff val="-14469"/>
                <a:lumOff val="-2353"/>
                <a:alphaOff val="0"/>
                <a:shade val="93000"/>
                <a:satMod val="130000"/>
              </a:schemeClr>
            </a:gs>
            <a:gs pos="100000">
              <a:schemeClr val="accent3">
                <a:hueOff val="9643083"/>
                <a:satOff val="-14469"/>
                <a:lumOff val="-23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工作</a:t>
          </a:r>
        </a:p>
      </dsp:txBody>
      <dsp:txXfrm>
        <a:off x="5458871" y="152466"/>
        <a:ext cx="584814" cy="389875"/>
      </dsp:txXfrm>
    </dsp:sp>
    <dsp:sp modelId="{5C6AB1FE-AB9C-45C8-B8EA-742694484871}">
      <dsp:nvSpPr>
        <dsp:cNvPr id="0" name=""/>
        <dsp:cNvSpPr/>
      </dsp:nvSpPr>
      <dsp:spPr>
        <a:xfrm>
          <a:off x="6141154" y="152466"/>
          <a:ext cx="974689" cy="389875"/>
        </a:xfrm>
        <a:prstGeom prst="chevron">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退休</a:t>
          </a:r>
        </a:p>
      </dsp:txBody>
      <dsp:txXfrm>
        <a:off x="6336092" y="152466"/>
        <a:ext cx="584814" cy="389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9A2FB-F662-4D3A-B151-F20D764D79EE}">
      <dsp:nvSpPr>
        <dsp:cNvPr id="0" name=""/>
        <dsp:cNvSpPr/>
      </dsp:nvSpPr>
      <dsp:spPr>
        <a:xfrm>
          <a:off x="2521" y="159774"/>
          <a:ext cx="938148" cy="375259"/>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咨询</a:t>
          </a:r>
        </a:p>
      </dsp:txBody>
      <dsp:txXfrm>
        <a:off x="190151" y="159774"/>
        <a:ext cx="562889" cy="375259"/>
      </dsp:txXfrm>
    </dsp:sp>
    <dsp:sp modelId="{C9588F24-CF9A-4B98-A2A1-C3B163DBA8B7}">
      <dsp:nvSpPr>
        <dsp:cNvPr id="0" name=""/>
        <dsp:cNvSpPr/>
      </dsp:nvSpPr>
      <dsp:spPr>
        <a:xfrm>
          <a:off x="846855" y="159774"/>
          <a:ext cx="938148" cy="375259"/>
        </a:xfrm>
        <a:prstGeom prst="chevron">
          <a:avLst/>
        </a:prstGeom>
        <a:gradFill rotWithShape="0">
          <a:gsLst>
            <a:gs pos="0">
              <a:schemeClr val="accent4">
                <a:hueOff val="-892954"/>
                <a:satOff val="5380"/>
                <a:lumOff val="431"/>
                <a:alphaOff val="0"/>
                <a:shade val="51000"/>
                <a:satMod val="130000"/>
              </a:schemeClr>
            </a:gs>
            <a:gs pos="80000">
              <a:schemeClr val="accent4">
                <a:hueOff val="-892954"/>
                <a:satOff val="5380"/>
                <a:lumOff val="431"/>
                <a:alphaOff val="0"/>
                <a:shade val="93000"/>
                <a:satMod val="130000"/>
              </a:schemeClr>
            </a:gs>
            <a:gs pos="100000">
              <a:schemeClr val="accent4">
                <a:hueOff val="-892954"/>
                <a:satOff val="5380"/>
                <a:lumOff val="43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报名</a:t>
          </a:r>
        </a:p>
      </dsp:txBody>
      <dsp:txXfrm>
        <a:off x="1034485" y="159774"/>
        <a:ext cx="562889" cy="375259"/>
      </dsp:txXfrm>
    </dsp:sp>
    <dsp:sp modelId="{666A38E3-655C-46D2-B870-8AE29B78F82E}">
      <dsp:nvSpPr>
        <dsp:cNvPr id="0" name=""/>
        <dsp:cNvSpPr/>
      </dsp:nvSpPr>
      <dsp:spPr>
        <a:xfrm>
          <a:off x="1691188" y="159774"/>
          <a:ext cx="938148" cy="375259"/>
        </a:xfrm>
        <a:prstGeom prst="chevron">
          <a:avLst/>
        </a:prstGeom>
        <a:gradFill rotWithShape="0">
          <a:gsLst>
            <a:gs pos="0">
              <a:schemeClr val="accent4">
                <a:hueOff val="-1785908"/>
                <a:satOff val="10760"/>
                <a:lumOff val="862"/>
                <a:alphaOff val="0"/>
                <a:shade val="51000"/>
                <a:satMod val="130000"/>
              </a:schemeClr>
            </a:gs>
            <a:gs pos="80000">
              <a:schemeClr val="accent4">
                <a:hueOff val="-1785908"/>
                <a:satOff val="10760"/>
                <a:lumOff val="862"/>
                <a:alphaOff val="0"/>
                <a:shade val="93000"/>
                <a:satMod val="130000"/>
              </a:schemeClr>
            </a:gs>
            <a:gs pos="100000">
              <a:schemeClr val="accent4">
                <a:hueOff val="-1785908"/>
                <a:satOff val="10760"/>
                <a:lumOff val="86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学习</a:t>
          </a:r>
        </a:p>
      </dsp:txBody>
      <dsp:txXfrm>
        <a:off x="1878818" y="159774"/>
        <a:ext cx="562889" cy="375259"/>
      </dsp:txXfrm>
    </dsp:sp>
    <dsp:sp modelId="{914D0F62-5FD0-4514-AD0E-4CF62BC4AA45}">
      <dsp:nvSpPr>
        <dsp:cNvPr id="0" name=""/>
        <dsp:cNvSpPr/>
      </dsp:nvSpPr>
      <dsp:spPr>
        <a:xfrm>
          <a:off x="2535522" y="159774"/>
          <a:ext cx="938148" cy="375259"/>
        </a:xfrm>
        <a:prstGeom prst="chevron">
          <a:avLst/>
        </a:prstGeom>
        <a:gradFill rotWithShape="0">
          <a:gsLst>
            <a:gs pos="0">
              <a:schemeClr val="accent4">
                <a:hueOff val="-2678862"/>
                <a:satOff val="16139"/>
                <a:lumOff val="1294"/>
                <a:alphaOff val="0"/>
                <a:shade val="51000"/>
                <a:satMod val="130000"/>
              </a:schemeClr>
            </a:gs>
            <a:gs pos="80000">
              <a:schemeClr val="accent4">
                <a:hueOff val="-2678862"/>
                <a:satOff val="16139"/>
                <a:lumOff val="1294"/>
                <a:alphaOff val="0"/>
                <a:shade val="93000"/>
                <a:satMod val="130000"/>
              </a:schemeClr>
            </a:gs>
            <a:gs pos="100000">
              <a:schemeClr val="accent4">
                <a:hueOff val="-2678862"/>
                <a:satOff val="16139"/>
                <a:lumOff val="12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复习</a:t>
          </a:r>
        </a:p>
      </dsp:txBody>
      <dsp:txXfrm>
        <a:off x="2723152" y="159774"/>
        <a:ext cx="562889" cy="375259"/>
      </dsp:txXfrm>
    </dsp:sp>
    <dsp:sp modelId="{62BA58C7-00E9-4941-9391-9AF6DDFC41AD}">
      <dsp:nvSpPr>
        <dsp:cNvPr id="0" name=""/>
        <dsp:cNvSpPr/>
      </dsp:nvSpPr>
      <dsp:spPr>
        <a:xfrm>
          <a:off x="3379855" y="159774"/>
          <a:ext cx="938148" cy="375259"/>
        </a:xfrm>
        <a:prstGeom prst="chevron">
          <a:avLst/>
        </a:prstGeom>
        <a:gradFill rotWithShape="0">
          <a:gsLst>
            <a:gs pos="0">
              <a:schemeClr val="accent4">
                <a:hueOff val="-3571816"/>
                <a:satOff val="21519"/>
                <a:lumOff val="1725"/>
                <a:alphaOff val="0"/>
                <a:shade val="51000"/>
                <a:satMod val="130000"/>
              </a:schemeClr>
            </a:gs>
            <a:gs pos="80000">
              <a:schemeClr val="accent4">
                <a:hueOff val="-3571816"/>
                <a:satOff val="21519"/>
                <a:lumOff val="1725"/>
                <a:alphaOff val="0"/>
                <a:shade val="93000"/>
                <a:satMod val="130000"/>
              </a:schemeClr>
            </a:gs>
            <a:gs pos="100000">
              <a:schemeClr val="accent4">
                <a:hueOff val="-3571816"/>
                <a:satOff val="21519"/>
                <a:lumOff val="172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模拟</a:t>
          </a:r>
        </a:p>
      </dsp:txBody>
      <dsp:txXfrm>
        <a:off x="3567485" y="159774"/>
        <a:ext cx="562889" cy="375259"/>
      </dsp:txXfrm>
    </dsp:sp>
    <dsp:sp modelId="{28B3DBF7-E2FA-48E2-AD67-1FCB27B44969}">
      <dsp:nvSpPr>
        <dsp:cNvPr id="0" name=""/>
        <dsp:cNvSpPr/>
      </dsp:nvSpPr>
      <dsp:spPr>
        <a:xfrm>
          <a:off x="4224188" y="159774"/>
          <a:ext cx="938148" cy="375259"/>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考试</a:t>
          </a:r>
        </a:p>
      </dsp:txBody>
      <dsp:txXfrm>
        <a:off x="4411818" y="159774"/>
        <a:ext cx="562889" cy="3752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7F9A9-0FA7-4F52-95FF-0ED10A132DFC}">
      <dsp:nvSpPr>
        <dsp:cNvPr id="0" name=""/>
        <dsp:cNvSpPr/>
      </dsp:nvSpPr>
      <dsp:spPr>
        <a:xfrm>
          <a:off x="1006" y="109680"/>
          <a:ext cx="1727770" cy="691108"/>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tx1">
                  <a:lumMod val="65000"/>
                  <a:lumOff val="35000"/>
                </a:schemeClr>
              </a:solidFill>
              <a:latin typeface="微软雅黑" panose="020B0503020204020204" pitchFamily="34" charset="-122"/>
              <a:ea typeface="微软雅黑" panose="020B0503020204020204" pitchFamily="34" charset="-122"/>
            </a:rPr>
            <a:t>需求阶段</a:t>
          </a:r>
        </a:p>
      </dsp:txBody>
      <dsp:txXfrm>
        <a:off x="346560" y="109680"/>
        <a:ext cx="1036662" cy="691108"/>
      </dsp:txXfrm>
    </dsp:sp>
    <dsp:sp modelId="{13CD0188-7281-4D2A-9E2E-D11952360526}">
      <dsp:nvSpPr>
        <dsp:cNvPr id="0" name=""/>
        <dsp:cNvSpPr/>
      </dsp:nvSpPr>
      <dsp:spPr>
        <a:xfrm>
          <a:off x="1006" y="887176"/>
          <a:ext cx="1382216" cy="161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需求：聊天</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需求：支付</a:t>
          </a:r>
          <a:br>
            <a:rPr lang="en-US" altLang="zh-CN" sz="1200" b="1" kern="1200"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需求：朋友圈</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需求：摇一摇</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需求：漂流瓶</a:t>
          </a:r>
          <a:br>
            <a:rPr lang="en-US" altLang="zh-CN" sz="1200" b="1" kern="1200"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需求：收藏</a:t>
          </a:r>
        </a:p>
      </dsp:txBody>
      <dsp:txXfrm>
        <a:off x="1006" y="887176"/>
        <a:ext cx="1382216" cy="1615177"/>
      </dsp:txXfrm>
    </dsp:sp>
    <dsp:sp modelId="{0A130138-80A4-46C1-A2A6-7FE75263B3A0}">
      <dsp:nvSpPr>
        <dsp:cNvPr id="0" name=""/>
        <dsp:cNvSpPr/>
      </dsp:nvSpPr>
      <dsp:spPr>
        <a:xfrm>
          <a:off x="1512776" y="109680"/>
          <a:ext cx="1727770" cy="691108"/>
        </a:xfrm>
        <a:prstGeom prst="chevron">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tx1">
                  <a:lumMod val="65000"/>
                  <a:lumOff val="35000"/>
                </a:schemeClr>
              </a:solidFill>
              <a:latin typeface="微软雅黑" panose="020B0503020204020204" pitchFamily="34" charset="-122"/>
              <a:ea typeface="微软雅黑" panose="020B0503020204020204" pitchFamily="34" charset="-122"/>
            </a:rPr>
            <a:t>设计阶段</a:t>
          </a:r>
        </a:p>
      </dsp:txBody>
      <dsp:txXfrm>
        <a:off x="1858330" y="109680"/>
        <a:ext cx="1036662" cy="691108"/>
      </dsp:txXfrm>
    </dsp:sp>
    <dsp:sp modelId="{EE7800FB-7F83-456B-8DAF-FC46474F0993}">
      <dsp:nvSpPr>
        <dsp:cNvPr id="0" name=""/>
        <dsp:cNvSpPr/>
      </dsp:nvSpPr>
      <dsp:spPr>
        <a:xfrm>
          <a:off x="1512776" y="887176"/>
          <a:ext cx="1382216" cy="161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设计：聊天</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设计：支付</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设计：朋友圈</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设计：摇一摇</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设计：漂流瓶</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设计：收藏</a:t>
          </a:r>
        </a:p>
      </dsp:txBody>
      <dsp:txXfrm>
        <a:off x="1512776" y="887176"/>
        <a:ext cx="1382216" cy="1615177"/>
      </dsp:txXfrm>
    </dsp:sp>
    <dsp:sp modelId="{40515F25-39E3-4E70-8843-0B98A4931E06}">
      <dsp:nvSpPr>
        <dsp:cNvPr id="0" name=""/>
        <dsp:cNvSpPr/>
      </dsp:nvSpPr>
      <dsp:spPr>
        <a:xfrm>
          <a:off x="3024546" y="109680"/>
          <a:ext cx="1727770" cy="691108"/>
        </a:xfrm>
        <a:prstGeom prst="chevron">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tx1">
                  <a:lumMod val="65000"/>
                  <a:lumOff val="35000"/>
                </a:schemeClr>
              </a:solidFill>
              <a:latin typeface="微软雅黑" panose="020B0503020204020204" pitchFamily="34" charset="-122"/>
              <a:ea typeface="微软雅黑" panose="020B0503020204020204" pitchFamily="34" charset="-122"/>
            </a:rPr>
            <a:t>开发测试阶段</a:t>
          </a:r>
        </a:p>
      </dsp:txBody>
      <dsp:txXfrm>
        <a:off x="3370100" y="109680"/>
        <a:ext cx="1036662" cy="691108"/>
      </dsp:txXfrm>
    </dsp:sp>
    <dsp:sp modelId="{6BAB2ECC-5E15-4C1E-989B-49462C80884E}">
      <dsp:nvSpPr>
        <dsp:cNvPr id="0" name=""/>
        <dsp:cNvSpPr/>
      </dsp:nvSpPr>
      <dsp:spPr>
        <a:xfrm>
          <a:off x="3024546" y="887176"/>
          <a:ext cx="1382216" cy="161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开发测试：聊天</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开发测试：支付</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开发测试：朋友圈</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开发测试：摇一摇</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开发测试：漂流瓶</a:t>
          </a:r>
        </a:p>
        <a:p>
          <a:pPr marL="114300" lvl="1" indent="-114300" algn="l" defTabSz="533400">
            <a:lnSpc>
              <a:spcPct val="90000"/>
            </a:lnSpc>
            <a:spcBef>
              <a:spcPct val="0"/>
            </a:spcBef>
            <a:spcAft>
              <a:spcPct val="15000"/>
            </a:spcAft>
            <a:buChar char="•"/>
          </a:pPr>
          <a:r>
            <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rPr>
            <a:t>开发测试：收藏</a:t>
          </a:r>
        </a:p>
      </dsp:txBody>
      <dsp:txXfrm>
        <a:off x="3024546" y="887176"/>
        <a:ext cx="1382216" cy="1615177"/>
      </dsp:txXfrm>
    </dsp:sp>
    <dsp:sp modelId="{FE5621F0-64C3-46A6-AF4B-BB79C50DE86F}">
      <dsp:nvSpPr>
        <dsp:cNvPr id="0" name=""/>
        <dsp:cNvSpPr/>
      </dsp:nvSpPr>
      <dsp:spPr>
        <a:xfrm>
          <a:off x="4536317" y="109680"/>
          <a:ext cx="1727770" cy="691108"/>
        </a:xfrm>
        <a:prstGeom prst="chevron">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tx1">
                  <a:lumMod val="65000"/>
                  <a:lumOff val="35000"/>
                </a:schemeClr>
              </a:solidFill>
              <a:latin typeface="微软雅黑" panose="020B0503020204020204" pitchFamily="34" charset="-122"/>
              <a:ea typeface="微软雅黑" panose="020B0503020204020204" pitchFamily="34" charset="-122"/>
            </a:rPr>
            <a:t>试运行阶段</a:t>
          </a:r>
        </a:p>
      </dsp:txBody>
      <dsp:txXfrm>
        <a:off x="4881871" y="109680"/>
        <a:ext cx="1036662" cy="691108"/>
      </dsp:txXfrm>
    </dsp:sp>
    <dsp:sp modelId="{4FF4A1F4-ABD4-4AE8-A202-940D295ECB1F}">
      <dsp:nvSpPr>
        <dsp:cNvPr id="0" name=""/>
        <dsp:cNvSpPr/>
      </dsp:nvSpPr>
      <dsp:spPr>
        <a:xfrm>
          <a:off x="4536317" y="887176"/>
          <a:ext cx="1382216" cy="161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endPar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endParaRPr>
        </a:p>
      </dsp:txBody>
      <dsp:txXfrm>
        <a:off x="4536317" y="887176"/>
        <a:ext cx="1382216" cy="1615177"/>
      </dsp:txXfrm>
    </dsp:sp>
    <dsp:sp modelId="{70CACEB7-21A9-438D-8A9B-DF21B91ABF0E}">
      <dsp:nvSpPr>
        <dsp:cNvPr id="0" name=""/>
        <dsp:cNvSpPr/>
      </dsp:nvSpPr>
      <dsp:spPr>
        <a:xfrm>
          <a:off x="6048087" y="109680"/>
          <a:ext cx="1727770" cy="691108"/>
        </a:xfrm>
        <a:prstGeom prst="chevron">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tx1">
                  <a:lumMod val="65000"/>
                  <a:lumOff val="35000"/>
                </a:schemeClr>
              </a:solidFill>
              <a:latin typeface="微软雅黑" panose="020B0503020204020204" pitchFamily="34" charset="-122"/>
              <a:ea typeface="微软雅黑" panose="020B0503020204020204" pitchFamily="34" charset="-122"/>
            </a:rPr>
            <a:t>上线交付</a:t>
          </a:r>
        </a:p>
      </dsp:txBody>
      <dsp:txXfrm>
        <a:off x="6393641" y="109680"/>
        <a:ext cx="1036662" cy="691108"/>
      </dsp:txXfrm>
    </dsp:sp>
    <dsp:sp modelId="{A0F82415-5695-4553-92ED-B21FE69DD250}">
      <dsp:nvSpPr>
        <dsp:cNvPr id="0" name=""/>
        <dsp:cNvSpPr/>
      </dsp:nvSpPr>
      <dsp:spPr>
        <a:xfrm>
          <a:off x="6048087" y="887176"/>
          <a:ext cx="1382216" cy="161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endParaRPr lang="zh-CN" altLang="en-US" sz="1200" b="1" kern="1200" dirty="0">
            <a:solidFill>
              <a:schemeClr val="tx1">
                <a:lumMod val="50000"/>
                <a:lumOff val="50000"/>
              </a:schemeClr>
            </a:solidFill>
            <a:latin typeface="微软雅黑" panose="020B0503020204020204" pitchFamily="34" charset="-122"/>
            <a:ea typeface="微软雅黑" panose="020B0503020204020204" pitchFamily="34" charset="-122"/>
          </a:endParaRPr>
        </a:p>
      </dsp:txBody>
      <dsp:txXfrm>
        <a:off x="6048087" y="887176"/>
        <a:ext cx="1382216" cy="16151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1325257"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设计</a:t>
          </a:r>
        </a:p>
      </dsp:txBody>
      <dsp:txXfrm>
        <a:off x="1325257" y="11411"/>
        <a:ext cx="400841" cy="400841"/>
      </dsp:txXfrm>
    </dsp:sp>
    <dsp:sp modelId="{FA3AFE8C-82CC-4180-8B8F-6DC0632A3ED2}">
      <dsp:nvSpPr>
        <dsp:cNvPr id="0" name=""/>
        <dsp:cNvSpPr/>
      </dsp:nvSpPr>
      <dsp:spPr>
        <a:xfrm>
          <a:off x="382613" y="-151"/>
          <a:ext cx="1502516" cy="1502516"/>
        </a:xfrm>
        <a:prstGeom prst="circularArrow">
          <a:avLst>
            <a:gd name="adj1" fmla="val 5202"/>
            <a:gd name="adj2" fmla="val 336063"/>
            <a:gd name="adj3" fmla="val 21292633"/>
            <a:gd name="adj4" fmla="val 19766772"/>
            <a:gd name="adj5" fmla="val 60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567407"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开发</a:t>
          </a:r>
        </a:p>
      </dsp:txBody>
      <dsp:txXfrm>
        <a:off x="1567407" y="756671"/>
        <a:ext cx="400841" cy="400841"/>
      </dsp:txXfrm>
    </dsp:sp>
    <dsp:sp modelId="{6B46E62C-18D9-4A6B-A590-A5BE58BDB929}">
      <dsp:nvSpPr>
        <dsp:cNvPr id="0" name=""/>
        <dsp:cNvSpPr/>
      </dsp:nvSpPr>
      <dsp:spPr>
        <a:xfrm>
          <a:off x="382613" y="-151"/>
          <a:ext cx="1502516" cy="1502516"/>
        </a:xfrm>
        <a:prstGeom prst="circularArrow">
          <a:avLst>
            <a:gd name="adj1" fmla="val 5202"/>
            <a:gd name="adj2" fmla="val 336063"/>
            <a:gd name="adj3" fmla="val 4014067"/>
            <a:gd name="adj4" fmla="val 2254012"/>
            <a:gd name="adj5" fmla="val 6069"/>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933451" y="1217267"/>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测试</a:t>
          </a:r>
        </a:p>
      </dsp:txBody>
      <dsp:txXfrm>
        <a:off x="933451" y="1217267"/>
        <a:ext cx="400841" cy="400841"/>
      </dsp:txXfrm>
    </dsp:sp>
    <dsp:sp modelId="{B3D1A20E-8A72-4D0E-838D-365B95B85783}">
      <dsp:nvSpPr>
        <dsp:cNvPr id="0" name=""/>
        <dsp:cNvSpPr/>
      </dsp:nvSpPr>
      <dsp:spPr>
        <a:xfrm>
          <a:off x="382613" y="-151"/>
          <a:ext cx="1502516" cy="1502516"/>
        </a:xfrm>
        <a:prstGeom prst="circularArrow">
          <a:avLst>
            <a:gd name="adj1" fmla="val 5202"/>
            <a:gd name="adj2" fmla="val 336063"/>
            <a:gd name="adj3" fmla="val 8209926"/>
            <a:gd name="adj4" fmla="val 6449870"/>
            <a:gd name="adj5" fmla="val 6069"/>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99495"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上线</a:t>
          </a:r>
        </a:p>
      </dsp:txBody>
      <dsp:txXfrm>
        <a:off x="299495" y="756671"/>
        <a:ext cx="400841" cy="400841"/>
      </dsp:txXfrm>
    </dsp:sp>
    <dsp:sp modelId="{98A1BF8E-E6FE-4653-89DA-F26786AFF5BA}">
      <dsp:nvSpPr>
        <dsp:cNvPr id="0" name=""/>
        <dsp:cNvSpPr/>
      </dsp:nvSpPr>
      <dsp:spPr>
        <a:xfrm>
          <a:off x="382613" y="-151"/>
          <a:ext cx="1502516" cy="1502516"/>
        </a:xfrm>
        <a:prstGeom prst="circularArrow">
          <a:avLst>
            <a:gd name="adj1" fmla="val 5202"/>
            <a:gd name="adj2" fmla="val 336063"/>
            <a:gd name="adj3" fmla="val 12297165"/>
            <a:gd name="adj4" fmla="val 10771304"/>
            <a:gd name="adj5" fmla="val 606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541644"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需求</a:t>
          </a:r>
        </a:p>
      </dsp:txBody>
      <dsp:txXfrm>
        <a:off x="541644" y="11411"/>
        <a:ext cx="400841" cy="400841"/>
      </dsp:txXfrm>
    </dsp:sp>
    <dsp:sp modelId="{E7DD4B54-5FD7-4CF6-A4E7-E01E61F92091}">
      <dsp:nvSpPr>
        <dsp:cNvPr id="0" name=""/>
        <dsp:cNvSpPr/>
      </dsp:nvSpPr>
      <dsp:spPr>
        <a:xfrm>
          <a:off x="382613" y="-151"/>
          <a:ext cx="1502516" cy="1502516"/>
        </a:xfrm>
        <a:prstGeom prst="circularArrow">
          <a:avLst>
            <a:gd name="adj1" fmla="val 5202"/>
            <a:gd name="adj2" fmla="val 336063"/>
            <a:gd name="adj3" fmla="val 16865058"/>
            <a:gd name="adj4" fmla="val 15198880"/>
            <a:gd name="adj5" fmla="val 6069"/>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1325257"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设计</a:t>
          </a:r>
        </a:p>
      </dsp:txBody>
      <dsp:txXfrm>
        <a:off x="1325257" y="11411"/>
        <a:ext cx="400841" cy="400841"/>
      </dsp:txXfrm>
    </dsp:sp>
    <dsp:sp modelId="{FA3AFE8C-82CC-4180-8B8F-6DC0632A3ED2}">
      <dsp:nvSpPr>
        <dsp:cNvPr id="0" name=""/>
        <dsp:cNvSpPr/>
      </dsp:nvSpPr>
      <dsp:spPr>
        <a:xfrm>
          <a:off x="382613" y="-151"/>
          <a:ext cx="1502516" cy="1502516"/>
        </a:xfrm>
        <a:prstGeom prst="circularArrow">
          <a:avLst>
            <a:gd name="adj1" fmla="val 5202"/>
            <a:gd name="adj2" fmla="val 336063"/>
            <a:gd name="adj3" fmla="val 21292633"/>
            <a:gd name="adj4" fmla="val 19766772"/>
            <a:gd name="adj5" fmla="val 60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567407"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开发</a:t>
          </a:r>
        </a:p>
      </dsp:txBody>
      <dsp:txXfrm>
        <a:off x="1567407" y="756671"/>
        <a:ext cx="400841" cy="400841"/>
      </dsp:txXfrm>
    </dsp:sp>
    <dsp:sp modelId="{6B46E62C-18D9-4A6B-A590-A5BE58BDB929}">
      <dsp:nvSpPr>
        <dsp:cNvPr id="0" name=""/>
        <dsp:cNvSpPr/>
      </dsp:nvSpPr>
      <dsp:spPr>
        <a:xfrm>
          <a:off x="382613" y="-151"/>
          <a:ext cx="1502516" cy="1502516"/>
        </a:xfrm>
        <a:prstGeom prst="circularArrow">
          <a:avLst>
            <a:gd name="adj1" fmla="val 5202"/>
            <a:gd name="adj2" fmla="val 336063"/>
            <a:gd name="adj3" fmla="val 4014067"/>
            <a:gd name="adj4" fmla="val 2254012"/>
            <a:gd name="adj5" fmla="val 6069"/>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933451" y="1217267"/>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测试</a:t>
          </a:r>
        </a:p>
      </dsp:txBody>
      <dsp:txXfrm>
        <a:off x="933451" y="1217267"/>
        <a:ext cx="400841" cy="400841"/>
      </dsp:txXfrm>
    </dsp:sp>
    <dsp:sp modelId="{B3D1A20E-8A72-4D0E-838D-365B95B85783}">
      <dsp:nvSpPr>
        <dsp:cNvPr id="0" name=""/>
        <dsp:cNvSpPr/>
      </dsp:nvSpPr>
      <dsp:spPr>
        <a:xfrm>
          <a:off x="382613" y="-151"/>
          <a:ext cx="1502516" cy="1502516"/>
        </a:xfrm>
        <a:prstGeom prst="circularArrow">
          <a:avLst>
            <a:gd name="adj1" fmla="val 5202"/>
            <a:gd name="adj2" fmla="val 336063"/>
            <a:gd name="adj3" fmla="val 8209926"/>
            <a:gd name="adj4" fmla="val 6449870"/>
            <a:gd name="adj5" fmla="val 6069"/>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99495"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上线</a:t>
          </a:r>
        </a:p>
      </dsp:txBody>
      <dsp:txXfrm>
        <a:off x="299495" y="756671"/>
        <a:ext cx="400841" cy="400841"/>
      </dsp:txXfrm>
    </dsp:sp>
    <dsp:sp modelId="{98A1BF8E-E6FE-4653-89DA-F26786AFF5BA}">
      <dsp:nvSpPr>
        <dsp:cNvPr id="0" name=""/>
        <dsp:cNvSpPr/>
      </dsp:nvSpPr>
      <dsp:spPr>
        <a:xfrm>
          <a:off x="382613" y="-151"/>
          <a:ext cx="1502516" cy="1502516"/>
        </a:xfrm>
        <a:prstGeom prst="circularArrow">
          <a:avLst>
            <a:gd name="adj1" fmla="val 5202"/>
            <a:gd name="adj2" fmla="val 336063"/>
            <a:gd name="adj3" fmla="val 12297165"/>
            <a:gd name="adj4" fmla="val 10771304"/>
            <a:gd name="adj5" fmla="val 606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541644"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需求</a:t>
          </a:r>
        </a:p>
      </dsp:txBody>
      <dsp:txXfrm>
        <a:off x="541644" y="11411"/>
        <a:ext cx="400841" cy="400841"/>
      </dsp:txXfrm>
    </dsp:sp>
    <dsp:sp modelId="{E7DD4B54-5FD7-4CF6-A4E7-E01E61F92091}">
      <dsp:nvSpPr>
        <dsp:cNvPr id="0" name=""/>
        <dsp:cNvSpPr/>
      </dsp:nvSpPr>
      <dsp:spPr>
        <a:xfrm>
          <a:off x="382613" y="-151"/>
          <a:ext cx="1502516" cy="1502516"/>
        </a:xfrm>
        <a:prstGeom prst="circularArrow">
          <a:avLst>
            <a:gd name="adj1" fmla="val 5202"/>
            <a:gd name="adj2" fmla="val 336063"/>
            <a:gd name="adj3" fmla="val 16865058"/>
            <a:gd name="adj4" fmla="val 15198880"/>
            <a:gd name="adj5" fmla="val 6069"/>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AC47B-085E-414D-A850-99D80F9E6D76}">
      <dsp:nvSpPr>
        <dsp:cNvPr id="0" name=""/>
        <dsp:cNvSpPr/>
      </dsp:nvSpPr>
      <dsp:spPr>
        <a:xfrm>
          <a:off x="1325257"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设计</a:t>
          </a:r>
        </a:p>
      </dsp:txBody>
      <dsp:txXfrm>
        <a:off x="1325257" y="11411"/>
        <a:ext cx="400841" cy="400841"/>
      </dsp:txXfrm>
    </dsp:sp>
    <dsp:sp modelId="{FA3AFE8C-82CC-4180-8B8F-6DC0632A3ED2}">
      <dsp:nvSpPr>
        <dsp:cNvPr id="0" name=""/>
        <dsp:cNvSpPr/>
      </dsp:nvSpPr>
      <dsp:spPr>
        <a:xfrm>
          <a:off x="382613" y="-151"/>
          <a:ext cx="1502516" cy="1502516"/>
        </a:xfrm>
        <a:prstGeom prst="circularArrow">
          <a:avLst>
            <a:gd name="adj1" fmla="val 5202"/>
            <a:gd name="adj2" fmla="val 336063"/>
            <a:gd name="adj3" fmla="val 21292633"/>
            <a:gd name="adj4" fmla="val 19766772"/>
            <a:gd name="adj5" fmla="val 60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400376C-F6C7-4947-8D2E-F2A1B0DAD9BF}">
      <dsp:nvSpPr>
        <dsp:cNvPr id="0" name=""/>
        <dsp:cNvSpPr/>
      </dsp:nvSpPr>
      <dsp:spPr>
        <a:xfrm>
          <a:off x="1567407"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开发</a:t>
          </a:r>
        </a:p>
      </dsp:txBody>
      <dsp:txXfrm>
        <a:off x="1567407" y="756671"/>
        <a:ext cx="400841" cy="400841"/>
      </dsp:txXfrm>
    </dsp:sp>
    <dsp:sp modelId="{6B46E62C-18D9-4A6B-A590-A5BE58BDB929}">
      <dsp:nvSpPr>
        <dsp:cNvPr id="0" name=""/>
        <dsp:cNvSpPr/>
      </dsp:nvSpPr>
      <dsp:spPr>
        <a:xfrm>
          <a:off x="382613" y="-151"/>
          <a:ext cx="1502516" cy="1502516"/>
        </a:xfrm>
        <a:prstGeom prst="circularArrow">
          <a:avLst>
            <a:gd name="adj1" fmla="val 5202"/>
            <a:gd name="adj2" fmla="val 336063"/>
            <a:gd name="adj3" fmla="val 4014067"/>
            <a:gd name="adj4" fmla="val 2254012"/>
            <a:gd name="adj5" fmla="val 6069"/>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5C6F4A-F801-43DC-B921-6FA744A92774}">
      <dsp:nvSpPr>
        <dsp:cNvPr id="0" name=""/>
        <dsp:cNvSpPr/>
      </dsp:nvSpPr>
      <dsp:spPr>
        <a:xfrm>
          <a:off x="933451" y="1217267"/>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测试</a:t>
          </a:r>
        </a:p>
      </dsp:txBody>
      <dsp:txXfrm>
        <a:off x="933451" y="1217267"/>
        <a:ext cx="400841" cy="400841"/>
      </dsp:txXfrm>
    </dsp:sp>
    <dsp:sp modelId="{B3D1A20E-8A72-4D0E-838D-365B95B85783}">
      <dsp:nvSpPr>
        <dsp:cNvPr id="0" name=""/>
        <dsp:cNvSpPr/>
      </dsp:nvSpPr>
      <dsp:spPr>
        <a:xfrm>
          <a:off x="382613" y="-151"/>
          <a:ext cx="1502516" cy="1502516"/>
        </a:xfrm>
        <a:prstGeom prst="circularArrow">
          <a:avLst>
            <a:gd name="adj1" fmla="val 5202"/>
            <a:gd name="adj2" fmla="val 336063"/>
            <a:gd name="adj3" fmla="val 8209926"/>
            <a:gd name="adj4" fmla="val 6449870"/>
            <a:gd name="adj5" fmla="val 6069"/>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C25C191-6FC8-42E3-B5C4-75B345D3F6D7}">
      <dsp:nvSpPr>
        <dsp:cNvPr id="0" name=""/>
        <dsp:cNvSpPr/>
      </dsp:nvSpPr>
      <dsp:spPr>
        <a:xfrm>
          <a:off x="299495" y="75667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上线</a:t>
          </a:r>
        </a:p>
      </dsp:txBody>
      <dsp:txXfrm>
        <a:off x="299495" y="756671"/>
        <a:ext cx="400841" cy="400841"/>
      </dsp:txXfrm>
    </dsp:sp>
    <dsp:sp modelId="{98A1BF8E-E6FE-4653-89DA-F26786AFF5BA}">
      <dsp:nvSpPr>
        <dsp:cNvPr id="0" name=""/>
        <dsp:cNvSpPr/>
      </dsp:nvSpPr>
      <dsp:spPr>
        <a:xfrm>
          <a:off x="382613" y="-151"/>
          <a:ext cx="1502516" cy="1502516"/>
        </a:xfrm>
        <a:prstGeom prst="circularArrow">
          <a:avLst>
            <a:gd name="adj1" fmla="val 5202"/>
            <a:gd name="adj2" fmla="val 336063"/>
            <a:gd name="adj3" fmla="val 12297165"/>
            <a:gd name="adj4" fmla="val 10771304"/>
            <a:gd name="adj5" fmla="val 606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699C75-F30C-47BC-AE40-E0D262D2F093}">
      <dsp:nvSpPr>
        <dsp:cNvPr id="0" name=""/>
        <dsp:cNvSpPr/>
      </dsp:nvSpPr>
      <dsp:spPr>
        <a:xfrm>
          <a:off x="541644" y="11411"/>
          <a:ext cx="400841" cy="400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需求</a:t>
          </a:r>
        </a:p>
      </dsp:txBody>
      <dsp:txXfrm>
        <a:off x="541644" y="11411"/>
        <a:ext cx="400841" cy="400841"/>
      </dsp:txXfrm>
    </dsp:sp>
    <dsp:sp modelId="{E7DD4B54-5FD7-4CF6-A4E7-E01E61F92091}">
      <dsp:nvSpPr>
        <dsp:cNvPr id="0" name=""/>
        <dsp:cNvSpPr/>
      </dsp:nvSpPr>
      <dsp:spPr>
        <a:xfrm>
          <a:off x="382613" y="-151"/>
          <a:ext cx="1502516" cy="1502516"/>
        </a:xfrm>
        <a:prstGeom prst="circularArrow">
          <a:avLst>
            <a:gd name="adj1" fmla="val 5202"/>
            <a:gd name="adj2" fmla="val 336063"/>
            <a:gd name="adj3" fmla="val 16865058"/>
            <a:gd name="adj4" fmla="val 15198880"/>
            <a:gd name="adj5" fmla="val 6069"/>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3329D-A4D9-4376-A4D1-D20C53C5D850}">
      <dsp:nvSpPr>
        <dsp:cNvPr id="0" name=""/>
        <dsp:cNvSpPr/>
      </dsp:nvSpPr>
      <dsp:spPr>
        <a:xfrm>
          <a:off x="0" y="203724"/>
          <a:ext cx="1728192"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A3C0B-65C1-4062-8C79-0B58EB8057EC}">
      <dsp:nvSpPr>
        <dsp:cNvPr id="0" name=""/>
        <dsp:cNvSpPr/>
      </dsp:nvSpPr>
      <dsp:spPr>
        <a:xfrm>
          <a:off x="86409" y="41364"/>
          <a:ext cx="1209734"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聊天</a:t>
          </a:r>
        </a:p>
      </dsp:txBody>
      <dsp:txXfrm>
        <a:off x="102261" y="57216"/>
        <a:ext cx="1178030" cy="293016"/>
      </dsp:txXfrm>
    </dsp:sp>
    <dsp:sp modelId="{FD442845-A9EC-486C-9D12-352BC5FBB540}">
      <dsp:nvSpPr>
        <dsp:cNvPr id="0" name=""/>
        <dsp:cNvSpPr/>
      </dsp:nvSpPr>
      <dsp:spPr>
        <a:xfrm>
          <a:off x="0" y="702684"/>
          <a:ext cx="1728192" cy="277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942605-A0C5-4729-BD2F-1C700F741735}">
      <dsp:nvSpPr>
        <dsp:cNvPr id="0" name=""/>
        <dsp:cNvSpPr/>
      </dsp:nvSpPr>
      <dsp:spPr>
        <a:xfrm>
          <a:off x="86409" y="540324"/>
          <a:ext cx="1209734" cy="3247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支付</a:t>
          </a:r>
        </a:p>
      </dsp:txBody>
      <dsp:txXfrm>
        <a:off x="102261" y="556176"/>
        <a:ext cx="1178030" cy="293016"/>
      </dsp:txXfrm>
    </dsp:sp>
    <dsp:sp modelId="{FF836E85-40DB-449D-AC06-1988AF5F7EDA}">
      <dsp:nvSpPr>
        <dsp:cNvPr id="0" name=""/>
        <dsp:cNvSpPr/>
      </dsp:nvSpPr>
      <dsp:spPr>
        <a:xfrm>
          <a:off x="0" y="1201645"/>
          <a:ext cx="1728192" cy="277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AEA4D7-87E4-4538-B950-036DEE07A7E3}">
      <dsp:nvSpPr>
        <dsp:cNvPr id="0" name=""/>
        <dsp:cNvSpPr/>
      </dsp:nvSpPr>
      <dsp:spPr>
        <a:xfrm>
          <a:off x="86409" y="1039285"/>
          <a:ext cx="1209734" cy="3247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朋友圈</a:t>
          </a:r>
        </a:p>
      </dsp:txBody>
      <dsp:txXfrm>
        <a:off x="102261" y="1055137"/>
        <a:ext cx="1178030" cy="293016"/>
      </dsp:txXfrm>
    </dsp:sp>
    <dsp:sp modelId="{6CD8B783-465C-483E-A670-599B109D1711}">
      <dsp:nvSpPr>
        <dsp:cNvPr id="0" name=""/>
        <dsp:cNvSpPr/>
      </dsp:nvSpPr>
      <dsp:spPr>
        <a:xfrm>
          <a:off x="0" y="1700605"/>
          <a:ext cx="1728192"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D65F15-0EF9-48FA-A747-4062C5969F6A}">
      <dsp:nvSpPr>
        <dsp:cNvPr id="0" name=""/>
        <dsp:cNvSpPr/>
      </dsp:nvSpPr>
      <dsp:spPr>
        <a:xfrm>
          <a:off x="86409" y="1538245"/>
          <a:ext cx="1209734" cy="324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摇一摇</a:t>
          </a:r>
        </a:p>
      </dsp:txBody>
      <dsp:txXfrm>
        <a:off x="102261" y="1554097"/>
        <a:ext cx="1178030" cy="293016"/>
      </dsp:txXfrm>
    </dsp:sp>
    <dsp:sp modelId="{EB50C967-A770-45B0-AD10-A24438BCDD5D}">
      <dsp:nvSpPr>
        <dsp:cNvPr id="0" name=""/>
        <dsp:cNvSpPr/>
      </dsp:nvSpPr>
      <dsp:spPr>
        <a:xfrm>
          <a:off x="0" y="2199565"/>
          <a:ext cx="1728192" cy="2772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5F5B66-2629-43E4-B7ED-BD83602E7844}">
      <dsp:nvSpPr>
        <dsp:cNvPr id="0" name=""/>
        <dsp:cNvSpPr/>
      </dsp:nvSpPr>
      <dsp:spPr>
        <a:xfrm>
          <a:off x="86409" y="2037205"/>
          <a:ext cx="1209734" cy="3247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漂流瓶</a:t>
          </a:r>
        </a:p>
      </dsp:txBody>
      <dsp:txXfrm>
        <a:off x="102261" y="2053057"/>
        <a:ext cx="1178030" cy="293016"/>
      </dsp:txXfrm>
    </dsp:sp>
    <dsp:sp modelId="{3BA196FE-4510-46A7-8EA8-90A810F27BD6}">
      <dsp:nvSpPr>
        <dsp:cNvPr id="0" name=""/>
        <dsp:cNvSpPr/>
      </dsp:nvSpPr>
      <dsp:spPr>
        <a:xfrm>
          <a:off x="0" y="2698525"/>
          <a:ext cx="1728192"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7ED470-62FB-4939-A20C-47CB72A7A5D0}">
      <dsp:nvSpPr>
        <dsp:cNvPr id="0" name=""/>
        <dsp:cNvSpPr/>
      </dsp:nvSpPr>
      <dsp:spPr>
        <a:xfrm>
          <a:off x="86409" y="2536165"/>
          <a:ext cx="1209734"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5" tIns="0" rIns="45725" bIns="0" numCol="1" spcCol="1270" anchor="ctr" anchorCtr="0">
          <a:noAutofit/>
        </a:bodyPr>
        <a:lstStyle/>
        <a:p>
          <a:pPr marL="0" lvl="0" indent="0" algn="l" defTabSz="444500">
            <a:lnSpc>
              <a:spcPct val="90000"/>
            </a:lnSpc>
            <a:spcBef>
              <a:spcPct val="0"/>
            </a:spcBef>
            <a:spcAft>
              <a:spcPct val="35000"/>
            </a:spcAft>
            <a:buNone/>
          </a:pPr>
          <a:r>
            <a:rPr lang="zh-CN" altLang="en-US" sz="1000" b="1" kern="1200" dirty="0">
              <a:latin typeface="微软雅黑" panose="020B0503020204020204" pitchFamily="34" charset="-122"/>
              <a:ea typeface="微软雅黑" panose="020B0503020204020204" pitchFamily="34" charset="-122"/>
            </a:rPr>
            <a:t>收藏</a:t>
          </a:r>
        </a:p>
      </dsp:txBody>
      <dsp:txXfrm>
        <a:off x="102261" y="2552017"/>
        <a:ext cx="1178030"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114CB67-7E95-4FE5-8DE0-4FF119BC3B0E}" type="datetimeFigureOut">
              <a:rPr lang="zh-CN" altLang="en-US" smtClean="0"/>
              <a:t>2020/8/31</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6AD42F1-7B05-4C48-B42D-BB8033CB10FE}" type="slidenum">
              <a:rPr lang="zh-CN" altLang="en-US" smtClean="0"/>
              <a:t>‹#›</a:t>
            </a:fld>
            <a:endParaRPr lang="zh-CN" altLang="en-US"/>
          </a:p>
        </p:txBody>
      </p:sp>
    </p:spTree>
    <p:extLst>
      <p:ext uri="{BB962C8B-B14F-4D97-AF65-F5344CB8AC3E}">
        <p14:creationId xmlns:p14="http://schemas.microsoft.com/office/powerpoint/2010/main" val="1239190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936F1ED-CB1D-4811-8CA8-217D884C8E2B}" type="datetimeFigureOut">
              <a:rPr lang="zh-CN" altLang="en-US" smtClean="0"/>
              <a:t>2020/8/31</a:t>
            </a:fld>
            <a:endParaRPr lang="zh-CN" altLang="en-US"/>
          </a:p>
        </p:txBody>
      </p:sp>
      <p:sp>
        <p:nvSpPr>
          <p:cNvPr id="4" name="幻灯片图像占位符 3"/>
          <p:cNvSpPr>
            <a:spLocks noGrp="1" noRot="1" noChangeAspect="1"/>
          </p:cNvSpPr>
          <p:nvPr>
            <p:ph type="sldImg" idx="2"/>
          </p:nvPr>
        </p:nvSpPr>
        <p:spPr>
          <a:xfrm>
            <a:off x="2289175" y="514350"/>
            <a:ext cx="456565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2F5521E-451E-4CA8-85AA-B5CD7B8A6AA7}" type="slidenum">
              <a:rPr lang="zh-CN" altLang="en-US" smtClean="0"/>
              <a:t>‹#›</a:t>
            </a:fld>
            <a:endParaRPr lang="zh-CN" altLang="en-US"/>
          </a:p>
        </p:txBody>
      </p:sp>
    </p:spTree>
    <p:extLst>
      <p:ext uri="{BB962C8B-B14F-4D97-AF65-F5344CB8AC3E}">
        <p14:creationId xmlns:p14="http://schemas.microsoft.com/office/powerpoint/2010/main" val="294008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5521E-451E-4CA8-85AA-B5CD7B8A6AA7}" type="slidenum">
              <a:rPr lang="zh-CN" altLang="en-US" smtClean="0"/>
              <a:t>1</a:t>
            </a:fld>
            <a:endParaRPr lang="zh-CN" altLang="en-US"/>
          </a:p>
        </p:txBody>
      </p:sp>
    </p:spTree>
    <p:extLst>
      <p:ext uri="{BB962C8B-B14F-4D97-AF65-F5344CB8AC3E}">
        <p14:creationId xmlns:p14="http://schemas.microsoft.com/office/powerpoint/2010/main" val="37198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5521E-451E-4CA8-85AA-B5CD7B8A6AA7}" type="slidenum">
              <a:rPr lang="zh-CN" altLang="en-US" smtClean="0"/>
              <a:t>7</a:t>
            </a:fld>
            <a:endParaRPr lang="zh-CN" altLang="en-US"/>
          </a:p>
        </p:txBody>
      </p:sp>
    </p:spTree>
    <p:extLst>
      <p:ext uri="{BB962C8B-B14F-4D97-AF65-F5344CB8AC3E}">
        <p14:creationId xmlns:p14="http://schemas.microsoft.com/office/powerpoint/2010/main" val="1427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5521E-451E-4CA8-85AA-B5CD7B8A6AA7}" type="slidenum">
              <a:rPr lang="zh-CN" altLang="en-US" smtClean="0"/>
              <a:t>8</a:t>
            </a:fld>
            <a:endParaRPr lang="zh-CN" altLang="en-US"/>
          </a:p>
        </p:txBody>
      </p:sp>
    </p:spTree>
    <p:extLst>
      <p:ext uri="{BB962C8B-B14F-4D97-AF65-F5344CB8AC3E}">
        <p14:creationId xmlns:p14="http://schemas.microsoft.com/office/powerpoint/2010/main" val="397156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5521E-451E-4CA8-85AA-B5CD7B8A6AA7}" type="slidenum">
              <a:rPr lang="zh-CN" altLang="en-US" smtClean="0"/>
              <a:t>22</a:t>
            </a:fld>
            <a:endParaRPr lang="zh-CN" altLang="en-US"/>
          </a:p>
        </p:txBody>
      </p:sp>
    </p:spTree>
    <p:extLst>
      <p:ext uri="{BB962C8B-B14F-4D97-AF65-F5344CB8AC3E}">
        <p14:creationId xmlns:p14="http://schemas.microsoft.com/office/powerpoint/2010/main" val="3371203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5521E-451E-4CA8-85AA-B5CD7B8A6AA7}" type="slidenum">
              <a:rPr lang="zh-CN" altLang="en-US" smtClean="0"/>
              <a:t>32</a:t>
            </a:fld>
            <a:endParaRPr lang="zh-CN" altLang="en-US"/>
          </a:p>
        </p:txBody>
      </p:sp>
    </p:spTree>
    <p:extLst>
      <p:ext uri="{BB962C8B-B14F-4D97-AF65-F5344CB8AC3E}">
        <p14:creationId xmlns:p14="http://schemas.microsoft.com/office/powerpoint/2010/main" val="8211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81877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5"/>
          <a:stretch>
            <a:fillRect/>
          </a:stretch>
        </p:blipFill>
        <p:spPr>
          <a:xfrm>
            <a:off x="7332764" y="53851"/>
            <a:ext cx="1703732" cy="6082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2.png"/><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gif"/><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image" Target="../media/image2.png"/><Relationship Id="rId16"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image" Target="../media/image12.png"/><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18" Type="http://schemas.openxmlformats.org/officeDocument/2006/relationships/diagramData" Target="../diagrams/data12.xml"/><Relationship Id="rId26" Type="http://schemas.openxmlformats.org/officeDocument/2006/relationships/diagramColors" Target="../diagrams/colors13.xml"/><Relationship Id="rId3" Type="http://schemas.openxmlformats.org/officeDocument/2006/relationships/diagramData" Target="../diagrams/data9.xml"/><Relationship Id="rId21" Type="http://schemas.openxmlformats.org/officeDocument/2006/relationships/diagramColors" Target="../diagrams/colors12.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5" Type="http://schemas.openxmlformats.org/officeDocument/2006/relationships/diagramQuickStyle" Target="../diagrams/quickStyle13.xml"/><Relationship Id="rId2" Type="http://schemas.openxmlformats.org/officeDocument/2006/relationships/image" Target="../media/image2.png"/><Relationship Id="rId16" Type="http://schemas.openxmlformats.org/officeDocument/2006/relationships/diagramColors" Target="../diagrams/colors11.xml"/><Relationship Id="rId20" Type="http://schemas.openxmlformats.org/officeDocument/2006/relationships/diagramQuickStyle" Target="../diagrams/quickStyle12.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24" Type="http://schemas.openxmlformats.org/officeDocument/2006/relationships/diagramLayout" Target="../diagrams/layout13.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23" Type="http://schemas.openxmlformats.org/officeDocument/2006/relationships/diagramData" Target="../diagrams/data13.xml"/><Relationship Id="rId10" Type="http://schemas.openxmlformats.org/officeDocument/2006/relationships/diagramQuickStyle" Target="../diagrams/quickStyle10.xml"/><Relationship Id="rId19" Type="http://schemas.openxmlformats.org/officeDocument/2006/relationships/diagramLayout" Target="../diagrams/layout12.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 Id="rId22" Type="http://schemas.microsoft.com/office/2007/relationships/diagramDrawing" Target="../diagrams/drawing12.xml"/><Relationship Id="rId27" Type="http://schemas.microsoft.com/office/2007/relationships/diagramDrawing" Target="../diagrams/drawing13.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1619672" y="2790155"/>
            <a:ext cx="6095600" cy="400110"/>
          </a:xfrm>
          <a:prstGeom prst="rect">
            <a:avLst/>
          </a:prstGeom>
          <a:noFill/>
          <a:ln w="9525">
            <a:noFill/>
            <a:miter lim="800000"/>
          </a:ln>
        </p:spPr>
        <p:txBody>
          <a:bodyPr wrap="square">
            <a:spAutoFit/>
          </a:bodyPr>
          <a:lstStyle/>
          <a:p>
            <a:pPr algn="dist"/>
            <a:r>
              <a:rPr lang="zh-CN" altLang="en-US" sz="2000" b="1" dirty="0">
                <a:solidFill>
                  <a:srgbClr val="0070C0"/>
                </a:solidFill>
                <a:latin typeface="微软雅黑" panose="020B0503020204020204" pitchFamily="34" charset="-122"/>
                <a:ea typeface="微软雅黑" panose="020B0503020204020204" pitchFamily="34" charset="-122"/>
              </a:rPr>
              <a:t>来乐凯学</a:t>
            </a:r>
            <a:r>
              <a:rPr lang="en-US" altLang="zh-CN" sz="2000" b="1" dirty="0">
                <a:solidFill>
                  <a:srgbClr val="0070C0"/>
                </a:solidFill>
                <a:latin typeface="微软雅黑" panose="020B0503020204020204" pitchFamily="34" charset="-122"/>
                <a:ea typeface="微软雅黑" panose="020B0503020204020204" pitchFamily="34" charset="-122"/>
              </a:rPr>
              <a:t>PMP</a:t>
            </a:r>
            <a:r>
              <a:rPr lang="zh-CN" altLang="en-US" sz="2000" b="1" dirty="0">
                <a:solidFill>
                  <a:srgbClr val="0070C0"/>
                </a:solidFill>
                <a:latin typeface="微软雅黑" panose="020B0503020204020204" pitchFamily="34" charset="-122"/>
                <a:ea typeface="微软雅黑" panose="020B0503020204020204" pitchFamily="34" charset="-122"/>
              </a:rPr>
              <a:t>，让你“乐”在其中，“凯”旋而归</a:t>
            </a:r>
          </a:p>
        </p:txBody>
      </p:sp>
      <p:sp>
        <p:nvSpPr>
          <p:cNvPr id="6" name="TextBox 5"/>
          <p:cNvSpPr txBox="1"/>
          <p:nvPr/>
        </p:nvSpPr>
        <p:spPr>
          <a:xfrm>
            <a:off x="1403648" y="1638027"/>
            <a:ext cx="6311624" cy="800219"/>
          </a:xfrm>
          <a:prstGeom prst="rect">
            <a:avLst/>
          </a:prstGeom>
          <a:noFill/>
        </p:spPr>
        <p:txBody>
          <a:bodyPr wrap="square">
            <a:spAutoFit/>
          </a:bodyPr>
          <a:lstStyle/>
          <a:p>
            <a:pPr algn="dist">
              <a:defRPr/>
            </a:pPr>
            <a:r>
              <a:rPr lang="zh-CN" altLang="en-US"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rPr>
              <a:t>乐凯培训学院</a:t>
            </a:r>
          </a:p>
        </p:txBody>
      </p:sp>
      <p:pic>
        <p:nvPicPr>
          <p:cNvPr id="8" name="Picture 9" descr="横线 副本"/>
          <p:cNvPicPr>
            <a:picLocks noChangeAspect="1" noChangeArrowheads="1"/>
          </p:cNvPicPr>
          <p:nvPr/>
        </p:nvPicPr>
        <p:blipFill>
          <a:blip r:embed="rId3" cstate="print"/>
          <a:srcRect/>
          <a:stretch>
            <a:fillRect/>
          </a:stretch>
        </p:blipFill>
        <p:spPr bwMode="auto">
          <a:xfrm>
            <a:off x="1403649" y="2524538"/>
            <a:ext cx="6421237" cy="836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8" presetClass="entr" presetSubtype="3"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upRight)">
                                      <p:cBhvr>
                                        <p:cTn id="13" dur="500"/>
                                        <p:tgtEl>
                                          <p:spTgt spid="8"/>
                                        </p:tgtEl>
                                      </p:cBhvr>
                                    </p:animEffec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6"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60040"/>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49"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P-18</a:t>
            </a:r>
            <a:r>
              <a:rPr lang="zh-CN" altLang="en-US" sz="2000" dirty="0">
                <a:solidFill>
                  <a:srgbClr val="FF9900"/>
                </a:solidFill>
                <a:latin typeface="+mn-ea"/>
                <a:ea typeface="+mn-ea"/>
              </a:rPr>
              <a:t>）</a:t>
            </a:r>
          </a:p>
        </p:txBody>
      </p:sp>
      <p:pic>
        <p:nvPicPr>
          <p:cNvPr id="10" name="图片 9">
            <a:extLst>
              <a:ext uri="{FF2B5EF4-FFF2-40B4-BE49-F238E27FC236}">
                <a16:creationId xmlns:a16="http://schemas.microsoft.com/office/drawing/2014/main" id="{B94BA74F-723C-4A71-9F48-9CF033C46336}"/>
              </a:ext>
            </a:extLst>
          </p:cNvPr>
          <p:cNvPicPr>
            <a:picLocks noChangeAspect="1"/>
          </p:cNvPicPr>
          <p:nvPr/>
        </p:nvPicPr>
        <p:blipFill>
          <a:blip r:embed="rId3"/>
          <a:stretch>
            <a:fillRect/>
          </a:stretch>
        </p:blipFill>
        <p:spPr>
          <a:xfrm>
            <a:off x="2843808" y="845939"/>
            <a:ext cx="3816424" cy="4096829"/>
          </a:xfrm>
          <a:prstGeom prst="rect">
            <a:avLst/>
          </a:prstGeom>
        </p:spPr>
      </p:pic>
      <p:sp>
        <p:nvSpPr>
          <p:cNvPr id="11" name="内容占位符 2">
            <a:extLst>
              <a:ext uri="{FF2B5EF4-FFF2-40B4-BE49-F238E27FC236}">
                <a16:creationId xmlns:a16="http://schemas.microsoft.com/office/drawing/2014/main" id="{0D9ECBBD-F0D5-4922-82BF-B810200E20C8}"/>
              </a:ext>
            </a:extLst>
          </p:cNvPr>
          <p:cNvSpPr>
            <a:spLocks noGrp="1"/>
          </p:cNvSpPr>
          <p:nvPr>
            <p:ph sz="half" idx="4294967295"/>
          </p:nvPr>
        </p:nvSpPr>
        <p:spPr>
          <a:xfrm>
            <a:off x="323528" y="900595"/>
            <a:ext cx="8219256" cy="3903248"/>
          </a:xfrm>
          <a:prstGeom prst="rect">
            <a:avLst/>
          </a:prstGeom>
        </p:spPr>
        <p:txBody>
          <a:bodyPr/>
          <a:lstStyle/>
          <a:p>
            <a:pPr>
              <a:buFont typeface="Wingdings" panose="05000000000000000000" pitchFamily="2" charset="2"/>
              <a:buChar char="Ø"/>
            </a:pPr>
            <a:r>
              <a:rPr lang="zh-CN" altLang="en-US" b="1" dirty="0"/>
              <a:t>项目生命周期</a:t>
            </a:r>
            <a:endParaRPr lang="en-US" altLang="zh-CN" b="1" dirty="0"/>
          </a:p>
          <a:p>
            <a:pPr>
              <a:buFont typeface="Wingdings" panose="05000000000000000000" pitchFamily="2" charset="2"/>
              <a:buChar char="Ø"/>
            </a:pPr>
            <a:r>
              <a:rPr lang="zh-CN" altLang="en-US" b="1" dirty="0"/>
              <a:t>项目阶段</a:t>
            </a:r>
            <a:endParaRPr lang="en-US" altLang="zh-CN" b="1" dirty="0"/>
          </a:p>
          <a:p>
            <a:pPr>
              <a:buFont typeface="Wingdings" panose="05000000000000000000" pitchFamily="2" charset="2"/>
              <a:buChar char="Ø"/>
            </a:pPr>
            <a:r>
              <a:rPr lang="zh-CN" altLang="en-US" b="1" dirty="0"/>
              <a:t>阶段关口</a:t>
            </a:r>
            <a:endParaRPr lang="en-US" altLang="zh-CN" b="1" dirty="0"/>
          </a:p>
          <a:p>
            <a:pPr>
              <a:buFont typeface="Wingdings" panose="05000000000000000000" pitchFamily="2" charset="2"/>
              <a:buChar char="Ø"/>
            </a:pPr>
            <a:r>
              <a:rPr lang="zh-CN" altLang="en-US" b="1" dirty="0">
                <a:solidFill>
                  <a:srgbClr val="0070C0"/>
                </a:solidFill>
              </a:rPr>
              <a:t>项目管理过程</a:t>
            </a:r>
            <a:endParaRPr lang="en-US" altLang="zh-CN" b="1" dirty="0">
              <a:solidFill>
                <a:srgbClr val="0070C0"/>
              </a:solidFill>
            </a:endParaRPr>
          </a:p>
          <a:p>
            <a:pPr>
              <a:buFont typeface="Wingdings" panose="05000000000000000000" pitchFamily="2" charset="2"/>
              <a:buChar char="Ø"/>
            </a:pPr>
            <a:r>
              <a:rPr lang="en-US" altLang="zh-CN" b="1" dirty="0">
                <a:solidFill>
                  <a:srgbClr val="0070C0"/>
                </a:solidFill>
              </a:rPr>
              <a:t>5</a:t>
            </a:r>
            <a:r>
              <a:rPr lang="zh-CN" altLang="en-US" b="1" dirty="0">
                <a:solidFill>
                  <a:srgbClr val="0070C0"/>
                </a:solidFill>
              </a:rPr>
              <a:t>大过程组</a:t>
            </a:r>
            <a:endParaRPr lang="en-US" altLang="zh-CN" b="1" dirty="0">
              <a:solidFill>
                <a:srgbClr val="0070C0"/>
              </a:solidFill>
            </a:endParaRPr>
          </a:p>
          <a:p>
            <a:pPr>
              <a:buFont typeface="Wingdings" panose="05000000000000000000" pitchFamily="2" charset="2"/>
              <a:buChar char="Ø"/>
            </a:pPr>
            <a:r>
              <a:rPr lang="en-US" altLang="zh-CN" b="1" dirty="0">
                <a:solidFill>
                  <a:srgbClr val="0070C0"/>
                </a:solidFill>
              </a:rPr>
              <a:t>10</a:t>
            </a:r>
            <a:r>
              <a:rPr lang="zh-CN" altLang="en-US" b="1" dirty="0">
                <a:solidFill>
                  <a:srgbClr val="0070C0"/>
                </a:solidFill>
              </a:rPr>
              <a:t>大知识领域</a:t>
            </a:r>
          </a:p>
        </p:txBody>
      </p:sp>
    </p:spTree>
    <p:extLst>
      <p:ext uri="{BB962C8B-B14F-4D97-AF65-F5344CB8AC3E}">
        <p14:creationId xmlns:p14="http://schemas.microsoft.com/office/powerpoint/2010/main" val="4271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右大括号 33">
            <a:extLst>
              <a:ext uri="{FF2B5EF4-FFF2-40B4-BE49-F238E27FC236}">
                <a16:creationId xmlns:a16="http://schemas.microsoft.com/office/drawing/2014/main" id="{B93069D5-1944-45C9-B88D-D9B68AD54A4E}"/>
              </a:ext>
            </a:extLst>
          </p:cNvPr>
          <p:cNvSpPr/>
          <p:nvPr/>
        </p:nvSpPr>
        <p:spPr>
          <a:xfrm rot="10800000">
            <a:off x="732066" y="1174919"/>
            <a:ext cx="360040" cy="1399211"/>
          </a:xfrm>
          <a:prstGeom prst="rightBrace">
            <a:avLst/>
          </a:prstGeom>
          <a:ln w="28575">
            <a:prstDash val="sys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71" name="标题 3">
            <a:extLst>
              <a:ext uri="{FF2B5EF4-FFF2-40B4-BE49-F238E27FC236}">
                <a16:creationId xmlns:a16="http://schemas.microsoft.com/office/drawing/2014/main" id="{05D20D9B-FDDC-4C1A-A4D4-24F37C728A62}"/>
              </a:ext>
            </a:extLst>
          </p:cNvPr>
          <p:cNvSpPr txBox="1">
            <a:spLocks/>
          </p:cNvSpPr>
          <p:nvPr/>
        </p:nvSpPr>
        <p:spPr>
          <a:xfrm>
            <a:off x="457200" y="125859"/>
            <a:ext cx="6275040" cy="360040"/>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a:t>
            </a:r>
          </a:p>
        </p:txBody>
      </p:sp>
      <p:pic>
        <p:nvPicPr>
          <p:cNvPr id="72" name="Picture 9" descr="横线 副本">
            <a:extLst>
              <a:ext uri="{FF2B5EF4-FFF2-40B4-BE49-F238E27FC236}">
                <a16:creationId xmlns:a16="http://schemas.microsoft.com/office/drawing/2014/main" id="{75F93EA1-B4A6-4ABF-9487-60EE1E8989A8}"/>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5" name="矩形 34">
            <a:extLst>
              <a:ext uri="{FF2B5EF4-FFF2-40B4-BE49-F238E27FC236}">
                <a16:creationId xmlns:a16="http://schemas.microsoft.com/office/drawing/2014/main" id="{DCFAF130-0F08-4321-8144-0A6E9B8B1480}"/>
              </a:ext>
            </a:extLst>
          </p:cNvPr>
          <p:cNvSpPr/>
          <p:nvPr/>
        </p:nvSpPr>
        <p:spPr>
          <a:xfrm>
            <a:off x="2136443" y="4142634"/>
            <a:ext cx="4493538" cy="307777"/>
          </a:xfrm>
          <a:prstGeom prst="rect">
            <a:avLst/>
          </a:prstGeom>
        </p:spPr>
        <p:txBody>
          <a:bodyPr wrap="none">
            <a:spAutoFit/>
          </a:bodyPr>
          <a:lstStyle/>
          <a:p>
            <a:pPr lvl="0"/>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不同项目的生命周期，都可以概括成“通用生命周期”</a:t>
            </a:r>
          </a:p>
        </p:txBody>
      </p:sp>
      <p:graphicFrame>
        <p:nvGraphicFramePr>
          <p:cNvPr id="36" name="图示 35">
            <a:extLst>
              <a:ext uri="{FF2B5EF4-FFF2-40B4-BE49-F238E27FC236}">
                <a16:creationId xmlns:a16="http://schemas.microsoft.com/office/drawing/2014/main" id="{2FFA2A4D-C268-4A0E-8153-40597EE1B0A7}"/>
              </a:ext>
            </a:extLst>
          </p:cNvPr>
          <p:cNvGraphicFramePr/>
          <p:nvPr>
            <p:extLst>
              <p:ext uri="{D42A27DB-BD31-4B8C-83A1-F6EECF244321}">
                <p14:modId xmlns:p14="http://schemas.microsoft.com/office/powerpoint/2010/main" val="73360210"/>
              </p:ext>
            </p:extLst>
          </p:nvPr>
        </p:nvGraphicFramePr>
        <p:xfrm>
          <a:off x="1207341" y="1527120"/>
          <a:ext cx="6096000" cy="694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图示 42">
            <a:extLst>
              <a:ext uri="{FF2B5EF4-FFF2-40B4-BE49-F238E27FC236}">
                <a16:creationId xmlns:a16="http://schemas.microsoft.com/office/drawing/2014/main" id="{022755C9-56D3-4290-84E3-A566C2E8D89E}"/>
              </a:ext>
            </a:extLst>
          </p:cNvPr>
          <p:cNvGraphicFramePr/>
          <p:nvPr>
            <p:extLst>
              <p:ext uri="{D42A27DB-BD31-4B8C-83A1-F6EECF244321}">
                <p14:modId xmlns:p14="http://schemas.microsoft.com/office/powerpoint/2010/main" val="1788390364"/>
              </p:ext>
            </p:extLst>
          </p:nvPr>
        </p:nvGraphicFramePr>
        <p:xfrm>
          <a:off x="1207341" y="827514"/>
          <a:ext cx="7116452" cy="6948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4" name="图示 43">
            <a:extLst>
              <a:ext uri="{FF2B5EF4-FFF2-40B4-BE49-F238E27FC236}">
                <a16:creationId xmlns:a16="http://schemas.microsoft.com/office/drawing/2014/main" id="{584EE59A-AE5B-445B-B68E-46FE65B216B9}"/>
              </a:ext>
            </a:extLst>
          </p:cNvPr>
          <p:cNvGraphicFramePr/>
          <p:nvPr>
            <p:extLst>
              <p:ext uri="{D42A27DB-BD31-4B8C-83A1-F6EECF244321}">
                <p14:modId xmlns:p14="http://schemas.microsoft.com/office/powerpoint/2010/main" val="4265838295"/>
              </p:ext>
            </p:extLst>
          </p:nvPr>
        </p:nvGraphicFramePr>
        <p:xfrm>
          <a:off x="1207341" y="2231527"/>
          <a:ext cx="5164859" cy="6948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46" name="Group 4">
            <a:extLst>
              <a:ext uri="{FF2B5EF4-FFF2-40B4-BE49-F238E27FC236}">
                <a16:creationId xmlns:a16="http://schemas.microsoft.com/office/drawing/2014/main" id="{BEC03372-4F32-4C43-968E-65D90677CF7B}"/>
              </a:ext>
            </a:extLst>
          </p:cNvPr>
          <p:cNvGrpSpPr>
            <a:grpSpLocks/>
          </p:cNvGrpSpPr>
          <p:nvPr/>
        </p:nvGrpSpPr>
        <p:grpSpPr bwMode="auto">
          <a:xfrm>
            <a:off x="1331640" y="3438227"/>
            <a:ext cx="6103144" cy="540544"/>
            <a:chOff x="325" y="1525"/>
            <a:chExt cx="5126" cy="635"/>
          </a:xfrm>
        </p:grpSpPr>
        <p:sp>
          <p:nvSpPr>
            <p:cNvPr id="52" name="AutoShape 5">
              <a:extLst>
                <a:ext uri="{FF2B5EF4-FFF2-40B4-BE49-F238E27FC236}">
                  <a16:creationId xmlns:a16="http://schemas.microsoft.com/office/drawing/2014/main" id="{E1E38E03-F879-42B1-B5C1-92A5B66755E2}"/>
                </a:ext>
              </a:extLst>
            </p:cNvPr>
            <p:cNvSpPr>
              <a:spLocks noChangeArrowheads="1"/>
            </p:cNvSpPr>
            <p:nvPr/>
          </p:nvSpPr>
          <p:spPr bwMode="auto">
            <a:xfrm>
              <a:off x="325"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b="1" dirty="0">
                  <a:latin typeface="微软雅黑" panose="020B0503020204020204" pitchFamily="34" charset="-122"/>
                  <a:ea typeface="微软雅黑" panose="020B0503020204020204" pitchFamily="34" charset="-122"/>
                </a:rPr>
                <a:t>开始项目</a:t>
              </a:r>
              <a:endParaRPr lang="en-US" altLang="zh-CN" sz="1200" b="1" dirty="0">
                <a:latin typeface="微软雅黑" panose="020B0503020204020204" pitchFamily="34" charset="-122"/>
                <a:ea typeface="微软雅黑" panose="020B0503020204020204" pitchFamily="34" charset="-122"/>
              </a:endParaRPr>
            </a:p>
          </p:txBody>
        </p:sp>
        <p:sp>
          <p:nvSpPr>
            <p:cNvPr id="53" name="AutoShape 6">
              <a:extLst>
                <a:ext uri="{FF2B5EF4-FFF2-40B4-BE49-F238E27FC236}">
                  <a16:creationId xmlns:a16="http://schemas.microsoft.com/office/drawing/2014/main" id="{00DF74D6-4CB6-4C8A-9A5B-E68A5BE1E228}"/>
                </a:ext>
              </a:extLst>
            </p:cNvPr>
            <p:cNvSpPr>
              <a:spLocks noChangeArrowheads="1"/>
            </p:cNvSpPr>
            <p:nvPr/>
          </p:nvSpPr>
          <p:spPr bwMode="auto">
            <a:xfrm>
              <a:off x="4090"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b="1" dirty="0">
                  <a:latin typeface="微软雅黑" panose="020B0503020204020204" pitchFamily="34" charset="-122"/>
                  <a:ea typeface="微软雅黑" panose="020B0503020204020204" pitchFamily="34" charset="-122"/>
                </a:rPr>
                <a:t>结束项目</a:t>
              </a:r>
              <a:endParaRPr lang="en-US" altLang="zh-CN" sz="1200" b="1" dirty="0">
                <a:latin typeface="微软雅黑" panose="020B0503020204020204" pitchFamily="34" charset="-122"/>
                <a:ea typeface="微软雅黑" panose="020B0503020204020204" pitchFamily="34" charset="-122"/>
              </a:endParaRPr>
            </a:p>
          </p:txBody>
        </p:sp>
        <p:sp>
          <p:nvSpPr>
            <p:cNvPr id="54" name="AutoShape 7">
              <a:extLst>
                <a:ext uri="{FF2B5EF4-FFF2-40B4-BE49-F238E27FC236}">
                  <a16:creationId xmlns:a16="http://schemas.microsoft.com/office/drawing/2014/main" id="{F5918C03-0751-4A45-B15B-E276ABEC2379}"/>
                </a:ext>
              </a:extLst>
            </p:cNvPr>
            <p:cNvSpPr>
              <a:spLocks noChangeArrowheads="1"/>
            </p:cNvSpPr>
            <p:nvPr/>
          </p:nvSpPr>
          <p:spPr bwMode="auto">
            <a:xfrm>
              <a:off x="2835"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b="1" dirty="0">
                  <a:latin typeface="微软雅黑" panose="020B0503020204020204" pitchFamily="34" charset="-122"/>
                  <a:ea typeface="微软雅黑" panose="020B0503020204020204" pitchFamily="34" charset="-122"/>
                </a:rPr>
                <a:t>执行项目工作</a:t>
              </a:r>
              <a:endParaRPr lang="en-US" altLang="zh-CN" sz="1200" b="1" dirty="0">
                <a:latin typeface="微软雅黑" panose="020B0503020204020204" pitchFamily="34" charset="-122"/>
                <a:ea typeface="微软雅黑" panose="020B0503020204020204" pitchFamily="34" charset="-122"/>
              </a:endParaRPr>
            </a:p>
          </p:txBody>
        </p:sp>
        <p:sp>
          <p:nvSpPr>
            <p:cNvPr id="55" name="AutoShape 8">
              <a:extLst>
                <a:ext uri="{FF2B5EF4-FFF2-40B4-BE49-F238E27FC236}">
                  <a16:creationId xmlns:a16="http://schemas.microsoft.com/office/drawing/2014/main" id="{5E24EBAF-8FA6-433F-A95A-B6C2FB53D34A}"/>
                </a:ext>
              </a:extLst>
            </p:cNvPr>
            <p:cNvSpPr>
              <a:spLocks noChangeArrowheads="1"/>
            </p:cNvSpPr>
            <p:nvPr/>
          </p:nvSpPr>
          <p:spPr bwMode="auto">
            <a:xfrm>
              <a:off x="1580"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b="1" dirty="0">
                  <a:latin typeface="微软雅黑" panose="020B0503020204020204" pitchFamily="34" charset="-122"/>
                  <a:ea typeface="微软雅黑" panose="020B0503020204020204" pitchFamily="34" charset="-122"/>
                </a:rPr>
                <a:t>组织与准备</a:t>
              </a:r>
              <a:endParaRPr lang="en-US" altLang="zh-CN" sz="1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782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trips(upRight)">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52"/>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a:t>
            </a:r>
            <a:r>
              <a:rPr lang="zh-CN" altLang="en-US" sz="2000" dirty="0">
                <a:solidFill>
                  <a:srgbClr val="FF9900"/>
                </a:solidFill>
                <a:latin typeface="+mn-ea"/>
                <a:ea typeface="+mn-ea"/>
              </a:rPr>
              <a:t>项目生命周期</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项目生命周期</a:t>
            </a:r>
            <a:r>
              <a:rPr lang="en-US" altLang="zh-CN" sz="1400" dirty="0"/>
              <a:t>----</a:t>
            </a:r>
            <a:r>
              <a:rPr lang="zh-CN" altLang="en-US" sz="1400" dirty="0"/>
              <a:t>项目从启动到完成所经历的一系列</a:t>
            </a:r>
            <a:r>
              <a:rPr lang="zh-CN" altLang="en-US" sz="1400" dirty="0">
                <a:solidFill>
                  <a:srgbClr val="FF0000"/>
                </a:solidFill>
              </a:rPr>
              <a:t>阶段</a:t>
            </a:r>
            <a:r>
              <a:rPr lang="zh-CN" altLang="en-US" sz="1400" dirty="0"/>
              <a:t>。这些阶段之间的关系可以</a:t>
            </a:r>
            <a:r>
              <a:rPr lang="zh-CN" altLang="en-US" sz="1400" dirty="0">
                <a:solidFill>
                  <a:srgbClr val="FF0000"/>
                </a:solidFill>
              </a:rPr>
              <a:t>顺序</a:t>
            </a:r>
            <a:r>
              <a:rPr lang="zh-CN" altLang="en-US" sz="1400" dirty="0"/>
              <a:t>、</a:t>
            </a:r>
            <a:r>
              <a:rPr lang="zh-CN" altLang="en-US" sz="1400" dirty="0">
                <a:solidFill>
                  <a:srgbClr val="FF0000"/>
                </a:solidFill>
              </a:rPr>
              <a:t>迭代</a:t>
            </a:r>
            <a:r>
              <a:rPr lang="zh-CN" altLang="en-US" sz="1400" dirty="0"/>
              <a:t>或</a:t>
            </a:r>
            <a:r>
              <a:rPr lang="zh-CN" altLang="en-US" sz="1400" dirty="0">
                <a:solidFill>
                  <a:srgbClr val="FF0000"/>
                </a:solidFill>
              </a:rPr>
              <a:t>交叠</a:t>
            </a:r>
            <a:r>
              <a:rPr lang="zh-CN" altLang="en-US" sz="1400" dirty="0"/>
              <a:t>进行。</a:t>
            </a:r>
            <a:endParaRPr lang="en-US" altLang="zh-CN" sz="1400" dirty="0"/>
          </a:p>
          <a:p>
            <a:pPr marL="285750" indent="-285750">
              <a:lnSpc>
                <a:spcPct val="150000"/>
              </a:lnSpc>
              <a:buFont typeface="Wingdings" panose="05000000000000000000" pitchFamily="2" charset="2"/>
              <a:buChar char="l"/>
            </a:pPr>
            <a:r>
              <a:rPr lang="zh-CN" altLang="en-US" sz="1400" dirty="0"/>
              <a:t>项目生命周期可以是：</a:t>
            </a:r>
            <a:r>
              <a:rPr lang="zh-CN" altLang="en-US" sz="1400" dirty="0">
                <a:solidFill>
                  <a:srgbClr val="FF0000"/>
                </a:solidFill>
              </a:rPr>
              <a:t>预测型</a:t>
            </a:r>
            <a:r>
              <a:rPr lang="zh-CN" altLang="en-US" sz="1400" dirty="0"/>
              <a:t>、</a:t>
            </a:r>
            <a:r>
              <a:rPr lang="zh-CN" altLang="en-US" sz="1400" dirty="0">
                <a:solidFill>
                  <a:srgbClr val="FF0000"/>
                </a:solidFill>
              </a:rPr>
              <a:t>适应型</a:t>
            </a:r>
            <a:r>
              <a:rPr lang="zh-CN" altLang="en-US" sz="1400" dirty="0"/>
              <a:t>。</a:t>
            </a:r>
            <a:endParaRPr lang="en-US" altLang="zh-CN" sz="1400" dirty="0"/>
          </a:p>
        </p:txBody>
      </p:sp>
      <p:grpSp>
        <p:nvGrpSpPr>
          <p:cNvPr id="10" name="Group 14">
            <a:extLst>
              <a:ext uri="{FF2B5EF4-FFF2-40B4-BE49-F238E27FC236}">
                <a16:creationId xmlns:a16="http://schemas.microsoft.com/office/drawing/2014/main" id="{298FF8E0-FDD3-4A1B-804C-C175D434A2D0}"/>
              </a:ext>
            </a:extLst>
          </p:cNvPr>
          <p:cNvGrpSpPr>
            <a:grpSpLocks/>
          </p:cNvGrpSpPr>
          <p:nvPr/>
        </p:nvGrpSpPr>
        <p:grpSpPr bwMode="auto">
          <a:xfrm>
            <a:off x="539552" y="1998067"/>
            <a:ext cx="6193631" cy="1620441"/>
            <a:chOff x="295" y="2568"/>
            <a:chExt cx="5202" cy="1361"/>
          </a:xfrm>
        </p:grpSpPr>
        <p:grpSp>
          <p:nvGrpSpPr>
            <p:cNvPr id="13" name="Group 4">
              <a:extLst>
                <a:ext uri="{FF2B5EF4-FFF2-40B4-BE49-F238E27FC236}">
                  <a16:creationId xmlns:a16="http://schemas.microsoft.com/office/drawing/2014/main" id="{4590B38D-B0AD-45AF-BBA0-6904D1A450A4}"/>
                </a:ext>
              </a:extLst>
            </p:cNvPr>
            <p:cNvGrpSpPr>
              <a:grpSpLocks/>
            </p:cNvGrpSpPr>
            <p:nvPr/>
          </p:nvGrpSpPr>
          <p:grpSpPr bwMode="auto">
            <a:xfrm>
              <a:off x="295" y="2568"/>
              <a:ext cx="5126" cy="454"/>
              <a:chOff x="325" y="1525"/>
              <a:chExt cx="5126" cy="635"/>
            </a:xfrm>
          </p:grpSpPr>
          <p:sp>
            <p:nvSpPr>
              <p:cNvPr id="19" name="AutoShape 5">
                <a:extLst>
                  <a:ext uri="{FF2B5EF4-FFF2-40B4-BE49-F238E27FC236}">
                    <a16:creationId xmlns:a16="http://schemas.microsoft.com/office/drawing/2014/main" id="{55382BB6-613E-46BC-A30C-E65B836FC276}"/>
                  </a:ext>
                </a:extLst>
              </p:cNvPr>
              <p:cNvSpPr>
                <a:spLocks noChangeArrowheads="1"/>
              </p:cNvSpPr>
              <p:nvPr/>
            </p:nvSpPr>
            <p:spPr bwMode="auto">
              <a:xfrm>
                <a:off x="325"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600" b="1" dirty="0">
                    <a:latin typeface="微软雅黑" panose="020B0503020204020204" pitchFamily="34" charset="-122"/>
                    <a:ea typeface="微软雅黑" panose="020B0503020204020204" pitchFamily="34" charset="-122"/>
                  </a:rPr>
                  <a:t>开始项目</a:t>
                </a:r>
                <a:endParaRPr lang="en-US" altLang="zh-CN" sz="1600" b="1" dirty="0">
                  <a:latin typeface="微软雅黑" panose="020B0503020204020204" pitchFamily="34" charset="-122"/>
                  <a:ea typeface="微软雅黑" panose="020B0503020204020204" pitchFamily="34" charset="-122"/>
                </a:endParaRPr>
              </a:p>
            </p:txBody>
          </p:sp>
          <p:sp>
            <p:nvSpPr>
              <p:cNvPr id="20" name="AutoShape 6">
                <a:extLst>
                  <a:ext uri="{FF2B5EF4-FFF2-40B4-BE49-F238E27FC236}">
                    <a16:creationId xmlns:a16="http://schemas.microsoft.com/office/drawing/2014/main" id="{3215461F-A1F3-4AE1-960B-4C1160592691}"/>
                  </a:ext>
                </a:extLst>
              </p:cNvPr>
              <p:cNvSpPr>
                <a:spLocks noChangeArrowheads="1"/>
              </p:cNvSpPr>
              <p:nvPr/>
            </p:nvSpPr>
            <p:spPr bwMode="auto">
              <a:xfrm>
                <a:off x="4090"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600" b="1" dirty="0">
                    <a:latin typeface="微软雅黑" panose="020B0503020204020204" pitchFamily="34" charset="-122"/>
                    <a:ea typeface="微软雅黑" panose="020B0503020204020204" pitchFamily="34" charset="-122"/>
                  </a:rPr>
                  <a:t>结束项目</a:t>
                </a:r>
                <a:endParaRPr lang="en-US" altLang="zh-CN" sz="1600" b="1" dirty="0">
                  <a:latin typeface="微软雅黑" panose="020B0503020204020204" pitchFamily="34" charset="-122"/>
                  <a:ea typeface="微软雅黑" panose="020B0503020204020204" pitchFamily="34" charset="-122"/>
                </a:endParaRPr>
              </a:p>
            </p:txBody>
          </p:sp>
          <p:sp>
            <p:nvSpPr>
              <p:cNvPr id="21" name="AutoShape 7">
                <a:extLst>
                  <a:ext uri="{FF2B5EF4-FFF2-40B4-BE49-F238E27FC236}">
                    <a16:creationId xmlns:a16="http://schemas.microsoft.com/office/drawing/2014/main" id="{570A18EB-5122-4C57-A4DD-604FE8355DE1}"/>
                  </a:ext>
                </a:extLst>
              </p:cNvPr>
              <p:cNvSpPr>
                <a:spLocks noChangeArrowheads="1"/>
              </p:cNvSpPr>
              <p:nvPr/>
            </p:nvSpPr>
            <p:spPr bwMode="auto">
              <a:xfrm>
                <a:off x="2835"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600" b="1" dirty="0">
                    <a:latin typeface="微软雅黑" panose="020B0503020204020204" pitchFamily="34" charset="-122"/>
                    <a:ea typeface="微软雅黑" panose="020B0503020204020204" pitchFamily="34" charset="-122"/>
                  </a:rPr>
                  <a:t>执行项目工作</a:t>
                </a:r>
                <a:endParaRPr lang="en-US" altLang="zh-CN" sz="1600" b="1" dirty="0">
                  <a:latin typeface="微软雅黑" panose="020B0503020204020204" pitchFamily="34" charset="-122"/>
                  <a:ea typeface="微软雅黑" panose="020B0503020204020204" pitchFamily="34" charset="-122"/>
                </a:endParaRPr>
              </a:p>
            </p:txBody>
          </p:sp>
          <p:sp>
            <p:nvSpPr>
              <p:cNvPr id="22" name="AutoShape 8">
                <a:extLst>
                  <a:ext uri="{FF2B5EF4-FFF2-40B4-BE49-F238E27FC236}">
                    <a16:creationId xmlns:a16="http://schemas.microsoft.com/office/drawing/2014/main" id="{EFB5B22D-DD22-4271-A8A8-EE0B613ADC9E}"/>
                  </a:ext>
                </a:extLst>
              </p:cNvPr>
              <p:cNvSpPr>
                <a:spLocks noChangeArrowheads="1"/>
              </p:cNvSpPr>
              <p:nvPr/>
            </p:nvSpPr>
            <p:spPr bwMode="auto">
              <a:xfrm>
                <a:off x="1580" y="1525"/>
                <a:ext cx="1361" cy="635"/>
              </a:xfrm>
              <a:prstGeom prst="chevron">
                <a:avLst>
                  <a:gd name="adj" fmla="val 53583"/>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600" b="1" dirty="0">
                    <a:latin typeface="微软雅黑" panose="020B0503020204020204" pitchFamily="34" charset="-122"/>
                    <a:ea typeface="微软雅黑" panose="020B0503020204020204" pitchFamily="34" charset="-122"/>
                  </a:rPr>
                  <a:t>组织与准备</a:t>
                </a:r>
                <a:endParaRPr lang="en-US" altLang="zh-CN" sz="1600" b="1" dirty="0">
                  <a:latin typeface="微软雅黑" panose="020B0503020204020204" pitchFamily="34" charset="-122"/>
                  <a:ea typeface="微软雅黑" panose="020B0503020204020204" pitchFamily="34" charset="-122"/>
                </a:endParaRPr>
              </a:p>
            </p:txBody>
          </p:sp>
        </p:grpSp>
        <p:sp>
          <p:nvSpPr>
            <p:cNvPr id="14" name="AutoShape 9">
              <a:extLst>
                <a:ext uri="{FF2B5EF4-FFF2-40B4-BE49-F238E27FC236}">
                  <a16:creationId xmlns:a16="http://schemas.microsoft.com/office/drawing/2014/main" id="{F50EB460-E3F4-4092-BF79-6D5FA1755B8D}"/>
                </a:ext>
              </a:extLst>
            </p:cNvPr>
            <p:cNvSpPr>
              <a:spLocks/>
            </p:cNvSpPr>
            <p:nvPr/>
          </p:nvSpPr>
          <p:spPr bwMode="auto">
            <a:xfrm>
              <a:off x="295" y="3521"/>
              <a:ext cx="576" cy="363"/>
            </a:xfrm>
            <a:prstGeom prst="borderCallout3">
              <a:avLst>
                <a:gd name="adj1" fmla="val 19833"/>
                <a:gd name="adj2" fmla="val -8333"/>
                <a:gd name="adj3" fmla="val 19833"/>
                <a:gd name="adj4" fmla="val -23611"/>
                <a:gd name="adj5" fmla="val -60880"/>
                <a:gd name="adj6" fmla="val -23611"/>
                <a:gd name="adj7" fmla="val -139671"/>
                <a:gd name="adj8" fmla="val -920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dirty="0">
                  <a:latin typeface="黑体" panose="02010609060101010101" pitchFamily="49" charset="-122"/>
                </a:rPr>
                <a:t>项目</a:t>
              </a:r>
            </a:p>
            <a:p>
              <a:pPr algn="ctr" eaLnBrk="1" hangingPunct="1">
                <a:spcBef>
                  <a:spcPct val="0"/>
                </a:spcBef>
                <a:buFontTx/>
                <a:buNone/>
              </a:pPr>
              <a:r>
                <a:rPr lang="zh-CN" altLang="en-US" sz="1200" dirty="0">
                  <a:latin typeface="黑体" panose="02010609060101010101" pitchFamily="49" charset="-122"/>
                </a:rPr>
                <a:t>开始点</a:t>
              </a:r>
            </a:p>
          </p:txBody>
        </p:sp>
        <p:sp>
          <p:nvSpPr>
            <p:cNvPr id="15" name="AutoShape 10">
              <a:extLst>
                <a:ext uri="{FF2B5EF4-FFF2-40B4-BE49-F238E27FC236}">
                  <a16:creationId xmlns:a16="http://schemas.microsoft.com/office/drawing/2014/main" id="{68798443-6551-4D70-9793-25A93F974624}"/>
                </a:ext>
              </a:extLst>
            </p:cNvPr>
            <p:cNvSpPr>
              <a:spLocks/>
            </p:cNvSpPr>
            <p:nvPr/>
          </p:nvSpPr>
          <p:spPr bwMode="auto">
            <a:xfrm>
              <a:off x="4921" y="3521"/>
              <a:ext cx="576" cy="363"/>
            </a:xfrm>
            <a:prstGeom prst="borderCallout3">
              <a:avLst>
                <a:gd name="adj1" fmla="val 19833"/>
                <a:gd name="adj2" fmla="val 108333"/>
                <a:gd name="adj3" fmla="val 19833"/>
                <a:gd name="adj4" fmla="val 134204"/>
                <a:gd name="adj5" fmla="val -64185"/>
                <a:gd name="adj6" fmla="val 134204"/>
                <a:gd name="adj7" fmla="val -146005"/>
                <a:gd name="adj8" fmla="val 708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dirty="0">
                  <a:latin typeface="黑体" panose="02010609060101010101" pitchFamily="49" charset="-122"/>
                </a:rPr>
                <a:t>项目</a:t>
              </a:r>
            </a:p>
            <a:p>
              <a:pPr algn="ctr" eaLnBrk="1" hangingPunct="1">
                <a:spcBef>
                  <a:spcPct val="0"/>
                </a:spcBef>
                <a:buFontTx/>
                <a:buNone/>
              </a:pPr>
              <a:r>
                <a:rPr lang="zh-CN" altLang="en-US" sz="1200" dirty="0">
                  <a:latin typeface="黑体" panose="02010609060101010101" pitchFamily="49" charset="-122"/>
                </a:rPr>
                <a:t>结束点</a:t>
              </a:r>
            </a:p>
          </p:txBody>
        </p:sp>
        <p:sp>
          <p:nvSpPr>
            <p:cNvPr id="16" name="AutoShape 11">
              <a:extLst>
                <a:ext uri="{FF2B5EF4-FFF2-40B4-BE49-F238E27FC236}">
                  <a16:creationId xmlns:a16="http://schemas.microsoft.com/office/drawing/2014/main" id="{2DEF9FAB-BD51-4540-9E84-BBBD0E19F35D}"/>
                </a:ext>
              </a:extLst>
            </p:cNvPr>
            <p:cNvSpPr>
              <a:spLocks/>
            </p:cNvSpPr>
            <p:nvPr/>
          </p:nvSpPr>
          <p:spPr bwMode="auto">
            <a:xfrm>
              <a:off x="1519" y="3385"/>
              <a:ext cx="488" cy="544"/>
            </a:xfrm>
            <a:prstGeom prst="borderCallout1">
              <a:avLst>
                <a:gd name="adj1" fmla="val 86764"/>
                <a:gd name="adj2" fmla="val -9838"/>
                <a:gd name="adj3" fmla="val -54412"/>
                <a:gd name="adj4" fmla="val -9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a:latin typeface="黑体" panose="02010609060101010101" pitchFamily="49" charset="-122"/>
                </a:rPr>
                <a:t>阶段</a:t>
              </a:r>
            </a:p>
            <a:p>
              <a:pPr algn="ctr" eaLnBrk="1" hangingPunct="1">
                <a:spcBef>
                  <a:spcPct val="0"/>
                </a:spcBef>
                <a:buFontTx/>
                <a:buNone/>
              </a:pPr>
              <a:r>
                <a:rPr lang="zh-CN" altLang="en-US" sz="1200">
                  <a:latin typeface="黑体" panose="02010609060101010101" pitchFamily="49" charset="-122"/>
                </a:rPr>
                <a:t>控制</a:t>
              </a:r>
            </a:p>
            <a:p>
              <a:pPr algn="ctr" eaLnBrk="1" hangingPunct="1">
                <a:spcBef>
                  <a:spcPct val="0"/>
                </a:spcBef>
                <a:buFontTx/>
                <a:buNone/>
              </a:pPr>
              <a:r>
                <a:rPr lang="zh-CN" altLang="en-US" sz="1200">
                  <a:latin typeface="黑体" panose="02010609060101010101" pitchFamily="49" charset="-122"/>
                </a:rPr>
                <a:t>关口</a:t>
              </a:r>
            </a:p>
          </p:txBody>
        </p:sp>
        <p:sp>
          <p:nvSpPr>
            <p:cNvPr id="17" name="AutoShape 12">
              <a:extLst>
                <a:ext uri="{FF2B5EF4-FFF2-40B4-BE49-F238E27FC236}">
                  <a16:creationId xmlns:a16="http://schemas.microsoft.com/office/drawing/2014/main" id="{04A0E0C2-31BB-486D-838B-5A4CB1068DDD}"/>
                </a:ext>
              </a:extLst>
            </p:cNvPr>
            <p:cNvSpPr>
              <a:spLocks/>
            </p:cNvSpPr>
            <p:nvPr/>
          </p:nvSpPr>
          <p:spPr bwMode="auto">
            <a:xfrm>
              <a:off x="2789" y="3339"/>
              <a:ext cx="488" cy="544"/>
            </a:xfrm>
            <a:prstGeom prst="borderCallout1">
              <a:avLst>
                <a:gd name="adj1" fmla="val 86764"/>
                <a:gd name="adj2" fmla="val -9838"/>
                <a:gd name="adj3" fmla="val -45037"/>
                <a:gd name="adj4" fmla="val -9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a:latin typeface="黑体" panose="02010609060101010101" pitchFamily="49" charset="-122"/>
                </a:rPr>
                <a:t>阶段</a:t>
              </a:r>
            </a:p>
            <a:p>
              <a:pPr algn="ctr" eaLnBrk="1" hangingPunct="1">
                <a:spcBef>
                  <a:spcPct val="0"/>
                </a:spcBef>
                <a:buFontTx/>
                <a:buNone/>
              </a:pPr>
              <a:r>
                <a:rPr lang="zh-CN" altLang="en-US" sz="1200">
                  <a:latin typeface="黑体" panose="02010609060101010101" pitchFamily="49" charset="-122"/>
                </a:rPr>
                <a:t>控制</a:t>
              </a:r>
            </a:p>
            <a:p>
              <a:pPr algn="ctr" eaLnBrk="1" hangingPunct="1">
                <a:spcBef>
                  <a:spcPct val="0"/>
                </a:spcBef>
                <a:buFontTx/>
                <a:buNone/>
              </a:pPr>
              <a:r>
                <a:rPr lang="zh-CN" altLang="en-US" sz="1200">
                  <a:latin typeface="黑体" panose="02010609060101010101" pitchFamily="49" charset="-122"/>
                </a:rPr>
                <a:t>关口</a:t>
              </a:r>
            </a:p>
          </p:txBody>
        </p:sp>
        <p:sp>
          <p:nvSpPr>
            <p:cNvPr id="18" name="AutoShape 13">
              <a:extLst>
                <a:ext uri="{FF2B5EF4-FFF2-40B4-BE49-F238E27FC236}">
                  <a16:creationId xmlns:a16="http://schemas.microsoft.com/office/drawing/2014/main" id="{4FEEA8E7-827E-47EB-A59E-BB317928EEF0}"/>
                </a:ext>
              </a:extLst>
            </p:cNvPr>
            <p:cNvSpPr>
              <a:spLocks/>
            </p:cNvSpPr>
            <p:nvPr/>
          </p:nvSpPr>
          <p:spPr bwMode="auto">
            <a:xfrm>
              <a:off x="4059" y="3385"/>
              <a:ext cx="488" cy="544"/>
            </a:xfrm>
            <a:prstGeom prst="borderCallout1">
              <a:avLst>
                <a:gd name="adj1" fmla="val 86764"/>
                <a:gd name="adj2" fmla="val -9838"/>
                <a:gd name="adj3" fmla="val -56435"/>
                <a:gd name="adj4" fmla="val -9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200">
                  <a:latin typeface="黑体" panose="02010609060101010101" pitchFamily="49" charset="-122"/>
                </a:rPr>
                <a:t>阶段</a:t>
              </a:r>
            </a:p>
            <a:p>
              <a:pPr algn="ctr" eaLnBrk="1" hangingPunct="1">
                <a:spcBef>
                  <a:spcPct val="0"/>
                </a:spcBef>
                <a:buFontTx/>
                <a:buNone/>
              </a:pPr>
              <a:r>
                <a:rPr lang="zh-CN" altLang="en-US" sz="1200">
                  <a:latin typeface="黑体" panose="02010609060101010101" pitchFamily="49" charset="-122"/>
                </a:rPr>
                <a:t>控制</a:t>
              </a:r>
            </a:p>
            <a:p>
              <a:pPr algn="ctr" eaLnBrk="1" hangingPunct="1">
                <a:spcBef>
                  <a:spcPct val="0"/>
                </a:spcBef>
                <a:buFontTx/>
                <a:buNone/>
              </a:pPr>
              <a:r>
                <a:rPr lang="zh-CN" altLang="en-US" sz="1200">
                  <a:latin typeface="黑体" panose="02010609060101010101" pitchFamily="49" charset="-122"/>
                </a:rPr>
                <a:t>关口</a:t>
              </a:r>
            </a:p>
          </p:txBody>
        </p:sp>
      </p:grpSp>
      <p:sp>
        <p:nvSpPr>
          <p:cNvPr id="23" name="内容占位符 4"/>
          <p:cNvSpPr txBox="1">
            <a:spLocks/>
          </p:cNvSpPr>
          <p:nvPr/>
        </p:nvSpPr>
        <p:spPr>
          <a:xfrm>
            <a:off x="467544" y="3726259"/>
            <a:ext cx="843528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a:t>
            </a:r>
            <a:r>
              <a:rPr lang="zh-CN" altLang="en-US" sz="1400" b="1" dirty="0">
                <a:solidFill>
                  <a:srgbClr val="FF0000"/>
                </a:solidFill>
              </a:rPr>
              <a:t>通用</a:t>
            </a:r>
            <a:r>
              <a:rPr lang="zh-CN" altLang="en-US" sz="1400" b="1" dirty="0"/>
              <a:t>生命周期</a:t>
            </a:r>
            <a:r>
              <a:rPr lang="en-US" altLang="zh-CN" sz="1400" dirty="0"/>
              <a:t>----</a:t>
            </a:r>
            <a:r>
              <a:rPr lang="zh-CN" altLang="en-US" sz="1400" b="1" dirty="0"/>
              <a:t>开始项目</a:t>
            </a:r>
            <a:r>
              <a:rPr lang="zh-CN" altLang="en-US" sz="1400" dirty="0"/>
              <a:t>；</a:t>
            </a:r>
            <a:r>
              <a:rPr lang="zh-CN" altLang="en-US" sz="1400" b="1" dirty="0"/>
              <a:t>组织与准备</a:t>
            </a:r>
            <a:r>
              <a:rPr lang="zh-CN" altLang="en-US" sz="1400" dirty="0"/>
              <a:t>；</a:t>
            </a:r>
            <a:r>
              <a:rPr lang="zh-CN" altLang="en-US" sz="1400" b="1" dirty="0"/>
              <a:t>执行项目工作</a:t>
            </a:r>
            <a:r>
              <a:rPr lang="zh-CN" altLang="en-US" sz="1400" dirty="0"/>
              <a:t>；</a:t>
            </a:r>
            <a:r>
              <a:rPr lang="zh-CN" altLang="en-US" sz="1400" b="1" dirty="0"/>
              <a:t>结束项目</a:t>
            </a:r>
            <a:endParaRPr lang="en-US" altLang="zh-CN" sz="1400" b="1" dirty="0"/>
          </a:p>
          <a:p>
            <a:pPr marL="285750" indent="-285750">
              <a:lnSpc>
                <a:spcPct val="150000"/>
              </a:lnSpc>
              <a:buFont typeface="Wingdings" panose="05000000000000000000" pitchFamily="2" charset="2"/>
              <a:buChar char="l"/>
            </a:pPr>
            <a:r>
              <a:rPr lang="zh-CN" altLang="en-US" sz="1400" dirty="0"/>
              <a:t>所有项目都呈现该通用的生命周期。</a:t>
            </a:r>
          </a:p>
        </p:txBody>
      </p:sp>
      <p:cxnSp>
        <p:nvCxnSpPr>
          <p:cNvPr id="3" name="直接连接符 2">
            <a:extLst>
              <a:ext uri="{FF2B5EF4-FFF2-40B4-BE49-F238E27FC236}">
                <a16:creationId xmlns:a16="http://schemas.microsoft.com/office/drawing/2014/main" id="{D0B5CF9A-423E-4CA1-B278-9D3E07E7B016}"/>
              </a:ext>
            </a:extLst>
          </p:cNvPr>
          <p:cNvCxnSpPr/>
          <p:nvPr/>
        </p:nvCxnSpPr>
        <p:spPr>
          <a:xfrm>
            <a:off x="755576" y="1768595"/>
            <a:ext cx="32403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56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项目通用生命周期知识点</a:t>
            </a:r>
          </a:p>
        </p:txBody>
      </p:sp>
      <p:grpSp>
        <p:nvGrpSpPr>
          <p:cNvPr id="54" name="Group 17"/>
          <p:cNvGrpSpPr>
            <a:grpSpLocks/>
          </p:cNvGrpSpPr>
          <p:nvPr/>
        </p:nvGrpSpPr>
        <p:grpSpPr bwMode="auto">
          <a:xfrm>
            <a:off x="5339475" y="629915"/>
            <a:ext cx="3553005" cy="2866559"/>
            <a:chOff x="191" y="424"/>
            <a:chExt cx="5137" cy="3395"/>
          </a:xfrm>
        </p:grpSpPr>
        <p:sp>
          <p:nvSpPr>
            <p:cNvPr id="55" name="Line 2"/>
            <p:cNvSpPr>
              <a:spLocks noChangeShapeType="1"/>
            </p:cNvSpPr>
            <p:nvPr/>
          </p:nvSpPr>
          <p:spPr bwMode="auto">
            <a:xfrm>
              <a:off x="738" y="3552"/>
              <a:ext cx="459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56" name="Line 3"/>
            <p:cNvSpPr>
              <a:spLocks noChangeShapeType="1"/>
            </p:cNvSpPr>
            <p:nvPr/>
          </p:nvSpPr>
          <p:spPr bwMode="auto">
            <a:xfrm flipV="1">
              <a:off x="738" y="528"/>
              <a:ext cx="0" cy="3067"/>
            </a:xfrm>
            <a:prstGeom prst="line">
              <a:avLst/>
            </a:prstGeom>
            <a:noFill/>
            <a:ln w="3810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57" name="Text Box 4"/>
            <p:cNvSpPr txBox="1">
              <a:spLocks noChangeArrowheads="1"/>
            </p:cNvSpPr>
            <p:nvPr/>
          </p:nvSpPr>
          <p:spPr bwMode="auto">
            <a:xfrm>
              <a:off x="1013" y="3600"/>
              <a:ext cx="1195"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8" cap="rnd"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ctr" eaLnBrk="1" hangingPunct="1">
                <a:lnSpc>
                  <a:spcPct val="100000"/>
                </a:lnSpc>
                <a:spcBef>
                  <a:spcPct val="50000"/>
                </a:spcBef>
                <a:buFontTx/>
                <a:buNone/>
              </a:pPr>
              <a:r>
                <a:rPr lang="zh-CN" altLang="en-US" sz="1100" dirty="0">
                  <a:latin typeface="Arial" charset="0"/>
                  <a:cs typeface="Arial" charset="0"/>
                </a:rPr>
                <a:t>项目时间</a:t>
              </a:r>
            </a:p>
          </p:txBody>
        </p:sp>
        <p:sp>
          <p:nvSpPr>
            <p:cNvPr id="58" name="Text Box 6"/>
            <p:cNvSpPr txBox="1">
              <a:spLocks noChangeArrowheads="1"/>
            </p:cNvSpPr>
            <p:nvPr/>
          </p:nvSpPr>
          <p:spPr bwMode="auto">
            <a:xfrm>
              <a:off x="239" y="3120"/>
              <a:ext cx="433"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8" cap="rnd"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ctr" eaLnBrk="1" hangingPunct="1">
                <a:lnSpc>
                  <a:spcPct val="100000"/>
                </a:lnSpc>
                <a:spcBef>
                  <a:spcPct val="50000"/>
                </a:spcBef>
                <a:buFontTx/>
                <a:buNone/>
              </a:pPr>
              <a:r>
                <a:rPr lang="zh-CN" altLang="en-US" sz="1100">
                  <a:latin typeface="Arial" charset="0"/>
                  <a:ea typeface="宋体" charset="-122"/>
                  <a:cs typeface="Arial" charset="0"/>
                </a:rPr>
                <a:t>低</a:t>
              </a:r>
            </a:p>
          </p:txBody>
        </p:sp>
        <p:sp>
          <p:nvSpPr>
            <p:cNvPr id="59" name="Text Box 7"/>
            <p:cNvSpPr txBox="1">
              <a:spLocks noChangeArrowheads="1"/>
            </p:cNvSpPr>
            <p:nvPr/>
          </p:nvSpPr>
          <p:spPr bwMode="auto">
            <a:xfrm>
              <a:off x="258" y="480"/>
              <a:ext cx="433"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8" cap="rnd"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ctr" eaLnBrk="1" hangingPunct="1">
                <a:lnSpc>
                  <a:spcPct val="100000"/>
                </a:lnSpc>
                <a:spcBef>
                  <a:spcPct val="50000"/>
                </a:spcBef>
                <a:buFontTx/>
                <a:buNone/>
              </a:pPr>
              <a:r>
                <a:rPr lang="zh-CN" altLang="en-US" sz="1100">
                  <a:latin typeface="Arial" charset="0"/>
                  <a:ea typeface="宋体" charset="-122"/>
                  <a:cs typeface="Arial" charset="0"/>
                </a:rPr>
                <a:t>高</a:t>
              </a:r>
            </a:p>
          </p:txBody>
        </p:sp>
        <p:sp>
          <p:nvSpPr>
            <p:cNvPr id="60" name="Freeform 8"/>
            <p:cNvSpPr>
              <a:spLocks/>
            </p:cNvSpPr>
            <p:nvPr/>
          </p:nvSpPr>
          <p:spPr bwMode="auto">
            <a:xfrm>
              <a:off x="864" y="424"/>
              <a:ext cx="4320" cy="2792"/>
            </a:xfrm>
            <a:custGeom>
              <a:avLst/>
              <a:gdLst>
                <a:gd name="T0" fmla="*/ 0 w 4416"/>
                <a:gd name="T1" fmla="*/ 2792 h 3128"/>
                <a:gd name="T2" fmla="*/ 1643 w 4416"/>
                <a:gd name="T3" fmla="*/ 2321 h 3128"/>
                <a:gd name="T4" fmla="*/ 2958 w 4416"/>
                <a:gd name="T5" fmla="*/ 1592 h 3128"/>
                <a:gd name="T6" fmla="*/ 3991 w 4416"/>
                <a:gd name="T7" fmla="*/ 264 h 3128"/>
                <a:gd name="T8" fmla="*/ 4320 w 4416"/>
                <a:gd name="T9" fmla="*/ 7 h 3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6" h="3128">
                  <a:moveTo>
                    <a:pt x="0" y="3128"/>
                  </a:moveTo>
                  <a:cubicBezTo>
                    <a:pt x="588" y="2976"/>
                    <a:pt x="1176" y="2824"/>
                    <a:pt x="1680" y="2600"/>
                  </a:cubicBezTo>
                  <a:cubicBezTo>
                    <a:pt x="2184" y="2376"/>
                    <a:pt x="2624" y="2168"/>
                    <a:pt x="3024" y="1784"/>
                  </a:cubicBezTo>
                  <a:cubicBezTo>
                    <a:pt x="3424" y="1400"/>
                    <a:pt x="3848" y="592"/>
                    <a:pt x="4080" y="296"/>
                  </a:cubicBezTo>
                  <a:cubicBezTo>
                    <a:pt x="4312" y="0"/>
                    <a:pt x="4364" y="4"/>
                    <a:pt x="4416" y="8"/>
                  </a:cubicBezTo>
                </a:path>
              </a:pathLst>
            </a:custGeom>
            <a:noFill/>
            <a:ln w="19050" cap="flat" cmpd="sng">
              <a:solidFill>
                <a:srgbClr val="FF0000"/>
              </a:solidFill>
              <a:prstDash val="solid"/>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61" name="Freeform 9"/>
            <p:cNvSpPr>
              <a:spLocks/>
            </p:cNvSpPr>
            <p:nvPr/>
          </p:nvSpPr>
          <p:spPr bwMode="auto">
            <a:xfrm>
              <a:off x="768" y="672"/>
              <a:ext cx="4560" cy="2688"/>
            </a:xfrm>
            <a:custGeom>
              <a:avLst/>
              <a:gdLst>
                <a:gd name="T0" fmla="*/ 0 w 4608"/>
                <a:gd name="T1" fmla="*/ 0 h 2400"/>
                <a:gd name="T2" fmla="*/ 1140 w 4608"/>
                <a:gd name="T3" fmla="*/ 161 h 2400"/>
                <a:gd name="T4" fmla="*/ 1995 w 4608"/>
                <a:gd name="T5" fmla="*/ 430 h 2400"/>
                <a:gd name="T6" fmla="*/ 2708 w 4608"/>
                <a:gd name="T7" fmla="*/ 1129 h 2400"/>
                <a:gd name="T8" fmla="*/ 3468 w 4608"/>
                <a:gd name="T9" fmla="*/ 1935 h 2400"/>
                <a:gd name="T10" fmla="*/ 4133 w 4608"/>
                <a:gd name="T11" fmla="*/ 2527 h 2400"/>
                <a:gd name="T12" fmla="*/ 4560 w 4608"/>
                <a:gd name="T13" fmla="*/ 2688 h 24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08" h="2400">
                  <a:moveTo>
                    <a:pt x="0" y="0"/>
                  </a:moveTo>
                  <a:cubicBezTo>
                    <a:pt x="408" y="40"/>
                    <a:pt x="816" y="80"/>
                    <a:pt x="1152" y="144"/>
                  </a:cubicBezTo>
                  <a:cubicBezTo>
                    <a:pt x="1488" y="208"/>
                    <a:pt x="1752" y="240"/>
                    <a:pt x="2016" y="384"/>
                  </a:cubicBezTo>
                  <a:cubicBezTo>
                    <a:pt x="2280" y="528"/>
                    <a:pt x="2488" y="784"/>
                    <a:pt x="2736" y="1008"/>
                  </a:cubicBezTo>
                  <a:cubicBezTo>
                    <a:pt x="2984" y="1232"/>
                    <a:pt x="3264" y="1520"/>
                    <a:pt x="3504" y="1728"/>
                  </a:cubicBezTo>
                  <a:cubicBezTo>
                    <a:pt x="3744" y="1936"/>
                    <a:pt x="3992" y="2144"/>
                    <a:pt x="4176" y="2256"/>
                  </a:cubicBezTo>
                  <a:cubicBezTo>
                    <a:pt x="4360" y="2368"/>
                    <a:pt x="4536" y="2376"/>
                    <a:pt x="4608" y="2400"/>
                  </a:cubicBezTo>
                </a:path>
              </a:pathLst>
            </a:custGeom>
            <a:noFill/>
            <a:ln w="2222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sp>
          <p:nvSpPr>
            <p:cNvPr id="62" name="Text Box 10"/>
            <p:cNvSpPr txBox="1">
              <a:spLocks noChangeArrowheads="1"/>
            </p:cNvSpPr>
            <p:nvPr/>
          </p:nvSpPr>
          <p:spPr bwMode="auto">
            <a:xfrm>
              <a:off x="864" y="460"/>
              <a:ext cx="2694"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8" cap="rnd"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ctr" eaLnBrk="1" hangingPunct="1">
                <a:lnSpc>
                  <a:spcPct val="100000"/>
                </a:lnSpc>
                <a:spcBef>
                  <a:spcPct val="50000"/>
                </a:spcBef>
                <a:buFontTx/>
                <a:buNone/>
              </a:pPr>
              <a:r>
                <a:rPr lang="zh-CN" altLang="en-US" sz="1100" dirty="0">
                  <a:latin typeface="Arial" charset="0"/>
                  <a:cs typeface="Arial" charset="0"/>
                </a:rPr>
                <a:t>相关方的影响力、风险与不确定性、变更的数量</a:t>
              </a:r>
            </a:p>
          </p:txBody>
        </p:sp>
        <p:sp>
          <p:nvSpPr>
            <p:cNvPr id="63" name="Oval 12"/>
            <p:cNvSpPr>
              <a:spLocks noChangeArrowheads="1"/>
            </p:cNvSpPr>
            <p:nvPr/>
          </p:nvSpPr>
          <p:spPr bwMode="auto">
            <a:xfrm>
              <a:off x="624" y="3456"/>
              <a:ext cx="192" cy="192"/>
            </a:xfrm>
            <a:prstGeom prst="ellipse">
              <a:avLst/>
            </a:prstGeom>
            <a:gradFill rotWithShape="1">
              <a:gsLst>
                <a:gs pos="0">
                  <a:srgbClr val="993300"/>
                </a:gs>
                <a:gs pos="100000">
                  <a:srgbClr val="4D1A00"/>
                </a:gs>
              </a:gsLst>
              <a:path path="rect">
                <a:fillToRect r="100000" b="100000"/>
              </a:path>
            </a:gradFill>
            <a:ln>
              <a:noFill/>
            </a:ln>
            <a:effectLst/>
            <a:extLst>
              <a:ext uri="{91240B29-F687-4F45-9708-019B960494DF}">
                <a14:hiddenLine xmlns:a14="http://schemas.microsoft.com/office/drawing/2010/main" w="22225"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eaLnBrk="1" hangingPunct="1"/>
              <a:endParaRPr lang="zh-CN" altLang="en-US" sz="1100"/>
            </a:p>
          </p:txBody>
        </p:sp>
        <p:sp>
          <p:nvSpPr>
            <p:cNvPr id="64" name="Line 14"/>
            <p:cNvSpPr>
              <a:spLocks noChangeShapeType="1"/>
            </p:cNvSpPr>
            <p:nvPr/>
          </p:nvSpPr>
          <p:spPr bwMode="auto">
            <a:xfrm flipV="1">
              <a:off x="480" y="960"/>
              <a:ext cx="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100"/>
            </a:p>
          </p:txBody>
        </p:sp>
        <p:sp>
          <p:nvSpPr>
            <p:cNvPr id="65" name="Text Box 15"/>
            <p:cNvSpPr txBox="1">
              <a:spLocks noChangeArrowheads="1"/>
            </p:cNvSpPr>
            <p:nvPr/>
          </p:nvSpPr>
          <p:spPr bwMode="auto">
            <a:xfrm>
              <a:off x="191" y="1728"/>
              <a:ext cx="433"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l" eaLnBrk="1" hangingPunct="1">
                <a:lnSpc>
                  <a:spcPct val="100000"/>
                </a:lnSpc>
                <a:spcBef>
                  <a:spcPct val="50000"/>
                </a:spcBef>
                <a:buFontTx/>
                <a:buNone/>
              </a:pPr>
              <a:r>
                <a:rPr lang="zh-CN" altLang="en-US" sz="1100">
                  <a:latin typeface="Arial" charset="0"/>
                </a:rPr>
                <a:t>程度</a:t>
              </a:r>
            </a:p>
          </p:txBody>
        </p:sp>
        <p:sp>
          <p:nvSpPr>
            <p:cNvPr id="66" name="Text Box 16"/>
            <p:cNvSpPr txBox="1">
              <a:spLocks noChangeArrowheads="1"/>
            </p:cNvSpPr>
            <p:nvPr/>
          </p:nvSpPr>
          <p:spPr bwMode="auto">
            <a:xfrm>
              <a:off x="955" y="2640"/>
              <a:ext cx="1680"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1pPr>
              <a:lvl2pPr marL="742950" indent="-28575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2pPr>
              <a:lvl3pPr marL="11430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3pPr>
              <a:lvl4pPr marL="16002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4pPr>
              <a:lvl5pPr marL="2057400" indent="-228600" algn="just">
                <a:lnSpc>
                  <a:spcPct val="130000"/>
                </a:lnSpc>
                <a:spcBef>
                  <a:spcPct val="20000"/>
                </a:spcBef>
                <a:buFont typeface="Wingdings" pitchFamily="2" charset="2"/>
                <a:defRPr sz="1200" b="1">
                  <a:solidFill>
                    <a:schemeClr val="tx1"/>
                  </a:solidFill>
                  <a:latin typeface="黑体" pitchFamily="2" charset="-122"/>
                  <a:ea typeface="黑体" pitchFamily="2" charset="-122"/>
                </a:defRPr>
              </a:lvl5pPr>
              <a:lvl6pPr marL="25146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6pPr>
              <a:lvl7pPr marL="29718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7pPr>
              <a:lvl8pPr marL="34290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8pPr>
              <a:lvl9pPr marL="3886200" indent="-228600" algn="just" eaLnBrk="0" fontAlgn="base" hangingPunct="0">
                <a:lnSpc>
                  <a:spcPct val="130000"/>
                </a:lnSpc>
                <a:spcBef>
                  <a:spcPct val="20000"/>
                </a:spcBef>
                <a:spcAft>
                  <a:spcPct val="0"/>
                </a:spcAft>
                <a:buFont typeface="Wingdings" pitchFamily="2" charset="2"/>
                <a:defRPr sz="1200" b="1">
                  <a:solidFill>
                    <a:schemeClr val="tx1"/>
                  </a:solidFill>
                  <a:latin typeface="黑体" pitchFamily="2" charset="-122"/>
                  <a:ea typeface="黑体" pitchFamily="2" charset="-122"/>
                </a:defRPr>
              </a:lvl9pPr>
            </a:lstStyle>
            <a:p>
              <a:pPr algn="l" eaLnBrk="1" hangingPunct="1">
                <a:lnSpc>
                  <a:spcPct val="100000"/>
                </a:lnSpc>
                <a:spcBef>
                  <a:spcPct val="50000"/>
                </a:spcBef>
                <a:buFontTx/>
                <a:buNone/>
              </a:pPr>
              <a:r>
                <a:rPr lang="zh-CN" altLang="en-US" sz="1100" dirty="0">
                  <a:latin typeface="Arial" charset="0"/>
                </a:rPr>
                <a:t>变更的代价、风险的影响</a:t>
              </a:r>
            </a:p>
          </p:txBody>
        </p:sp>
      </p:grpSp>
      <p:sp>
        <p:nvSpPr>
          <p:cNvPr id="67" name="标题 3"/>
          <p:cNvSpPr txBox="1">
            <a:spLocks/>
          </p:cNvSpPr>
          <p:nvPr/>
        </p:nvSpPr>
        <p:spPr>
          <a:xfrm>
            <a:off x="467544" y="3726259"/>
            <a:ext cx="8325338" cy="10801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endParaRPr lang="zh-CN" altLang="en-US" sz="2000" dirty="0">
              <a:solidFill>
                <a:srgbClr val="FF9900"/>
              </a:solidFill>
              <a:latin typeface="+mn-ea"/>
              <a:ea typeface="+mn-ea"/>
            </a:endParaRPr>
          </a:p>
        </p:txBody>
      </p:sp>
      <p:sp>
        <p:nvSpPr>
          <p:cNvPr id="68" name="内容占位符 4"/>
          <p:cNvSpPr txBox="1">
            <a:spLocks/>
          </p:cNvSpPr>
          <p:nvPr/>
        </p:nvSpPr>
        <p:spPr>
          <a:xfrm>
            <a:off x="323528" y="3654251"/>
            <a:ext cx="8229600"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300" b="1" dirty="0"/>
              <a:t>成本与人力投入：</a:t>
            </a:r>
            <a:r>
              <a:rPr lang="zh-CN" altLang="en-US" sz="1300" dirty="0"/>
              <a:t>项目开始时“</a:t>
            </a:r>
            <a:r>
              <a:rPr lang="zh-CN" altLang="en-US" sz="1300" dirty="0">
                <a:solidFill>
                  <a:srgbClr val="FF0000"/>
                </a:solidFill>
              </a:rPr>
              <a:t>缓慢增加</a:t>
            </a:r>
            <a:r>
              <a:rPr lang="zh-CN" altLang="en-US" sz="1300" dirty="0"/>
              <a:t>”，在“</a:t>
            </a:r>
            <a:r>
              <a:rPr lang="zh-CN" altLang="en-US" sz="1300" dirty="0">
                <a:solidFill>
                  <a:srgbClr val="FF0000"/>
                </a:solidFill>
              </a:rPr>
              <a:t>执行工作</a:t>
            </a:r>
            <a:r>
              <a:rPr lang="zh-CN" altLang="en-US" sz="1300" dirty="0"/>
              <a:t>”期间</a:t>
            </a:r>
            <a:r>
              <a:rPr lang="zh-CN" altLang="en-US" sz="1300" dirty="0">
                <a:solidFill>
                  <a:srgbClr val="FF0000"/>
                </a:solidFill>
              </a:rPr>
              <a:t>达到最高</a:t>
            </a:r>
            <a:r>
              <a:rPr lang="zh-CN" altLang="en-US" sz="1300" dirty="0"/>
              <a:t>，项目快结束时“</a:t>
            </a:r>
            <a:r>
              <a:rPr lang="zh-CN" altLang="en-US" sz="1300" dirty="0">
                <a:solidFill>
                  <a:srgbClr val="FF0000"/>
                </a:solidFill>
              </a:rPr>
              <a:t>迅速回落</a:t>
            </a:r>
            <a:r>
              <a:rPr lang="zh-CN" altLang="en-US" sz="1300" dirty="0"/>
              <a:t>”</a:t>
            </a:r>
            <a:endParaRPr lang="en-US" altLang="zh-CN" sz="1300" dirty="0"/>
          </a:p>
          <a:p>
            <a:pPr>
              <a:lnSpc>
                <a:spcPct val="150000"/>
              </a:lnSpc>
              <a:buFont typeface="Wingdings" panose="05000000000000000000" pitchFamily="2" charset="2"/>
              <a:buChar char="Ø"/>
            </a:pPr>
            <a:r>
              <a:rPr lang="zh-CN" altLang="en-US" sz="1300" b="1" dirty="0"/>
              <a:t>风险与不确定性、相关方的影响力、变更的</a:t>
            </a:r>
            <a:r>
              <a:rPr lang="zh-CN" altLang="en-US" sz="1300" b="1" dirty="0">
                <a:solidFill>
                  <a:srgbClr val="FF0000"/>
                </a:solidFill>
              </a:rPr>
              <a:t>数量</a:t>
            </a:r>
            <a:r>
              <a:rPr lang="zh-CN" altLang="en-US" sz="1300" b="1" dirty="0"/>
              <a:t>：</a:t>
            </a:r>
            <a:r>
              <a:rPr lang="zh-CN" altLang="en-US" sz="1300" dirty="0"/>
              <a:t>项目开始时最大，后续“</a:t>
            </a:r>
            <a:r>
              <a:rPr lang="zh-CN" altLang="en-US" sz="1300" dirty="0">
                <a:solidFill>
                  <a:srgbClr val="FF0000"/>
                </a:solidFill>
              </a:rPr>
              <a:t>逐步降低</a:t>
            </a:r>
            <a:r>
              <a:rPr lang="zh-CN" altLang="en-US" sz="1300" dirty="0"/>
              <a:t>”</a:t>
            </a:r>
            <a:endParaRPr lang="en-US" altLang="zh-CN" sz="1300" dirty="0"/>
          </a:p>
          <a:p>
            <a:pPr>
              <a:lnSpc>
                <a:spcPct val="150000"/>
              </a:lnSpc>
              <a:buFont typeface="Wingdings" panose="05000000000000000000" pitchFamily="2" charset="2"/>
              <a:buChar char="Ø"/>
            </a:pPr>
            <a:r>
              <a:rPr lang="zh-CN" altLang="en-US" sz="1300" b="1" dirty="0"/>
              <a:t>变更的</a:t>
            </a:r>
            <a:r>
              <a:rPr lang="zh-CN" altLang="en-US" sz="1300" b="1" dirty="0">
                <a:solidFill>
                  <a:srgbClr val="FF0000"/>
                </a:solidFill>
              </a:rPr>
              <a:t>代价</a:t>
            </a:r>
            <a:r>
              <a:rPr lang="zh-CN" altLang="en-US" sz="1300" b="1" dirty="0"/>
              <a:t>、风险的</a:t>
            </a:r>
            <a:r>
              <a:rPr lang="zh-CN" altLang="en-US" sz="1300" b="1" dirty="0">
                <a:solidFill>
                  <a:srgbClr val="FF0000"/>
                </a:solidFill>
              </a:rPr>
              <a:t>影响</a:t>
            </a:r>
            <a:r>
              <a:rPr lang="zh-CN" altLang="en-US" sz="1300" b="1" dirty="0"/>
              <a:t>：</a:t>
            </a:r>
            <a:r>
              <a:rPr lang="zh-CN" altLang="en-US" sz="1300" dirty="0"/>
              <a:t>项目开始时较小，后续“</a:t>
            </a:r>
            <a:r>
              <a:rPr lang="zh-CN" altLang="en-US" sz="1300" dirty="0">
                <a:solidFill>
                  <a:srgbClr val="FF0000"/>
                </a:solidFill>
              </a:rPr>
              <a:t>显著增高</a:t>
            </a:r>
            <a:r>
              <a:rPr lang="zh-CN" altLang="en-US" sz="1300" dirty="0"/>
              <a:t>”</a:t>
            </a:r>
            <a:endParaRPr lang="en-US" altLang="zh-CN" sz="1300" dirty="0"/>
          </a:p>
        </p:txBody>
      </p:sp>
      <p:sp>
        <p:nvSpPr>
          <p:cNvPr id="69" name="标题 3"/>
          <p:cNvSpPr txBox="1">
            <a:spLocks/>
          </p:cNvSpPr>
          <p:nvPr/>
        </p:nvSpPr>
        <p:spPr>
          <a:xfrm>
            <a:off x="457200" y="125859"/>
            <a:ext cx="6275040" cy="342652"/>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a:t>第</a:t>
            </a:r>
            <a:r>
              <a:rPr lang="en-US" altLang="zh-CN" sz="2000"/>
              <a:t>1</a:t>
            </a:r>
            <a:r>
              <a:rPr lang="zh-CN" altLang="en-US" sz="2000"/>
              <a:t>章 引论</a:t>
            </a:r>
            <a:endParaRPr lang="zh-CN" altLang="en-US" sz="2000" dirty="0"/>
          </a:p>
        </p:txBody>
      </p:sp>
      <p:pic>
        <p:nvPicPr>
          <p:cNvPr id="2" name="图片 1">
            <a:extLst>
              <a:ext uri="{FF2B5EF4-FFF2-40B4-BE49-F238E27FC236}">
                <a16:creationId xmlns:a16="http://schemas.microsoft.com/office/drawing/2014/main" id="{8231BB59-6632-4E14-B9F7-FA7DA681FB59}"/>
              </a:ext>
            </a:extLst>
          </p:cNvPr>
          <p:cNvPicPr>
            <a:picLocks noChangeAspect="1"/>
          </p:cNvPicPr>
          <p:nvPr/>
        </p:nvPicPr>
        <p:blipFill>
          <a:blip r:embed="rId3"/>
          <a:stretch>
            <a:fillRect/>
          </a:stretch>
        </p:blipFill>
        <p:spPr>
          <a:xfrm>
            <a:off x="467544" y="862400"/>
            <a:ext cx="4587123" cy="2634073"/>
          </a:xfrm>
          <a:prstGeom prst="rect">
            <a:avLst/>
          </a:prstGeom>
        </p:spPr>
      </p:pic>
    </p:spTree>
    <p:extLst>
      <p:ext uri="{BB962C8B-B14F-4D97-AF65-F5344CB8AC3E}">
        <p14:creationId xmlns:p14="http://schemas.microsoft.com/office/powerpoint/2010/main" val="237182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什么是开发生命周期</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809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开发生命周期</a:t>
            </a:r>
            <a:r>
              <a:rPr lang="en-US" altLang="zh-CN" sz="1400" dirty="0"/>
              <a:t>----</a:t>
            </a:r>
            <a:r>
              <a:rPr lang="zh-CN" altLang="en-US" sz="1400" dirty="0"/>
              <a:t>项目生命周期内</a:t>
            </a:r>
            <a:r>
              <a:rPr lang="zh-CN" altLang="en-US" sz="1400" dirty="0">
                <a:solidFill>
                  <a:srgbClr val="FF0000"/>
                </a:solidFill>
              </a:rPr>
              <a:t>与</a:t>
            </a:r>
            <a:r>
              <a:rPr lang="zh-CN" altLang="en-US" sz="1400" dirty="0"/>
              <a:t>（产品、服务或成果的）</a:t>
            </a:r>
            <a:r>
              <a:rPr lang="zh-CN" altLang="en-US" sz="1400" dirty="0">
                <a:solidFill>
                  <a:srgbClr val="FF0000"/>
                </a:solidFill>
              </a:rPr>
              <a:t>开发相关的</a:t>
            </a:r>
            <a:r>
              <a:rPr lang="zh-CN" altLang="en-US" sz="1400" dirty="0"/>
              <a:t>一个或多个</a:t>
            </a:r>
            <a:r>
              <a:rPr lang="zh-CN" altLang="en-US" sz="1400" dirty="0">
                <a:solidFill>
                  <a:srgbClr val="FF0000"/>
                </a:solidFill>
              </a:rPr>
              <a:t>阶段</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 开发生命周期可以是：</a:t>
            </a:r>
            <a:r>
              <a:rPr lang="zh-CN" altLang="en-US" sz="1400" dirty="0">
                <a:solidFill>
                  <a:srgbClr val="FF0000"/>
                </a:solidFill>
              </a:rPr>
              <a:t>预测型</a:t>
            </a:r>
            <a:r>
              <a:rPr lang="zh-CN" altLang="en-US" sz="1400" dirty="0"/>
              <a:t>、</a:t>
            </a:r>
            <a:r>
              <a:rPr lang="zh-CN" altLang="en-US" sz="1400" dirty="0">
                <a:solidFill>
                  <a:srgbClr val="FF0000"/>
                </a:solidFill>
              </a:rPr>
              <a:t>迭代型、增量型、适应型、混合型</a:t>
            </a:r>
            <a:r>
              <a:rPr lang="zh-CN" altLang="en-US" sz="1400" dirty="0"/>
              <a:t>。</a:t>
            </a:r>
            <a:endParaRPr lang="en-US" altLang="zh-CN" sz="1400" dirty="0"/>
          </a:p>
        </p:txBody>
      </p:sp>
      <p:pic>
        <p:nvPicPr>
          <p:cNvPr id="24" name="图片 23">
            <a:extLst>
              <a:ext uri="{FF2B5EF4-FFF2-40B4-BE49-F238E27FC236}">
                <a16:creationId xmlns:a16="http://schemas.microsoft.com/office/drawing/2014/main" id="{7E93A4F0-8469-4617-B306-219AA1E8D068}"/>
              </a:ext>
            </a:extLst>
          </p:cNvPr>
          <p:cNvPicPr>
            <a:picLocks noChangeAspect="1"/>
          </p:cNvPicPr>
          <p:nvPr/>
        </p:nvPicPr>
        <p:blipFill>
          <a:blip r:embed="rId4"/>
          <a:stretch>
            <a:fillRect/>
          </a:stretch>
        </p:blipFill>
        <p:spPr>
          <a:xfrm>
            <a:off x="539552" y="1590493"/>
            <a:ext cx="6336704" cy="3200846"/>
          </a:xfrm>
          <a:prstGeom prst="rect">
            <a:avLst/>
          </a:prstGeom>
        </p:spPr>
      </p:pic>
    </p:spTree>
    <p:extLst>
      <p:ext uri="{BB962C8B-B14F-4D97-AF65-F5344CB8AC3E}">
        <p14:creationId xmlns:p14="http://schemas.microsoft.com/office/powerpoint/2010/main" val="71876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441979-908D-41C4-8C87-5C90840CE946}"/>
              </a:ext>
            </a:extLst>
          </p:cNvPr>
          <p:cNvSpPr txBox="1">
            <a:spLocks/>
          </p:cNvSpPr>
          <p:nvPr/>
        </p:nvSpPr>
        <p:spPr>
          <a:xfrm>
            <a:off x="457200" y="125859"/>
            <a:ext cx="6275040" cy="37754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引论（补充：预测型示例）</a:t>
            </a:r>
          </a:p>
        </p:txBody>
      </p:sp>
      <p:pic>
        <p:nvPicPr>
          <p:cNvPr id="3" name="Picture 9" descr="横线 副本">
            <a:extLst>
              <a:ext uri="{FF2B5EF4-FFF2-40B4-BE49-F238E27FC236}">
                <a16:creationId xmlns:a16="http://schemas.microsoft.com/office/drawing/2014/main" id="{27118AB7-A6A6-45ED-A9E0-8C13F5A07BCF}"/>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5" name="内容占位符 4">
            <a:extLst>
              <a:ext uri="{FF2B5EF4-FFF2-40B4-BE49-F238E27FC236}">
                <a16:creationId xmlns:a16="http://schemas.microsoft.com/office/drawing/2014/main" id="{F5C93548-F8FD-4B2F-B851-EE25E05D2200}"/>
              </a:ext>
            </a:extLst>
          </p:cNvPr>
          <p:cNvSpPr txBox="1">
            <a:spLocks/>
          </p:cNvSpPr>
          <p:nvPr/>
        </p:nvSpPr>
        <p:spPr>
          <a:xfrm>
            <a:off x="2735796" y="3313957"/>
            <a:ext cx="3672408" cy="1467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预测型生命周期（瀑布型、</a:t>
            </a:r>
            <a:r>
              <a:rPr lang="zh-CN" altLang="en-US" sz="1400" b="1" dirty="0">
                <a:solidFill>
                  <a:srgbClr val="FF0000"/>
                </a:solidFill>
              </a:rPr>
              <a:t>计划驱动</a:t>
            </a:r>
            <a:r>
              <a:rPr lang="zh-CN" altLang="en-US" sz="1400" b="1" dirty="0"/>
              <a:t>）</a:t>
            </a:r>
            <a:endParaRPr lang="en-US" altLang="zh-CN" sz="1400" b="1" dirty="0"/>
          </a:p>
          <a:p>
            <a:pPr>
              <a:lnSpc>
                <a:spcPct val="150000"/>
              </a:lnSpc>
              <a:buBlip>
                <a:blip r:embed="rId3"/>
              </a:buBlip>
            </a:pPr>
            <a:r>
              <a:rPr lang="zh-CN" altLang="en-US" sz="1400" dirty="0"/>
              <a:t>范围、进度、成本在</a:t>
            </a:r>
            <a:r>
              <a:rPr lang="zh-CN" altLang="en-US" sz="1400" dirty="0">
                <a:solidFill>
                  <a:srgbClr val="FF0000"/>
                </a:solidFill>
              </a:rPr>
              <a:t>早期阶段</a:t>
            </a:r>
            <a:r>
              <a:rPr lang="zh-CN" altLang="en-US" sz="1400" dirty="0"/>
              <a:t>就确定。</a:t>
            </a:r>
            <a:endParaRPr lang="en-US" altLang="zh-CN" sz="1400" dirty="0"/>
          </a:p>
          <a:p>
            <a:pPr marL="285750" indent="-285750">
              <a:lnSpc>
                <a:spcPct val="150000"/>
              </a:lnSpc>
              <a:buFont typeface="Wingdings" panose="05000000000000000000" pitchFamily="2" charset="2"/>
              <a:buChar char="l"/>
            </a:pPr>
            <a:r>
              <a:rPr lang="zh-CN" altLang="en-US" sz="1400" dirty="0">
                <a:solidFill>
                  <a:srgbClr val="FF0000"/>
                </a:solidFill>
              </a:rPr>
              <a:t>按计划执行</a:t>
            </a:r>
            <a:r>
              <a:rPr lang="zh-CN" altLang="en-US" sz="1400" dirty="0"/>
              <a:t>、</a:t>
            </a:r>
            <a:r>
              <a:rPr lang="zh-CN" altLang="en-US" sz="1400" dirty="0">
                <a:solidFill>
                  <a:srgbClr val="FF0000"/>
                </a:solidFill>
              </a:rPr>
              <a:t>一次交付</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solidFill>
                  <a:srgbClr val="FF0000"/>
                </a:solidFill>
              </a:rPr>
              <a:t>充分了解产品</a:t>
            </a:r>
            <a:r>
              <a:rPr lang="zh-CN" altLang="en-US" sz="1400" dirty="0"/>
              <a:t>；</a:t>
            </a:r>
            <a:r>
              <a:rPr lang="zh-CN" altLang="en-US" sz="1400" dirty="0">
                <a:solidFill>
                  <a:srgbClr val="FF0000"/>
                </a:solidFill>
              </a:rPr>
              <a:t>有厚实的行业基础</a:t>
            </a:r>
            <a:r>
              <a:rPr lang="zh-CN" altLang="en-US" sz="1400" dirty="0"/>
              <a:t>；</a:t>
            </a:r>
            <a:endParaRPr lang="en-US" altLang="zh-CN" sz="1400" dirty="0">
              <a:solidFill>
                <a:srgbClr val="FF0000"/>
              </a:solidFill>
            </a:endParaRPr>
          </a:p>
          <a:p>
            <a:pPr marL="285750" indent="-285750">
              <a:lnSpc>
                <a:spcPct val="150000"/>
              </a:lnSpc>
              <a:buFont typeface="Wingdings" panose="05000000000000000000" pitchFamily="2" charset="2"/>
              <a:buChar char="l"/>
            </a:pPr>
            <a:endParaRPr lang="en-US" altLang="zh-CN" sz="1400" dirty="0"/>
          </a:p>
        </p:txBody>
      </p:sp>
      <p:graphicFrame>
        <p:nvGraphicFramePr>
          <p:cNvPr id="6" name="图示 5">
            <a:extLst>
              <a:ext uri="{FF2B5EF4-FFF2-40B4-BE49-F238E27FC236}">
                <a16:creationId xmlns:a16="http://schemas.microsoft.com/office/drawing/2014/main" id="{FA5919CB-D814-4341-B026-E5EF4196A1FA}"/>
              </a:ext>
            </a:extLst>
          </p:cNvPr>
          <p:cNvGraphicFramePr/>
          <p:nvPr>
            <p:extLst>
              <p:ext uri="{D42A27DB-BD31-4B8C-83A1-F6EECF244321}">
                <p14:modId xmlns:p14="http://schemas.microsoft.com/office/powerpoint/2010/main" val="1755666070"/>
              </p:ext>
            </p:extLst>
          </p:nvPr>
        </p:nvGraphicFramePr>
        <p:xfrm>
          <a:off x="755576" y="701923"/>
          <a:ext cx="7776864" cy="26120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639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441979-908D-41C4-8C87-5C90840CE946}"/>
              </a:ext>
            </a:extLst>
          </p:cNvPr>
          <p:cNvSpPr txBox="1">
            <a:spLocks/>
          </p:cNvSpPr>
          <p:nvPr/>
        </p:nvSpPr>
        <p:spPr>
          <a:xfrm>
            <a:off x="457200" y="125859"/>
            <a:ext cx="6275040" cy="37754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引论（补充：迭代型示例）</a:t>
            </a:r>
          </a:p>
        </p:txBody>
      </p:sp>
      <p:pic>
        <p:nvPicPr>
          <p:cNvPr id="3" name="Picture 9" descr="横线 副本">
            <a:extLst>
              <a:ext uri="{FF2B5EF4-FFF2-40B4-BE49-F238E27FC236}">
                <a16:creationId xmlns:a16="http://schemas.microsoft.com/office/drawing/2014/main" id="{27118AB7-A6A6-45ED-A9E0-8C13F5A07BCF}"/>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graphicFrame>
        <p:nvGraphicFramePr>
          <p:cNvPr id="6" name="图示 5">
            <a:extLst>
              <a:ext uri="{FF2B5EF4-FFF2-40B4-BE49-F238E27FC236}">
                <a16:creationId xmlns:a16="http://schemas.microsoft.com/office/drawing/2014/main" id="{98B7B041-BFB1-4C3E-B2C6-8BF5D38B55E0}"/>
              </a:ext>
            </a:extLst>
          </p:cNvPr>
          <p:cNvGraphicFramePr/>
          <p:nvPr>
            <p:extLst>
              <p:ext uri="{D42A27DB-BD31-4B8C-83A1-F6EECF244321}">
                <p14:modId xmlns:p14="http://schemas.microsoft.com/office/powerpoint/2010/main" val="715698025"/>
              </p:ext>
            </p:extLst>
          </p:nvPr>
        </p:nvGraphicFramePr>
        <p:xfrm>
          <a:off x="881844" y="1183320"/>
          <a:ext cx="2267744" cy="1618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a:extLst>
              <a:ext uri="{FF2B5EF4-FFF2-40B4-BE49-F238E27FC236}">
                <a16:creationId xmlns:a16="http://schemas.microsoft.com/office/drawing/2014/main" id="{60F1EA39-068E-4036-B818-B4CA179B6AB9}"/>
              </a:ext>
            </a:extLst>
          </p:cNvPr>
          <p:cNvSpPr/>
          <p:nvPr/>
        </p:nvSpPr>
        <p:spPr>
          <a:xfrm>
            <a:off x="179512" y="995755"/>
            <a:ext cx="864096" cy="199868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1.0</a:t>
            </a:r>
            <a:r>
              <a:rPr lang="zh-CN" altLang="en-US" sz="1200" b="1" dirty="0">
                <a:solidFill>
                  <a:schemeClr val="tx1"/>
                </a:solidFill>
                <a:latin typeface="微软雅黑" panose="020B0503020204020204" pitchFamily="34" charset="-122"/>
                <a:ea typeface="微软雅黑" panose="020B0503020204020204" pitchFamily="34" charset="-122"/>
              </a:rPr>
              <a:t>版</a:t>
            </a:r>
            <a:endParaRPr lang="en-US" altLang="zh-CN" sz="1200" b="1" dirty="0">
              <a:solidFill>
                <a:schemeClr val="tx1"/>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聊天</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支付</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朋友圈</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摇一摇</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漂流瓶</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收藏</a:t>
            </a:r>
          </a:p>
        </p:txBody>
      </p:sp>
      <p:graphicFrame>
        <p:nvGraphicFramePr>
          <p:cNvPr id="9" name="图示 8">
            <a:extLst>
              <a:ext uri="{FF2B5EF4-FFF2-40B4-BE49-F238E27FC236}">
                <a16:creationId xmlns:a16="http://schemas.microsoft.com/office/drawing/2014/main" id="{43F9E79A-6C99-4B09-926A-B1D9876E8DAB}"/>
              </a:ext>
            </a:extLst>
          </p:cNvPr>
          <p:cNvGraphicFramePr/>
          <p:nvPr>
            <p:extLst>
              <p:ext uri="{D42A27DB-BD31-4B8C-83A1-F6EECF244321}">
                <p14:modId xmlns:p14="http://schemas.microsoft.com/office/powerpoint/2010/main" val="1867178308"/>
              </p:ext>
            </p:extLst>
          </p:nvPr>
        </p:nvGraphicFramePr>
        <p:xfrm>
          <a:off x="3905261" y="1258579"/>
          <a:ext cx="2267744" cy="16184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矩形 9">
            <a:extLst>
              <a:ext uri="{FF2B5EF4-FFF2-40B4-BE49-F238E27FC236}">
                <a16:creationId xmlns:a16="http://schemas.microsoft.com/office/drawing/2014/main" id="{B98F7D0F-FC90-461E-849F-E28C0645E935}"/>
              </a:ext>
            </a:extLst>
          </p:cNvPr>
          <p:cNvSpPr/>
          <p:nvPr/>
        </p:nvSpPr>
        <p:spPr>
          <a:xfrm>
            <a:off x="3207277" y="1068465"/>
            <a:ext cx="864096" cy="199868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1.1</a:t>
            </a:r>
            <a:r>
              <a:rPr lang="zh-CN" altLang="en-US" sz="1200" b="1" dirty="0">
                <a:solidFill>
                  <a:schemeClr val="tx1"/>
                </a:solidFill>
                <a:latin typeface="微软雅黑" panose="020B0503020204020204" pitchFamily="34" charset="-122"/>
                <a:ea typeface="微软雅黑" panose="020B0503020204020204" pitchFamily="34" charset="-122"/>
              </a:rPr>
              <a:t>版</a:t>
            </a:r>
            <a:endParaRPr lang="en-US" altLang="zh-CN" sz="1200" b="1" dirty="0">
              <a:solidFill>
                <a:schemeClr val="tx1"/>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聊天</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支付</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朋友圈</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摇一摇</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漂流瓶</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收藏</a:t>
            </a:r>
          </a:p>
        </p:txBody>
      </p:sp>
      <p:graphicFrame>
        <p:nvGraphicFramePr>
          <p:cNvPr id="11" name="图示 10">
            <a:extLst>
              <a:ext uri="{FF2B5EF4-FFF2-40B4-BE49-F238E27FC236}">
                <a16:creationId xmlns:a16="http://schemas.microsoft.com/office/drawing/2014/main" id="{305B3DB4-DB6E-4C39-84E6-97B77E6EEBDD}"/>
              </a:ext>
            </a:extLst>
          </p:cNvPr>
          <p:cNvGraphicFramePr/>
          <p:nvPr>
            <p:extLst>
              <p:ext uri="{D42A27DB-BD31-4B8C-83A1-F6EECF244321}">
                <p14:modId xmlns:p14="http://schemas.microsoft.com/office/powerpoint/2010/main" val="1874645531"/>
              </p:ext>
            </p:extLst>
          </p:nvPr>
        </p:nvGraphicFramePr>
        <p:xfrm>
          <a:off x="6907912" y="1266226"/>
          <a:ext cx="2267744" cy="16184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矩形 11">
            <a:extLst>
              <a:ext uri="{FF2B5EF4-FFF2-40B4-BE49-F238E27FC236}">
                <a16:creationId xmlns:a16="http://schemas.microsoft.com/office/drawing/2014/main" id="{7B4D11A9-7E43-4772-9750-49AEA6E58D75}"/>
              </a:ext>
            </a:extLst>
          </p:cNvPr>
          <p:cNvSpPr/>
          <p:nvPr/>
        </p:nvSpPr>
        <p:spPr>
          <a:xfrm>
            <a:off x="6173005" y="1076112"/>
            <a:ext cx="864096" cy="199868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2.0</a:t>
            </a:r>
            <a:r>
              <a:rPr lang="zh-CN" altLang="en-US" sz="1200" b="1" dirty="0">
                <a:solidFill>
                  <a:schemeClr val="tx1"/>
                </a:solidFill>
                <a:latin typeface="微软雅黑" panose="020B0503020204020204" pitchFamily="34" charset="-122"/>
                <a:ea typeface="微软雅黑" panose="020B0503020204020204" pitchFamily="34" charset="-122"/>
              </a:rPr>
              <a:t>版</a:t>
            </a:r>
            <a:endParaRPr lang="en-US" altLang="zh-CN" sz="1200" b="1" dirty="0">
              <a:solidFill>
                <a:schemeClr val="tx1"/>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聊天</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支付</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朋友圈</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摇一摇</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漂流瓶</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收藏</a:t>
            </a:r>
          </a:p>
        </p:txBody>
      </p:sp>
      <p:cxnSp>
        <p:nvCxnSpPr>
          <p:cNvPr id="14" name="直接连接符 13">
            <a:extLst>
              <a:ext uri="{FF2B5EF4-FFF2-40B4-BE49-F238E27FC236}">
                <a16:creationId xmlns:a16="http://schemas.microsoft.com/office/drawing/2014/main" id="{D3F4CEE0-44A7-429E-A49A-D6FAF0913CDD}"/>
              </a:ext>
            </a:extLst>
          </p:cNvPr>
          <p:cNvCxnSpPr>
            <a:cxnSpLocks/>
          </p:cNvCxnSpPr>
          <p:nvPr/>
        </p:nvCxnSpPr>
        <p:spPr>
          <a:xfrm>
            <a:off x="2987824" y="923747"/>
            <a:ext cx="0" cy="2143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EC23994-EC29-4431-AC3D-875EC9B6B2BE}"/>
              </a:ext>
            </a:extLst>
          </p:cNvPr>
          <p:cNvCxnSpPr>
            <a:cxnSpLocks/>
          </p:cNvCxnSpPr>
          <p:nvPr/>
        </p:nvCxnSpPr>
        <p:spPr>
          <a:xfrm>
            <a:off x="5940152" y="917947"/>
            <a:ext cx="0" cy="2149207"/>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A26EFFC1-CB48-4C97-99D2-62424A9C973B}"/>
              </a:ext>
            </a:extLst>
          </p:cNvPr>
          <p:cNvSpPr/>
          <p:nvPr/>
        </p:nvSpPr>
        <p:spPr>
          <a:xfrm>
            <a:off x="4662384" y="3237114"/>
            <a:ext cx="4072052" cy="1670073"/>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        迭代型生命周期，项目范围通常于项目生命周期的早期确定，但时间及成本估算将随着项目团队对产品理解的不断深入而定期修改。迭代方法是通过一系列</a:t>
            </a:r>
            <a:r>
              <a:rPr lang="zh-CN" altLang="en-US" sz="1400" b="1" dirty="0">
                <a:solidFill>
                  <a:srgbClr val="FF0000"/>
                </a:solidFill>
                <a:latin typeface="微软雅黑" panose="020B0503020204020204" pitchFamily="34" charset="-122"/>
                <a:ea typeface="微软雅黑" panose="020B0503020204020204" pitchFamily="34" charset="-122"/>
              </a:rPr>
              <a:t>重复的循环</a:t>
            </a:r>
            <a:r>
              <a:rPr lang="zh-CN" altLang="en-US" sz="1400" b="1" dirty="0">
                <a:latin typeface="微软雅黑" panose="020B0503020204020204" pitchFamily="34" charset="-122"/>
                <a:ea typeface="微软雅黑" panose="020B0503020204020204" pitchFamily="34" charset="-122"/>
              </a:rPr>
              <a:t>活动来开发产品。</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总结：</a:t>
            </a:r>
            <a:r>
              <a:rPr lang="zh-CN" altLang="en-US" sz="1400" b="1" dirty="0">
                <a:solidFill>
                  <a:srgbClr val="FF0000"/>
                </a:solidFill>
                <a:latin typeface="微软雅黑" panose="020B0503020204020204" pitchFamily="34" charset="-122"/>
                <a:ea typeface="微软雅黑" panose="020B0503020204020204" pitchFamily="34" charset="-122"/>
              </a:rPr>
              <a:t>从“模糊”到“清晰”</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6E6F2374-F8AC-43CD-B7A4-334DC8C601E3}"/>
              </a:ext>
            </a:extLst>
          </p:cNvPr>
          <p:cNvPicPr>
            <a:picLocks noChangeAspect="1"/>
          </p:cNvPicPr>
          <p:nvPr/>
        </p:nvPicPr>
        <p:blipFill>
          <a:blip r:embed="rId18"/>
          <a:stretch>
            <a:fillRect/>
          </a:stretch>
        </p:blipFill>
        <p:spPr>
          <a:xfrm>
            <a:off x="179512" y="3279101"/>
            <a:ext cx="4302106" cy="1614687"/>
          </a:xfrm>
          <a:prstGeom prst="rect">
            <a:avLst/>
          </a:prstGeom>
        </p:spPr>
      </p:pic>
      <p:pic>
        <p:nvPicPr>
          <p:cNvPr id="7" name="图片 6">
            <a:extLst>
              <a:ext uri="{FF2B5EF4-FFF2-40B4-BE49-F238E27FC236}">
                <a16:creationId xmlns:a16="http://schemas.microsoft.com/office/drawing/2014/main" id="{99E6F885-F0CB-4B97-9BF7-12755A84847B}"/>
              </a:ext>
            </a:extLst>
          </p:cNvPr>
          <p:cNvPicPr>
            <a:picLocks noChangeAspect="1"/>
          </p:cNvPicPr>
          <p:nvPr/>
        </p:nvPicPr>
        <p:blipFill>
          <a:blip r:embed="rId19"/>
          <a:stretch>
            <a:fillRect/>
          </a:stretch>
        </p:blipFill>
        <p:spPr>
          <a:xfrm>
            <a:off x="3415479" y="4057319"/>
            <a:ext cx="489782" cy="686344"/>
          </a:xfrm>
          <a:prstGeom prst="rect">
            <a:avLst/>
          </a:prstGeom>
        </p:spPr>
      </p:pic>
    </p:spTree>
    <p:extLst>
      <p:ext uri="{BB962C8B-B14F-4D97-AF65-F5344CB8AC3E}">
        <p14:creationId xmlns:p14="http://schemas.microsoft.com/office/powerpoint/2010/main" val="5629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441979-908D-41C4-8C87-5C90840CE946}"/>
              </a:ext>
            </a:extLst>
          </p:cNvPr>
          <p:cNvSpPr txBox="1">
            <a:spLocks/>
          </p:cNvSpPr>
          <p:nvPr/>
        </p:nvSpPr>
        <p:spPr>
          <a:xfrm>
            <a:off x="457200" y="125859"/>
            <a:ext cx="6275040" cy="37754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引论（补充：增量型示例）</a:t>
            </a:r>
          </a:p>
        </p:txBody>
      </p:sp>
      <p:pic>
        <p:nvPicPr>
          <p:cNvPr id="3" name="Picture 9" descr="横线 副本">
            <a:extLst>
              <a:ext uri="{FF2B5EF4-FFF2-40B4-BE49-F238E27FC236}">
                <a16:creationId xmlns:a16="http://schemas.microsoft.com/office/drawing/2014/main" id="{27118AB7-A6A6-45ED-A9E0-8C13F5A07BCF}"/>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25" name="矩形 24">
            <a:extLst>
              <a:ext uri="{FF2B5EF4-FFF2-40B4-BE49-F238E27FC236}">
                <a16:creationId xmlns:a16="http://schemas.microsoft.com/office/drawing/2014/main" id="{A26EFFC1-CB48-4C97-99D2-62424A9C973B}"/>
              </a:ext>
            </a:extLst>
          </p:cNvPr>
          <p:cNvSpPr/>
          <p:nvPr/>
        </p:nvSpPr>
        <p:spPr>
          <a:xfrm>
            <a:off x="4435572" y="2760183"/>
            <a:ext cx="4409585" cy="1670073"/>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        增量型生命周期是通过在预定的时间区间内</a:t>
            </a:r>
            <a:r>
              <a:rPr lang="zh-CN" altLang="en-US" sz="1400" b="1" dirty="0">
                <a:solidFill>
                  <a:srgbClr val="FF0000"/>
                </a:solidFill>
                <a:latin typeface="微软雅黑" panose="020B0503020204020204" pitchFamily="34" charset="-122"/>
                <a:ea typeface="微软雅黑" panose="020B0503020204020204" pitchFamily="34" charset="-122"/>
              </a:rPr>
              <a:t>渐进增加</a:t>
            </a:r>
            <a:r>
              <a:rPr lang="zh-CN" altLang="en-US" sz="1400" b="1" dirty="0">
                <a:latin typeface="微软雅黑" panose="020B0503020204020204" pitchFamily="34" charset="-122"/>
                <a:ea typeface="微软雅黑" panose="020B0503020204020204" pitchFamily="34" charset="-122"/>
              </a:rPr>
              <a:t>产品功能的一系列</a:t>
            </a:r>
            <a:r>
              <a:rPr lang="zh-CN" altLang="en-US" sz="1400" b="1" dirty="0">
                <a:solidFill>
                  <a:srgbClr val="FF0000"/>
                </a:solidFill>
                <a:latin typeface="微软雅黑" panose="020B0503020204020204" pitchFamily="34" charset="-122"/>
                <a:ea typeface="微软雅黑" panose="020B0503020204020204" pitchFamily="34" charset="-122"/>
              </a:rPr>
              <a:t>增量</a:t>
            </a:r>
            <a:r>
              <a:rPr lang="zh-CN" altLang="en-US" sz="1400" b="1" dirty="0">
                <a:latin typeface="微软雅黑" panose="020B0503020204020204" pitchFamily="34" charset="-122"/>
                <a:ea typeface="微软雅黑" panose="020B0503020204020204" pitchFamily="34" charset="-122"/>
              </a:rPr>
              <a:t>来产出可交付成果。只有在最后一次</a:t>
            </a:r>
            <a:r>
              <a:rPr lang="zh-CN" altLang="en-US" sz="1400" b="1" dirty="0">
                <a:solidFill>
                  <a:srgbClr val="FF0000"/>
                </a:solidFill>
                <a:latin typeface="微软雅黑" panose="020B0503020204020204" pitchFamily="34" charset="-122"/>
                <a:ea typeface="微软雅黑" panose="020B0503020204020204" pitchFamily="34" charset="-122"/>
              </a:rPr>
              <a:t>增量</a:t>
            </a:r>
            <a:r>
              <a:rPr lang="zh-CN" altLang="en-US" sz="1400" b="1" dirty="0">
                <a:latin typeface="微软雅黑" panose="020B0503020204020204" pitchFamily="34" charset="-122"/>
                <a:ea typeface="微软雅黑" panose="020B0503020204020204" pitchFamily="34" charset="-122"/>
              </a:rPr>
              <a:t>之后，可交付成果具有了必要和足够的能力，才能被视为完整的。</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总结：</a:t>
            </a:r>
            <a:r>
              <a:rPr lang="zh-CN" altLang="en-US" sz="1400" b="1" dirty="0">
                <a:solidFill>
                  <a:srgbClr val="FF0000"/>
                </a:solidFill>
                <a:latin typeface="微软雅黑" panose="020B0503020204020204" pitchFamily="34" charset="-122"/>
                <a:ea typeface="微软雅黑" panose="020B0503020204020204" pitchFamily="34" charset="-122"/>
              </a:rPr>
              <a:t>从“部分”到“整体”</a:t>
            </a:r>
            <a:endParaRPr lang="en-US" altLang="zh-CN" sz="1400" b="1"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BC001788-F85A-442F-A371-26693B48700F}"/>
              </a:ext>
            </a:extLst>
          </p:cNvPr>
          <p:cNvGrpSpPr/>
          <p:nvPr/>
        </p:nvGrpSpPr>
        <p:grpSpPr>
          <a:xfrm>
            <a:off x="2051720" y="1388713"/>
            <a:ext cx="1777896" cy="360040"/>
            <a:chOff x="424901" y="1143732"/>
            <a:chExt cx="1777896" cy="360040"/>
          </a:xfrm>
        </p:grpSpPr>
        <p:sp>
          <p:nvSpPr>
            <p:cNvPr id="13" name="矩形 12">
              <a:extLst>
                <a:ext uri="{FF2B5EF4-FFF2-40B4-BE49-F238E27FC236}">
                  <a16:creationId xmlns:a16="http://schemas.microsoft.com/office/drawing/2014/main" id="{4BA56DC0-8D93-4837-BD0C-45BC835F2048}"/>
                </a:ext>
              </a:extLst>
            </p:cNvPr>
            <p:cNvSpPr/>
            <p:nvPr/>
          </p:nvSpPr>
          <p:spPr>
            <a:xfrm>
              <a:off x="424901" y="1143732"/>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聊天</a:t>
              </a:r>
            </a:p>
          </p:txBody>
        </p:sp>
        <p:sp>
          <p:nvSpPr>
            <p:cNvPr id="15" name="矩形 14">
              <a:extLst>
                <a:ext uri="{FF2B5EF4-FFF2-40B4-BE49-F238E27FC236}">
                  <a16:creationId xmlns:a16="http://schemas.microsoft.com/office/drawing/2014/main" id="{10971814-4371-4725-9650-DC2F1AFD0F42}"/>
                </a:ext>
              </a:extLst>
            </p:cNvPr>
            <p:cNvSpPr/>
            <p:nvPr/>
          </p:nvSpPr>
          <p:spPr>
            <a:xfrm>
              <a:off x="1338701" y="1143732"/>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支付</a:t>
              </a:r>
            </a:p>
          </p:txBody>
        </p:sp>
      </p:grpSp>
      <p:grpSp>
        <p:nvGrpSpPr>
          <p:cNvPr id="5" name="组合 4">
            <a:extLst>
              <a:ext uri="{FF2B5EF4-FFF2-40B4-BE49-F238E27FC236}">
                <a16:creationId xmlns:a16="http://schemas.microsoft.com/office/drawing/2014/main" id="{61FDAF67-867D-4561-BF7A-ABC6196F095B}"/>
              </a:ext>
            </a:extLst>
          </p:cNvPr>
          <p:cNvGrpSpPr/>
          <p:nvPr/>
        </p:nvGrpSpPr>
        <p:grpSpPr>
          <a:xfrm>
            <a:off x="4388581" y="1174576"/>
            <a:ext cx="1800200" cy="788313"/>
            <a:chOff x="2771800" y="1143732"/>
            <a:chExt cx="1800200" cy="788313"/>
          </a:xfrm>
        </p:grpSpPr>
        <p:sp>
          <p:nvSpPr>
            <p:cNvPr id="17" name="矩形 16">
              <a:extLst>
                <a:ext uri="{FF2B5EF4-FFF2-40B4-BE49-F238E27FC236}">
                  <a16:creationId xmlns:a16="http://schemas.microsoft.com/office/drawing/2014/main" id="{18E236E4-F2FE-4F5E-BBB4-7BF4491E0CEC}"/>
                </a:ext>
              </a:extLst>
            </p:cNvPr>
            <p:cNvSpPr/>
            <p:nvPr/>
          </p:nvSpPr>
          <p:spPr>
            <a:xfrm>
              <a:off x="2771800" y="1143732"/>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聊天</a:t>
              </a:r>
            </a:p>
          </p:txBody>
        </p:sp>
        <p:sp>
          <p:nvSpPr>
            <p:cNvPr id="18" name="矩形 17">
              <a:extLst>
                <a:ext uri="{FF2B5EF4-FFF2-40B4-BE49-F238E27FC236}">
                  <a16:creationId xmlns:a16="http://schemas.microsoft.com/office/drawing/2014/main" id="{26B10E73-69F5-4F1A-9446-BFEB0A517202}"/>
                </a:ext>
              </a:extLst>
            </p:cNvPr>
            <p:cNvSpPr/>
            <p:nvPr/>
          </p:nvSpPr>
          <p:spPr>
            <a:xfrm>
              <a:off x="2771800" y="1572005"/>
              <a:ext cx="864096"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朋友圈</a:t>
              </a:r>
            </a:p>
          </p:txBody>
        </p:sp>
        <p:sp>
          <p:nvSpPr>
            <p:cNvPr id="19" name="矩形 18">
              <a:extLst>
                <a:ext uri="{FF2B5EF4-FFF2-40B4-BE49-F238E27FC236}">
                  <a16:creationId xmlns:a16="http://schemas.microsoft.com/office/drawing/2014/main" id="{7A2D73D3-2155-4845-9361-9E674B41EE89}"/>
                </a:ext>
              </a:extLst>
            </p:cNvPr>
            <p:cNvSpPr/>
            <p:nvPr/>
          </p:nvSpPr>
          <p:spPr>
            <a:xfrm>
              <a:off x="3707904" y="1143732"/>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支付</a:t>
              </a:r>
            </a:p>
          </p:txBody>
        </p:sp>
        <p:sp>
          <p:nvSpPr>
            <p:cNvPr id="20" name="矩形 19">
              <a:extLst>
                <a:ext uri="{FF2B5EF4-FFF2-40B4-BE49-F238E27FC236}">
                  <a16:creationId xmlns:a16="http://schemas.microsoft.com/office/drawing/2014/main" id="{8D6DBAC0-AF3F-41DA-B655-289B812FCB78}"/>
                </a:ext>
              </a:extLst>
            </p:cNvPr>
            <p:cNvSpPr/>
            <p:nvPr/>
          </p:nvSpPr>
          <p:spPr>
            <a:xfrm>
              <a:off x="3707904" y="1572005"/>
              <a:ext cx="864096"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摇一摇</a:t>
              </a:r>
            </a:p>
          </p:txBody>
        </p:sp>
      </p:grpSp>
      <p:grpSp>
        <p:nvGrpSpPr>
          <p:cNvPr id="7" name="组合 6">
            <a:extLst>
              <a:ext uri="{FF2B5EF4-FFF2-40B4-BE49-F238E27FC236}">
                <a16:creationId xmlns:a16="http://schemas.microsoft.com/office/drawing/2014/main" id="{57205015-573E-4686-AB91-16107F5F46FC}"/>
              </a:ext>
            </a:extLst>
          </p:cNvPr>
          <p:cNvGrpSpPr/>
          <p:nvPr/>
        </p:nvGrpSpPr>
        <p:grpSpPr>
          <a:xfrm>
            <a:off x="6747746" y="960440"/>
            <a:ext cx="1800200" cy="1227068"/>
            <a:chOff x="5652120" y="1133250"/>
            <a:chExt cx="1800200" cy="1227068"/>
          </a:xfrm>
        </p:grpSpPr>
        <p:sp>
          <p:nvSpPr>
            <p:cNvPr id="26" name="矩形 25">
              <a:extLst>
                <a:ext uri="{FF2B5EF4-FFF2-40B4-BE49-F238E27FC236}">
                  <a16:creationId xmlns:a16="http://schemas.microsoft.com/office/drawing/2014/main" id="{FBAD44CC-0F5F-44B3-891F-484C95AC8C65}"/>
                </a:ext>
              </a:extLst>
            </p:cNvPr>
            <p:cNvSpPr/>
            <p:nvPr/>
          </p:nvSpPr>
          <p:spPr>
            <a:xfrm>
              <a:off x="5652120" y="2000278"/>
              <a:ext cx="864096"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漂流瓶</a:t>
              </a:r>
            </a:p>
          </p:txBody>
        </p:sp>
        <p:sp>
          <p:nvSpPr>
            <p:cNvPr id="27" name="矩形 26">
              <a:extLst>
                <a:ext uri="{FF2B5EF4-FFF2-40B4-BE49-F238E27FC236}">
                  <a16:creationId xmlns:a16="http://schemas.microsoft.com/office/drawing/2014/main" id="{198AA6D6-512B-4285-934F-F7644645B872}"/>
                </a:ext>
              </a:extLst>
            </p:cNvPr>
            <p:cNvSpPr/>
            <p:nvPr/>
          </p:nvSpPr>
          <p:spPr>
            <a:xfrm>
              <a:off x="6588224" y="2000278"/>
              <a:ext cx="864096"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收藏</a:t>
              </a:r>
            </a:p>
          </p:txBody>
        </p:sp>
        <p:sp>
          <p:nvSpPr>
            <p:cNvPr id="28" name="矩形 27">
              <a:extLst>
                <a:ext uri="{FF2B5EF4-FFF2-40B4-BE49-F238E27FC236}">
                  <a16:creationId xmlns:a16="http://schemas.microsoft.com/office/drawing/2014/main" id="{0AA5A4B6-D96A-4398-873C-57B5BD65BCDD}"/>
                </a:ext>
              </a:extLst>
            </p:cNvPr>
            <p:cNvSpPr/>
            <p:nvPr/>
          </p:nvSpPr>
          <p:spPr>
            <a:xfrm>
              <a:off x="5652120" y="1133250"/>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聊天</a:t>
              </a:r>
            </a:p>
          </p:txBody>
        </p:sp>
        <p:sp>
          <p:nvSpPr>
            <p:cNvPr id="29" name="矩形 28">
              <a:extLst>
                <a:ext uri="{FF2B5EF4-FFF2-40B4-BE49-F238E27FC236}">
                  <a16:creationId xmlns:a16="http://schemas.microsoft.com/office/drawing/2014/main" id="{059DDB04-55F7-46AC-B9D5-9FD5034E9EF4}"/>
                </a:ext>
              </a:extLst>
            </p:cNvPr>
            <p:cNvSpPr/>
            <p:nvPr/>
          </p:nvSpPr>
          <p:spPr>
            <a:xfrm>
              <a:off x="5652120" y="1561523"/>
              <a:ext cx="864096"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朋友圈</a:t>
              </a:r>
            </a:p>
          </p:txBody>
        </p:sp>
        <p:sp>
          <p:nvSpPr>
            <p:cNvPr id="30" name="矩形 29">
              <a:extLst>
                <a:ext uri="{FF2B5EF4-FFF2-40B4-BE49-F238E27FC236}">
                  <a16:creationId xmlns:a16="http://schemas.microsoft.com/office/drawing/2014/main" id="{75BA0708-321C-45E9-ACD7-407C9CDB4E7A}"/>
                </a:ext>
              </a:extLst>
            </p:cNvPr>
            <p:cNvSpPr/>
            <p:nvPr/>
          </p:nvSpPr>
          <p:spPr>
            <a:xfrm>
              <a:off x="6588224" y="1133250"/>
              <a:ext cx="864096"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支付</a:t>
              </a:r>
            </a:p>
          </p:txBody>
        </p:sp>
        <p:sp>
          <p:nvSpPr>
            <p:cNvPr id="31" name="矩形 30">
              <a:extLst>
                <a:ext uri="{FF2B5EF4-FFF2-40B4-BE49-F238E27FC236}">
                  <a16:creationId xmlns:a16="http://schemas.microsoft.com/office/drawing/2014/main" id="{F029C87C-D7F8-49EE-AE8F-91C74954C420}"/>
                </a:ext>
              </a:extLst>
            </p:cNvPr>
            <p:cNvSpPr/>
            <p:nvPr/>
          </p:nvSpPr>
          <p:spPr>
            <a:xfrm>
              <a:off x="6588224" y="1561523"/>
              <a:ext cx="864096" cy="3600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摇一摇</a:t>
              </a:r>
            </a:p>
          </p:txBody>
        </p:sp>
      </p:grpSp>
      <p:sp>
        <p:nvSpPr>
          <p:cNvPr id="32" name="矩形 31">
            <a:extLst>
              <a:ext uri="{FF2B5EF4-FFF2-40B4-BE49-F238E27FC236}">
                <a16:creationId xmlns:a16="http://schemas.microsoft.com/office/drawing/2014/main" id="{F0969267-AD5C-45D3-A2AA-F2DA6EAFE3DE}"/>
              </a:ext>
            </a:extLst>
          </p:cNvPr>
          <p:cNvSpPr/>
          <p:nvPr/>
        </p:nvSpPr>
        <p:spPr>
          <a:xfrm>
            <a:off x="676612" y="786989"/>
            <a:ext cx="864096" cy="172169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聊天</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支付</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朋友圈</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摇一摇</a:t>
            </a: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漂流瓶</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收藏</a:t>
            </a:r>
          </a:p>
        </p:txBody>
      </p:sp>
      <p:sp>
        <p:nvSpPr>
          <p:cNvPr id="33" name="箭头: 右 32">
            <a:extLst>
              <a:ext uri="{FF2B5EF4-FFF2-40B4-BE49-F238E27FC236}">
                <a16:creationId xmlns:a16="http://schemas.microsoft.com/office/drawing/2014/main" id="{DD9B5983-7658-43F3-8B90-D214BC2A8FEC}"/>
              </a:ext>
            </a:extLst>
          </p:cNvPr>
          <p:cNvSpPr/>
          <p:nvPr/>
        </p:nvSpPr>
        <p:spPr>
          <a:xfrm>
            <a:off x="3963754" y="1487572"/>
            <a:ext cx="288032" cy="1705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2FFF071F-33F1-429C-B901-226136F2ADBE}"/>
              </a:ext>
            </a:extLst>
          </p:cNvPr>
          <p:cNvSpPr/>
          <p:nvPr/>
        </p:nvSpPr>
        <p:spPr>
          <a:xfrm>
            <a:off x="6324247" y="1483433"/>
            <a:ext cx="288032" cy="1705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13CACF0E-5AF2-4156-8D2C-A45A798D2ED1}"/>
              </a:ext>
            </a:extLst>
          </p:cNvPr>
          <p:cNvPicPr>
            <a:picLocks noChangeAspect="1"/>
          </p:cNvPicPr>
          <p:nvPr/>
        </p:nvPicPr>
        <p:blipFill>
          <a:blip r:embed="rId3"/>
          <a:stretch>
            <a:fillRect/>
          </a:stretch>
        </p:blipFill>
        <p:spPr>
          <a:xfrm>
            <a:off x="457200" y="2881531"/>
            <a:ext cx="3904889" cy="1427375"/>
          </a:xfrm>
          <a:prstGeom prst="rect">
            <a:avLst/>
          </a:prstGeom>
        </p:spPr>
      </p:pic>
    </p:spTree>
    <p:extLst>
      <p:ext uri="{BB962C8B-B14F-4D97-AF65-F5344CB8AC3E}">
        <p14:creationId xmlns:p14="http://schemas.microsoft.com/office/powerpoint/2010/main" val="180463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EA441979-908D-41C4-8C87-5C90840CE946}"/>
              </a:ext>
            </a:extLst>
          </p:cNvPr>
          <p:cNvSpPr txBox="1">
            <a:spLocks/>
          </p:cNvSpPr>
          <p:nvPr/>
        </p:nvSpPr>
        <p:spPr>
          <a:xfrm>
            <a:off x="457200" y="125859"/>
            <a:ext cx="6275040" cy="37754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引论（补充：敏捷型示例）</a:t>
            </a:r>
          </a:p>
        </p:txBody>
      </p:sp>
      <p:pic>
        <p:nvPicPr>
          <p:cNvPr id="3" name="Picture 9" descr="横线 副本">
            <a:extLst>
              <a:ext uri="{FF2B5EF4-FFF2-40B4-BE49-F238E27FC236}">
                <a16:creationId xmlns:a16="http://schemas.microsoft.com/office/drawing/2014/main" id="{27118AB7-A6A6-45ED-A9E0-8C13F5A07BCF}"/>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graphicFrame>
        <p:nvGraphicFramePr>
          <p:cNvPr id="24" name="图示 23">
            <a:extLst>
              <a:ext uri="{FF2B5EF4-FFF2-40B4-BE49-F238E27FC236}">
                <a16:creationId xmlns:a16="http://schemas.microsoft.com/office/drawing/2014/main" id="{D9D82B3D-A7AB-4B9B-B9DF-B52A5B7A8CB3}"/>
              </a:ext>
            </a:extLst>
          </p:cNvPr>
          <p:cNvGraphicFramePr/>
          <p:nvPr>
            <p:extLst>
              <p:ext uri="{D42A27DB-BD31-4B8C-83A1-F6EECF244321}">
                <p14:modId xmlns:p14="http://schemas.microsoft.com/office/powerpoint/2010/main" val="2168452281"/>
              </p:ext>
            </p:extLst>
          </p:nvPr>
        </p:nvGraphicFramePr>
        <p:xfrm>
          <a:off x="307152" y="1412519"/>
          <a:ext cx="1728192" cy="3017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a:extLst>
              <a:ext uri="{FF2B5EF4-FFF2-40B4-BE49-F238E27FC236}">
                <a16:creationId xmlns:a16="http://schemas.microsoft.com/office/drawing/2014/main" id="{286A24A2-A74E-4D0D-8134-4F45C62B189E}"/>
              </a:ext>
            </a:extLst>
          </p:cNvPr>
          <p:cNvGrpSpPr/>
          <p:nvPr/>
        </p:nvGrpSpPr>
        <p:grpSpPr>
          <a:xfrm>
            <a:off x="2489474" y="705680"/>
            <a:ext cx="2210491" cy="1050449"/>
            <a:chOff x="2235281" y="863447"/>
            <a:chExt cx="2210491" cy="1050449"/>
          </a:xfrm>
        </p:grpSpPr>
        <p:sp>
          <p:nvSpPr>
            <p:cNvPr id="37" name="矩形: 圆角 36">
              <a:extLst>
                <a:ext uri="{FF2B5EF4-FFF2-40B4-BE49-F238E27FC236}">
                  <a16:creationId xmlns:a16="http://schemas.microsoft.com/office/drawing/2014/main" id="{4C0B6F22-493E-4E13-A471-D582C94B94BF}"/>
                </a:ext>
              </a:extLst>
            </p:cNvPr>
            <p:cNvSpPr/>
            <p:nvPr/>
          </p:nvSpPr>
          <p:spPr>
            <a:xfrm>
              <a:off x="2235281" y="863447"/>
              <a:ext cx="2120695" cy="1050449"/>
            </a:xfrm>
            <a:prstGeom prst="roundRect">
              <a:avLst>
                <a:gd name="adj" fmla="val 6943"/>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8" name="图示 37">
              <a:extLst>
                <a:ext uri="{FF2B5EF4-FFF2-40B4-BE49-F238E27FC236}">
                  <a16:creationId xmlns:a16="http://schemas.microsoft.com/office/drawing/2014/main" id="{4E30CCE4-B6FB-49E4-89C8-8E5712099CBB}"/>
                </a:ext>
              </a:extLst>
            </p:cNvPr>
            <p:cNvGraphicFramePr/>
            <p:nvPr>
              <p:extLst>
                <p:ext uri="{D42A27DB-BD31-4B8C-83A1-F6EECF244321}">
                  <p14:modId xmlns:p14="http://schemas.microsoft.com/office/powerpoint/2010/main" val="190568389"/>
                </p:ext>
              </p:extLst>
            </p:nvPr>
          </p:nvGraphicFramePr>
          <p:xfrm>
            <a:off x="2965937" y="927339"/>
            <a:ext cx="1479835" cy="9865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5" name="矩形 34">
              <a:extLst>
                <a:ext uri="{FF2B5EF4-FFF2-40B4-BE49-F238E27FC236}">
                  <a16:creationId xmlns:a16="http://schemas.microsoft.com/office/drawing/2014/main" id="{880E15A2-01FA-4572-801A-9C9C341ABA33}"/>
                </a:ext>
              </a:extLst>
            </p:cNvPr>
            <p:cNvSpPr/>
            <p:nvPr/>
          </p:nvSpPr>
          <p:spPr>
            <a:xfrm>
              <a:off x="2411760" y="1235486"/>
              <a:ext cx="674013" cy="306369"/>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朋友圈</a:t>
              </a:r>
            </a:p>
          </p:txBody>
        </p:sp>
      </p:grpSp>
      <p:grpSp>
        <p:nvGrpSpPr>
          <p:cNvPr id="40" name="组合 39">
            <a:extLst>
              <a:ext uri="{FF2B5EF4-FFF2-40B4-BE49-F238E27FC236}">
                <a16:creationId xmlns:a16="http://schemas.microsoft.com/office/drawing/2014/main" id="{EFD10E7E-C101-4AFE-B925-60CA9E7268AB}"/>
              </a:ext>
            </a:extLst>
          </p:cNvPr>
          <p:cNvGrpSpPr/>
          <p:nvPr/>
        </p:nvGrpSpPr>
        <p:grpSpPr>
          <a:xfrm>
            <a:off x="2489474" y="1795453"/>
            <a:ext cx="2210491" cy="1050449"/>
            <a:chOff x="2235281" y="863447"/>
            <a:chExt cx="2210491" cy="1050449"/>
          </a:xfrm>
        </p:grpSpPr>
        <p:sp>
          <p:nvSpPr>
            <p:cNvPr id="41" name="矩形: 圆角 40">
              <a:extLst>
                <a:ext uri="{FF2B5EF4-FFF2-40B4-BE49-F238E27FC236}">
                  <a16:creationId xmlns:a16="http://schemas.microsoft.com/office/drawing/2014/main" id="{A878427C-5274-4150-809D-37A22F65B061}"/>
                </a:ext>
              </a:extLst>
            </p:cNvPr>
            <p:cNvSpPr/>
            <p:nvPr/>
          </p:nvSpPr>
          <p:spPr>
            <a:xfrm>
              <a:off x="2235281" y="863447"/>
              <a:ext cx="2120695" cy="1050449"/>
            </a:xfrm>
            <a:prstGeom prst="roundRect">
              <a:avLst>
                <a:gd name="adj" fmla="val 6943"/>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2" name="图示 41">
              <a:extLst>
                <a:ext uri="{FF2B5EF4-FFF2-40B4-BE49-F238E27FC236}">
                  <a16:creationId xmlns:a16="http://schemas.microsoft.com/office/drawing/2014/main" id="{94AAF168-4828-4827-A89D-64E2CC632806}"/>
                </a:ext>
              </a:extLst>
            </p:cNvPr>
            <p:cNvGraphicFramePr/>
            <p:nvPr>
              <p:extLst>
                <p:ext uri="{D42A27DB-BD31-4B8C-83A1-F6EECF244321}">
                  <p14:modId xmlns:p14="http://schemas.microsoft.com/office/powerpoint/2010/main" val="1571159042"/>
                </p:ext>
              </p:extLst>
            </p:nvPr>
          </p:nvGraphicFramePr>
          <p:xfrm>
            <a:off x="2965937" y="927339"/>
            <a:ext cx="1479835" cy="9865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3" name="矩形 42">
              <a:extLst>
                <a:ext uri="{FF2B5EF4-FFF2-40B4-BE49-F238E27FC236}">
                  <a16:creationId xmlns:a16="http://schemas.microsoft.com/office/drawing/2014/main" id="{83ACFBBA-767D-43B4-A2BE-08EE63A773FE}"/>
                </a:ext>
              </a:extLst>
            </p:cNvPr>
            <p:cNvSpPr/>
            <p:nvPr/>
          </p:nvSpPr>
          <p:spPr>
            <a:xfrm>
              <a:off x="2411760" y="1235486"/>
              <a:ext cx="674013" cy="306369"/>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摇一摇</a:t>
              </a:r>
            </a:p>
          </p:txBody>
        </p:sp>
      </p:grpSp>
      <p:grpSp>
        <p:nvGrpSpPr>
          <p:cNvPr id="44" name="组合 43">
            <a:extLst>
              <a:ext uri="{FF2B5EF4-FFF2-40B4-BE49-F238E27FC236}">
                <a16:creationId xmlns:a16="http://schemas.microsoft.com/office/drawing/2014/main" id="{F6015A88-5FFE-4E50-8FAB-1FFD31365571}"/>
              </a:ext>
            </a:extLst>
          </p:cNvPr>
          <p:cNvGrpSpPr/>
          <p:nvPr/>
        </p:nvGrpSpPr>
        <p:grpSpPr>
          <a:xfrm>
            <a:off x="2489474" y="2885226"/>
            <a:ext cx="2210491" cy="1050449"/>
            <a:chOff x="2235281" y="863447"/>
            <a:chExt cx="2210491" cy="1050449"/>
          </a:xfrm>
        </p:grpSpPr>
        <p:sp>
          <p:nvSpPr>
            <p:cNvPr id="45" name="矩形: 圆角 44">
              <a:extLst>
                <a:ext uri="{FF2B5EF4-FFF2-40B4-BE49-F238E27FC236}">
                  <a16:creationId xmlns:a16="http://schemas.microsoft.com/office/drawing/2014/main" id="{C4345490-D118-463C-A614-C40C61C650E8}"/>
                </a:ext>
              </a:extLst>
            </p:cNvPr>
            <p:cNvSpPr/>
            <p:nvPr/>
          </p:nvSpPr>
          <p:spPr>
            <a:xfrm>
              <a:off x="2235281" y="863447"/>
              <a:ext cx="2120695" cy="1050449"/>
            </a:xfrm>
            <a:prstGeom prst="roundRect">
              <a:avLst>
                <a:gd name="adj" fmla="val 6943"/>
              </a:avLst>
            </a:prstGeom>
            <a:solidFill>
              <a:schemeClr val="bg1"/>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6" name="图示 45">
              <a:extLst>
                <a:ext uri="{FF2B5EF4-FFF2-40B4-BE49-F238E27FC236}">
                  <a16:creationId xmlns:a16="http://schemas.microsoft.com/office/drawing/2014/main" id="{91980FFE-6245-46C9-B171-36D65DE9703E}"/>
                </a:ext>
              </a:extLst>
            </p:cNvPr>
            <p:cNvGraphicFramePr/>
            <p:nvPr>
              <p:extLst>
                <p:ext uri="{D42A27DB-BD31-4B8C-83A1-F6EECF244321}">
                  <p14:modId xmlns:p14="http://schemas.microsoft.com/office/powerpoint/2010/main" val="1571159042"/>
                </p:ext>
              </p:extLst>
            </p:nvPr>
          </p:nvGraphicFramePr>
          <p:xfrm>
            <a:off x="2965937" y="927339"/>
            <a:ext cx="1479835" cy="98655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7" name="矩形 46">
              <a:extLst>
                <a:ext uri="{FF2B5EF4-FFF2-40B4-BE49-F238E27FC236}">
                  <a16:creationId xmlns:a16="http://schemas.microsoft.com/office/drawing/2014/main" id="{9C0C2282-1C8D-4559-B327-C4BC8A8BBB7E}"/>
                </a:ext>
              </a:extLst>
            </p:cNvPr>
            <p:cNvSpPr/>
            <p:nvPr/>
          </p:nvSpPr>
          <p:spPr>
            <a:xfrm>
              <a:off x="2411760" y="1235486"/>
              <a:ext cx="674013" cy="306369"/>
            </a:xfrm>
            <a:prstGeom prst="rect">
              <a:avLst/>
            </a:prstGeom>
            <a:solidFill>
              <a:srgbClr val="FF0000"/>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附近的人</a:t>
              </a:r>
            </a:p>
          </p:txBody>
        </p:sp>
      </p:grpSp>
      <p:grpSp>
        <p:nvGrpSpPr>
          <p:cNvPr id="48" name="组合 47">
            <a:extLst>
              <a:ext uri="{FF2B5EF4-FFF2-40B4-BE49-F238E27FC236}">
                <a16:creationId xmlns:a16="http://schemas.microsoft.com/office/drawing/2014/main" id="{D94B8C27-551A-49D6-84FE-47AE88D3B9DB}"/>
              </a:ext>
            </a:extLst>
          </p:cNvPr>
          <p:cNvGrpSpPr/>
          <p:nvPr/>
        </p:nvGrpSpPr>
        <p:grpSpPr>
          <a:xfrm>
            <a:off x="2489474" y="3971954"/>
            <a:ext cx="2210491" cy="1050449"/>
            <a:chOff x="2235281" y="863447"/>
            <a:chExt cx="2210491" cy="1050449"/>
          </a:xfrm>
        </p:grpSpPr>
        <p:sp>
          <p:nvSpPr>
            <p:cNvPr id="49" name="矩形: 圆角 48">
              <a:extLst>
                <a:ext uri="{FF2B5EF4-FFF2-40B4-BE49-F238E27FC236}">
                  <a16:creationId xmlns:a16="http://schemas.microsoft.com/office/drawing/2014/main" id="{C30703F8-0BDF-4529-BD70-9D2618B8DA08}"/>
                </a:ext>
              </a:extLst>
            </p:cNvPr>
            <p:cNvSpPr/>
            <p:nvPr/>
          </p:nvSpPr>
          <p:spPr>
            <a:xfrm>
              <a:off x="2235281" y="863447"/>
              <a:ext cx="2120695" cy="1050449"/>
            </a:xfrm>
            <a:prstGeom prst="roundRect">
              <a:avLst>
                <a:gd name="adj" fmla="val 6943"/>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50" name="图示 49">
              <a:extLst>
                <a:ext uri="{FF2B5EF4-FFF2-40B4-BE49-F238E27FC236}">
                  <a16:creationId xmlns:a16="http://schemas.microsoft.com/office/drawing/2014/main" id="{2F1A44F3-ACD0-4522-B54A-3D82C01A8CF5}"/>
                </a:ext>
              </a:extLst>
            </p:cNvPr>
            <p:cNvGraphicFramePr/>
            <p:nvPr>
              <p:extLst>
                <p:ext uri="{D42A27DB-BD31-4B8C-83A1-F6EECF244321}">
                  <p14:modId xmlns:p14="http://schemas.microsoft.com/office/powerpoint/2010/main" val="1571159042"/>
                </p:ext>
              </p:extLst>
            </p:nvPr>
          </p:nvGraphicFramePr>
          <p:xfrm>
            <a:off x="2965937" y="927339"/>
            <a:ext cx="1479835" cy="98655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51" name="矩形 50">
              <a:extLst>
                <a:ext uri="{FF2B5EF4-FFF2-40B4-BE49-F238E27FC236}">
                  <a16:creationId xmlns:a16="http://schemas.microsoft.com/office/drawing/2014/main" id="{EFC5E954-9BDC-4002-AEAA-32ACA231688E}"/>
                </a:ext>
              </a:extLst>
            </p:cNvPr>
            <p:cNvSpPr/>
            <p:nvPr/>
          </p:nvSpPr>
          <p:spPr>
            <a:xfrm>
              <a:off x="2411760" y="1235486"/>
              <a:ext cx="674013" cy="306369"/>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b="1" dirty="0">
                  <a:latin typeface="微软雅黑" panose="020B0503020204020204" pitchFamily="34" charset="-122"/>
                  <a:ea typeface="微软雅黑" panose="020B0503020204020204" pitchFamily="34" charset="-122"/>
                </a:rPr>
                <a:t>聊天</a:t>
              </a:r>
            </a:p>
          </p:txBody>
        </p:sp>
      </p:grpSp>
      <p:sp>
        <p:nvSpPr>
          <p:cNvPr id="10" name="矩形 9">
            <a:extLst>
              <a:ext uri="{FF2B5EF4-FFF2-40B4-BE49-F238E27FC236}">
                <a16:creationId xmlns:a16="http://schemas.microsoft.com/office/drawing/2014/main" id="{3416BB11-7708-4636-B59A-261EC2759CF1}"/>
              </a:ext>
            </a:extLst>
          </p:cNvPr>
          <p:cNvSpPr/>
          <p:nvPr/>
        </p:nvSpPr>
        <p:spPr>
          <a:xfrm>
            <a:off x="5064299" y="807723"/>
            <a:ext cx="3600400" cy="3937681"/>
          </a:xfrm>
          <a:prstGeom prst="rect">
            <a:avLst/>
          </a:prstGeom>
        </p:spPr>
        <p:txBody>
          <a:bodyPr wrap="square">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适应型生命周期属于敏捷型、迭代型或增量型</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适应型生命周期也称为敏捷或变更驱动型生命周期</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rPr>
              <a:t>在考试中，适应型往往特指敏捷</a:t>
            </a:r>
            <a:endParaRPr lang="en-US" altLang="zh-CN" sz="1200" b="1" dirty="0">
              <a:latin typeface="微软雅黑" panose="020B0503020204020204" pitchFamily="34" charset="-122"/>
              <a:ea typeface="微软雅黑" panose="020B0503020204020204" pitchFamily="34" charset="-122"/>
            </a:endParaRPr>
          </a:p>
          <a:p>
            <a:pPr>
              <a:lnSpc>
                <a:spcPct val="150000"/>
              </a:lnSpc>
            </a:pP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敏捷的特点：</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rPr>
              <a:t>较小的增量：每次均交付“最有价值”的功能</a:t>
            </a:r>
            <a:endParaRPr lang="en-US" altLang="zh-CN" sz="1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rPr>
              <a:t>快速的迭代：一般</a:t>
            </a:r>
            <a:r>
              <a:rPr lang="en-US" altLang="zh-CN" sz="1200" b="1" dirty="0">
                <a:solidFill>
                  <a:srgbClr val="FF0000"/>
                </a:solidFill>
                <a:latin typeface="微软雅黑" panose="020B0503020204020204" pitchFamily="34" charset="-122"/>
                <a:ea typeface="微软雅黑" panose="020B0503020204020204" pitchFamily="34" charset="-122"/>
              </a:rPr>
              <a:t>2~4</a:t>
            </a:r>
            <a:r>
              <a:rPr lang="zh-CN" altLang="en-US" sz="1200" b="1" dirty="0">
                <a:solidFill>
                  <a:srgbClr val="FF0000"/>
                </a:solidFill>
                <a:latin typeface="微软雅黑" panose="020B0503020204020204" pitchFamily="34" charset="-122"/>
                <a:ea typeface="微软雅黑" panose="020B0503020204020204" pitchFamily="34" charset="-122"/>
              </a:rPr>
              <a:t>周一个迭代</a:t>
            </a:r>
            <a:endParaRPr lang="en-US" altLang="zh-CN" sz="1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频繁交付，相关方频繁参与</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b="1" dirty="0">
                <a:solidFill>
                  <a:schemeClr val="accent6">
                    <a:lumMod val="75000"/>
                  </a:schemeClr>
                </a:solidFill>
                <a:latin typeface="微软雅黑" panose="020B0503020204020204" pitchFamily="34" charset="-122"/>
                <a:ea typeface="微软雅黑" panose="020B0503020204020204" pitchFamily="34" charset="-122"/>
              </a:rPr>
              <a:t>适用于创新项目，需要快速应对变化</a:t>
            </a:r>
            <a:endParaRPr lang="en-US" altLang="zh-CN" sz="12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       关于用户故事、故事点、迭代燃尽图以及敏捷的几个重要的会议等等，将在课程结束后安排时间详细讲解。</a:t>
            </a:r>
            <a:endParaRPr lang="en-US" altLang="zh-CN" sz="1200" b="1" dirty="0">
              <a:latin typeface="微软雅黑" panose="020B0503020204020204" pitchFamily="34" charset="-122"/>
              <a:ea typeface="微软雅黑" panose="020B0503020204020204" pitchFamily="34" charset="-122"/>
            </a:endParaRPr>
          </a:p>
          <a:p>
            <a:pPr>
              <a:lnSpc>
                <a:spcPct val="150000"/>
              </a:lnSpc>
            </a:pP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9F6EF793-30C4-4DB8-8448-86AB084C0A27}"/>
              </a:ext>
            </a:extLst>
          </p:cNvPr>
          <p:cNvSpPr/>
          <p:nvPr/>
        </p:nvSpPr>
        <p:spPr>
          <a:xfrm>
            <a:off x="290836" y="1038096"/>
            <a:ext cx="1744507" cy="3600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latin typeface="微软雅黑" panose="020B0503020204020204" pitchFamily="34" charset="-122"/>
                <a:ea typeface="微软雅黑" panose="020B0503020204020204" pitchFamily="34" charset="-122"/>
              </a:rPr>
              <a:t>Product Backlog</a:t>
            </a:r>
            <a:endParaRPr lang="zh-CN" altLang="en-US" sz="1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93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1000"/>
                                        <p:tgtEl>
                                          <p:spTgt spid="48"/>
                                        </p:tgtEl>
                                      </p:cBhvr>
                                    </p:animEffect>
                                    <p:anim calcmode="lin" valueType="num">
                                      <p:cBhvr>
                                        <p:cTn id="34" dur="1000" fill="hold"/>
                                        <p:tgtEl>
                                          <p:spTgt spid="48"/>
                                        </p:tgtEl>
                                        <p:attrNameLst>
                                          <p:attrName>ppt_x</p:attrName>
                                        </p:attrNameLst>
                                      </p:cBhvr>
                                      <p:tavLst>
                                        <p:tav tm="0">
                                          <p:val>
                                            <p:strVal val="#ppt_x"/>
                                          </p:val>
                                        </p:tav>
                                        <p:tav tm="100000">
                                          <p:val>
                                            <p:strVal val="#ppt_x"/>
                                          </p:val>
                                        </p:tav>
                                      </p:tavLst>
                                    </p:anim>
                                    <p:anim calcmode="lin" valueType="num">
                                      <p:cBhvr>
                                        <p:cTn id="3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7754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开发生命周期</a:t>
            </a:r>
            <a:r>
              <a:rPr lang="en-US" altLang="zh-CN" sz="2000" dirty="0">
                <a:solidFill>
                  <a:srgbClr val="FF9900"/>
                </a:solidFill>
                <a:latin typeface="+mn-ea"/>
                <a:ea typeface="+mn-ea"/>
              </a:rPr>
              <a:t>----</a:t>
            </a:r>
            <a:r>
              <a:rPr lang="zh-CN" altLang="en-US" sz="2000" dirty="0">
                <a:solidFill>
                  <a:srgbClr val="FF9900"/>
                </a:solidFill>
                <a:latin typeface="+mn-ea"/>
                <a:ea typeface="+mn-ea"/>
              </a:rPr>
              <a:t>预测型</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32" name="内容占位符 4"/>
          <p:cNvSpPr txBox="1">
            <a:spLocks/>
          </p:cNvSpPr>
          <p:nvPr/>
        </p:nvSpPr>
        <p:spPr>
          <a:xfrm>
            <a:off x="467544" y="1926059"/>
            <a:ext cx="3754760" cy="19082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预测型生命周期（瀑布型、计划驱动）</a:t>
            </a:r>
            <a:r>
              <a:rPr lang="en-US" altLang="zh-CN" sz="1400" dirty="0"/>
              <a:t>----</a:t>
            </a:r>
            <a:r>
              <a:rPr lang="zh-CN" altLang="en-US" sz="1400" dirty="0"/>
              <a:t>范围、进度、成本在</a:t>
            </a:r>
            <a:r>
              <a:rPr lang="zh-CN" altLang="en-US" sz="1400" dirty="0">
                <a:solidFill>
                  <a:srgbClr val="FF0000"/>
                </a:solidFill>
              </a:rPr>
              <a:t>早期阶段</a:t>
            </a:r>
            <a:r>
              <a:rPr lang="zh-CN" altLang="en-US" sz="1400" dirty="0"/>
              <a:t>就确定。</a:t>
            </a:r>
            <a:endParaRPr lang="en-US" altLang="zh-CN" sz="1400" dirty="0"/>
          </a:p>
          <a:p>
            <a:pPr marL="285750" indent="-285750">
              <a:lnSpc>
                <a:spcPct val="150000"/>
              </a:lnSpc>
              <a:buFont typeface="Wingdings" panose="05000000000000000000" pitchFamily="2" charset="2"/>
              <a:buChar char="l"/>
            </a:pPr>
            <a:r>
              <a:rPr lang="zh-CN" altLang="en-US" sz="1400" dirty="0">
                <a:solidFill>
                  <a:srgbClr val="FF0000"/>
                </a:solidFill>
              </a:rPr>
              <a:t>按计划执行</a:t>
            </a:r>
            <a:r>
              <a:rPr lang="zh-CN" altLang="en-US" sz="1400" dirty="0"/>
              <a:t>、</a:t>
            </a:r>
            <a:r>
              <a:rPr lang="zh-CN" altLang="en-US" sz="1400" dirty="0">
                <a:solidFill>
                  <a:srgbClr val="FF0000"/>
                </a:solidFill>
              </a:rPr>
              <a:t>一次交付</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b="1" dirty="0"/>
              <a:t>适用：</a:t>
            </a:r>
            <a:r>
              <a:rPr lang="zh-CN" altLang="en-US" sz="1400" dirty="0">
                <a:solidFill>
                  <a:srgbClr val="FF0000"/>
                </a:solidFill>
              </a:rPr>
              <a:t>充分了解产品</a:t>
            </a:r>
            <a:r>
              <a:rPr lang="zh-CN" altLang="en-US" sz="1400" dirty="0"/>
              <a:t>；</a:t>
            </a:r>
            <a:endParaRPr lang="en-US" altLang="zh-CN" sz="1400" dirty="0"/>
          </a:p>
          <a:p>
            <a:pPr marL="0" indent="0">
              <a:lnSpc>
                <a:spcPct val="150000"/>
              </a:lnSpc>
            </a:pPr>
            <a:r>
              <a:rPr lang="en-US" altLang="zh-CN" sz="1400" dirty="0"/>
              <a:t>                </a:t>
            </a:r>
            <a:r>
              <a:rPr lang="zh-CN" altLang="en-US" sz="1400" dirty="0">
                <a:solidFill>
                  <a:srgbClr val="FF0000"/>
                </a:solidFill>
              </a:rPr>
              <a:t>有厚实的行业基础</a:t>
            </a:r>
            <a:r>
              <a:rPr lang="zh-CN" altLang="en-US" sz="1400" dirty="0"/>
              <a:t>；</a:t>
            </a:r>
            <a:endParaRPr lang="en-US" altLang="zh-CN" sz="1400" dirty="0">
              <a:solidFill>
                <a:srgbClr val="FF0000"/>
              </a:solidFill>
            </a:endParaRPr>
          </a:p>
          <a:p>
            <a:pPr marL="285750" indent="-285750">
              <a:lnSpc>
                <a:spcPct val="150000"/>
              </a:lnSpc>
              <a:buFont typeface="Wingdings" panose="05000000000000000000" pitchFamily="2" charset="2"/>
              <a:buChar char="l"/>
            </a:pPr>
            <a:endParaRPr lang="en-US" altLang="zh-CN" sz="1400" dirty="0"/>
          </a:p>
        </p:txBody>
      </p:sp>
      <p:pic>
        <p:nvPicPr>
          <p:cNvPr id="8" name="Picture 3">
            <a:extLst>
              <a:ext uri="{FF2B5EF4-FFF2-40B4-BE49-F238E27FC236}">
                <a16:creationId xmlns:a16="http://schemas.microsoft.com/office/drawing/2014/main" id="{19B45DD8-7E5B-4A82-9F52-E7C82C9025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1494011"/>
            <a:ext cx="422312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03648" y="1638027"/>
            <a:ext cx="6311624" cy="800219"/>
          </a:xfrm>
          <a:prstGeom prst="rect">
            <a:avLst/>
          </a:prstGeom>
          <a:noFill/>
        </p:spPr>
        <p:txBody>
          <a:bodyPr wrap="square">
            <a:spAutoFit/>
          </a:bodyPr>
          <a:lstStyle/>
          <a:p>
            <a:pPr algn="ctr">
              <a:defRPr/>
            </a:pPr>
            <a:r>
              <a:rPr lang="zh-CN" altLang="en-US"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rPr>
              <a:t>第</a:t>
            </a:r>
            <a:r>
              <a:rPr lang="en-US" altLang="zh-CN"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rPr>
              <a:t>1</a:t>
            </a:r>
            <a:r>
              <a:rPr lang="zh-CN" altLang="en-US"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rPr>
              <a:t>章  引论</a:t>
            </a:r>
            <a:r>
              <a:rPr lang="en-US" altLang="zh-CN"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rPr>
              <a:t> </a:t>
            </a:r>
            <a:endParaRPr lang="zh-CN" altLang="en-US" sz="46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方正兰亭粗黑简体"/>
            </a:endParaRPr>
          </a:p>
        </p:txBody>
      </p:sp>
      <p:pic>
        <p:nvPicPr>
          <p:cNvPr id="8" name="Picture 9" descr="横线 副本"/>
          <p:cNvPicPr>
            <a:picLocks noChangeAspect="1" noChangeArrowheads="1"/>
          </p:cNvPicPr>
          <p:nvPr/>
        </p:nvPicPr>
        <p:blipFill>
          <a:blip r:embed="rId2" cstate="print"/>
          <a:srcRect/>
          <a:stretch>
            <a:fillRect/>
          </a:stretch>
        </p:blipFill>
        <p:spPr bwMode="auto">
          <a:xfrm>
            <a:off x="1403649" y="2524538"/>
            <a:ext cx="6421237" cy="83656"/>
          </a:xfrm>
          <a:prstGeom prst="rect">
            <a:avLst/>
          </a:prstGeom>
          <a:noFill/>
          <a:ln w="9525">
            <a:noFill/>
            <a:miter lim="800000"/>
            <a:headEnd/>
            <a:tailEnd/>
          </a:ln>
        </p:spPr>
      </p:pic>
      <p:sp>
        <p:nvSpPr>
          <p:cNvPr id="25" name="TextBox 5"/>
          <p:cNvSpPr txBox="1">
            <a:spLocks noChangeArrowheads="1"/>
          </p:cNvSpPr>
          <p:nvPr/>
        </p:nvSpPr>
        <p:spPr bwMode="auto">
          <a:xfrm>
            <a:off x="1619672" y="2790155"/>
            <a:ext cx="6095600" cy="400110"/>
          </a:xfrm>
          <a:prstGeom prst="rect">
            <a:avLst/>
          </a:prstGeom>
          <a:noFill/>
          <a:ln w="9525">
            <a:noFill/>
            <a:miter lim="800000"/>
          </a:ln>
        </p:spPr>
        <p:txBody>
          <a:bodyPr wrap="square">
            <a:spAutoFit/>
          </a:bodyPr>
          <a:lstStyle/>
          <a:p>
            <a:pPr algn="dist"/>
            <a:r>
              <a:rPr lang="zh-CN" altLang="en-US" sz="2000" b="1" dirty="0">
                <a:solidFill>
                  <a:srgbClr val="0070C0"/>
                </a:solidFill>
                <a:latin typeface="微软雅黑" panose="020B0503020204020204" pitchFamily="34" charset="-122"/>
                <a:ea typeface="微软雅黑" panose="020B0503020204020204" pitchFamily="34" charset="-122"/>
              </a:rPr>
              <a:t>来乐凯学</a:t>
            </a:r>
            <a:r>
              <a:rPr lang="en-US" altLang="zh-CN" sz="2000" b="1" dirty="0">
                <a:solidFill>
                  <a:srgbClr val="0070C0"/>
                </a:solidFill>
                <a:latin typeface="微软雅黑" panose="020B0503020204020204" pitchFamily="34" charset="-122"/>
                <a:ea typeface="微软雅黑" panose="020B0503020204020204" pitchFamily="34" charset="-122"/>
              </a:rPr>
              <a:t>PMP</a:t>
            </a:r>
            <a:r>
              <a:rPr lang="zh-CN" altLang="en-US" sz="2000" b="1" dirty="0">
                <a:solidFill>
                  <a:srgbClr val="0070C0"/>
                </a:solidFill>
                <a:latin typeface="微软雅黑" panose="020B0503020204020204" pitchFamily="34" charset="-122"/>
                <a:ea typeface="微软雅黑" panose="020B0503020204020204" pitchFamily="34" charset="-122"/>
              </a:rPr>
              <a:t>，让你“乐”在其中，“凯”旋而归</a:t>
            </a:r>
          </a:p>
        </p:txBody>
      </p:sp>
    </p:spTree>
    <p:extLst>
      <p:ext uri="{BB962C8B-B14F-4D97-AF65-F5344CB8AC3E}">
        <p14:creationId xmlns:p14="http://schemas.microsoft.com/office/powerpoint/2010/main" val="424108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8" presetClass="entr" presetSubtype="3"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upRight)">
                                      <p:cBhvr>
                                        <p:cTn id="13" dur="500"/>
                                        <p:tgtEl>
                                          <p:spTgt spid="8"/>
                                        </p:tgtEl>
                                      </p:cBhvr>
                                    </p:animEffect>
                                  </p:childTnLst>
                                </p:cTn>
                              </p:par>
                              <p:par>
                                <p:cTn id="14" presetID="27" presetClass="entr" presetSubtype="0" fill="hold" nodeType="withEffect">
                                  <p:stCondLst>
                                    <p:cond delay="0"/>
                                  </p:stCondLst>
                                  <p:iterate type="lt">
                                    <p:tmPct val="50000"/>
                                  </p:iterate>
                                  <p:childTnLst>
                                    <p:set>
                                      <p:cBhvr>
                                        <p:cTn id="15"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16"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2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60040"/>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开发生命周期</a:t>
            </a:r>
            <a:r>
              <a:rPr lang="en-US" altLang="zh-CN" sz="2000" dirty="0">
                <a:solidFill>
                  <a:srgbClr val="FF9900"/>
                </a:solidFill>
                <a:latin typeface="+mn-ea"/>
                <a:ea typeface="+mn-ea"/>
              </a:rPr>
              <a:t>----</a:t>
            </a:r>
            <a:r>
              <a:rPr lang="zh-CN" altLang="en-US" sz="2000" dirty="0">
                <a:solidFill>
                  <a:srgbClr val="FF9900"/>
                </a:solidFill>
                <a:latin typeface="+mn-ea"/>
                <a:ea typeface="+mn-ea"/>
              </a:rPr>
              <a:t>迭代型和增量型</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32" name="内容占位符 4"/>
          <p:cNvSpPr txBox="1">
            <a:spLocks/>
          </p:cNvSpPr>
          <p:nvPr/>
        </p:nvSpPr>
        <p:spPr>
          <a:xfrm>
            <a:off x="457200" y="1061963"/>
            <a:ext cx="3610744" cy="1296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迭代型生命周期</a:t>
            </a:r>
            <a:r>
              <a:rPr lang="en-US" altLang="zh-CN" sz="1400" dirty="0"/>
              <a:t>----</a:t>
            </a:r>
            <a:r>
              <a:rPr lang="zh-CN" altLang="en-US" sz="1400" dirty="0">
                <a:solidFill>
                  <a:srgbClr val="FF0000"/>
                </a:solidFill>
              </a:rPr>
              <a:t>范围在早期确定</a:t>
            </a:r>
            <a:r>
              <a:rPr lang="zh-CN" altLang="en-US" sz="1400" dirty="0"/>
              <a:t>，但</a:t>
            </a:r>
            <a:r>
              <a:rPr lang="zh-CN" altLang="en-US" sz="1400" dirty="0">
                <a:solidFill>
                  <a:srgbClr val="FF0000"/>
                </a:solidFill>
              </a:rPr>
              <a:t>时间及成本</a:t>
            </a:r>
            <a:r>
              <a:rPr lang="zh-CN" altLang="en-US" sz="1400" dirty="0"/>
              <a:t>估算将随项目团队对产品理解的不断深入而</a:t>
            </a:r>
            <a:r>
              <a:rPr lang="zh-CN" altLang="en-US" sz="1400" dirty="0">
                <a:solidFill>
                  <a:srgbClr val="FF0000"/>
                </a:solidFill>
              </a:rPr>
              <a:t>定期修改</a:t>
            </a:r>
            <a:r>
              <a:rPr lang="zh-CN" altLang="en-US" sz="1400" dirty="0"/>
              <a:t>（</a:t>
            </a:r>
            <a:r>
              <a:rPr lang="zh-CN" altLang="en-US" sz="1400" dirty="0">
                <a:solidFill>
                  <a:srgbClr val="FF0000"/>
                </a:solidFill>
              </a:rPr>
              <a:t>重复的循环</a:t>
            </a:r>
            <a:r>
              <a:rPr lang="zh-CN" altLang="en-US" sz="1400" dirty="0"/>
              <a:t>）</a:t>
            </a:r>
            <a:endParaRPr lang="en-US" altLang="zh-CN" sz="1400" dirty="0"/>
          </a:p>
        </p:txBody>
      </p:sp>
      <p:pic>
        <p:nvPicPr>
          <p:cNvPr id="9" name="Picture 9" descr="横线 副本"/>
          <p:cNvPicPr>
            <a:picLocks noChangeAspect="1" noChangeArrowheads="1"/>
          </p:cNvPicPr>
          <p:nvPr/>
        </p:nvPicPr>
        <p:blipFill>
          <a:blip r:embed="rId2" cstate="print"/>
          <a:srcRect/>
          <a:stretch>
            <a:fillRect/>
          </a:stretch>
        </p:blipFill>
        <p:spPr bwMode="auto">
          <a:xfrm>
            <a:off x="323528" y="2502123"/>
            <a:ext cx="8064896" cy="105070"/>
          </a:xfrm>
          <a:prstGeom prst="rect">
            <a:avLst/>
          </a:prstGeom>
          <a:noFill/>
          <a:ln w="9525">
            <a:noFill/>
            <a:miter lim="800000"/>
            <a:headEnd/>
            <a:tailEnd/>
          </a:ln>
        </p:spPr>
      </p:pic>
      <p:sp>
        <p:nvSpPr>
          <p:cNvPr id="10" name="内容占位符 4"/>
          <p:cNvSpPr txBox="1">
            <a:spLocks/>
          </p:cNvSpPr>
          <p:nvPr/>
        </p:nvSpPr>
        <p:spPr>
          <a:xfrm>
            <a:off x="467544" y="2790155"/>
            <a:ext cx="3610744" cy="20162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增量型生命周期</a:t>
            </a:r>
            <a:r>
              <a:rPr lang="en-US" altLang="zh-CN" sz="1400" dirty="0"/>
              <a:t>----</a:t>
            </a:r>
            <a:r>
              <a:rPr lang="zh-CN" altLang="en-US" sz="1400" dirty="0"/>
              <a:t>在预定的时间区间内渐进增加产品功能的一系列</a:t>
            </a:r>
            <a:r>
              <a:rPr lang="zh-CN" altLang="en-US" sz="1400" dirty="0">
                <a:solidFill>
                  <a:srgbClr val="FF0000"/>
                </a:solidFill>
              </a:rPr>
              <a:t>增量</a:t>
            </a:r>
            <a:r>
              <a:rPr lang="zh-CN" altLang="en-US" sz="1400" dirty="0"/>
              <a:t>来产出可交付成果（</a:t>
            </a:r>
            <a:r>
              <a:rPr lang="zh-CN" altLang="en-US" sz="1400" dirty="0">
                <a:solidFill>
                  <a:srgbClr val="FF0000"/>
                </a:solidFill>
              </a:rPr>
              <a:t>渐进地增加</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只有在最后一次</a:t>
            </a:r>
            <a:r>
              <a:rPr lang="zh-CN" altLang="en-US" sz="1400" dirty="0">
                <a:solidFill>
                  <a:srgbClr val="FF0000"/>
                </a:solidFill>
              </a:rPr>
              <a:t>增量</a:t>
            </a:r>
            <a:r>
              <a:rPr lang="zh-CN" altLang="en-US" sz="1400" dirty="0"/>
              <a:t>之后，可交付成果具有了必要和足够的能力，</a:t>
            </a:r>
            <a:r>
              <a:rPr lang="zh-CN" altLang="en-US" sz="1400" dirty="0">
                <a:solidFill>
                  <a:srgbClr val="FF0000"/>
                </a:solidFill>
              </a:rPr>
              <a:t>才能被视为完整</a:t>
            </a:r>
            <a:r>
              <a:rPr lang="zh-CN" altLang="en-US" sz="1400" dirty="0"/>
              <a:t>的。</a:t>
            </a:r>
            <a:endParaRPr lang="en-US" altLang="zh-CN" sz="1400" dirty="0"/>
          </a:p>
        </p:txBody>
      </p:sp>
      <p:pic>
        <p:nvPicPr>
          <p:cNvPr id="17" name="图片 16"/>
          <p:cNvPicPr>
            <a:picLocks noChangeAspect="1"/>
          </p:cNvPicPr>
          <p:nvPr/>
        </p:nvPicPr>
        <p:blipFill>
          <a:blip r:embed="rId4"/>
          <a:stretch>
            <a:fillRect/>
          </a:stretch>
        </p:blipFill>
        <p:spPr>
          <a:xfrm>
            <a:off x="4139952" y="871773"/>
            <a:ext cx="4302106" cy="1614687"/>
          </a:xfrm>
          <a:prstGeom prst="rect">
            <a:avLst/>
          </a:prstGeom>
        </p:spPr>
      </p:pic>
      <p:pic>
        <p:nvPicPr>
          <p:cNvPr id="18" name="图片 17"/>
          <p:cNvPicPr>
            <a:picLocks noChangeAspect="1"/>
          </p:cNvPicPr>
          <p:nvPr/>
        </p:nvPicPr>
        <p:blipFill>
          <a:blip r:embed="rId5"/>
          <a:stretch>
            <a:fillRect/>
          </a:stretch>
        </p:blipFill>
        <p:spPr>
          <a:xfrm>
            <a:off x="4148008" y="2925287"/>
            <a:ext cx="4294050" cy="1569627"/>
          </a:xfrm>
          <a:prstGeom prst="rect">
            <a:avLst/>
          </a:prstGeom>
        </p:spPr>
      </p:pic>
    </p:spTree>
    <p:extLst>
      <p:ext uri="{BB962C8B-B14F-4D97-AF65-F5344CB8AC3E}">
        <p14:creationId xmlns:p14="http://schemas.microsoft.com/office/powerpoint/2010/main" val="10792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up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7754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开发生命周期</a:t>
            </a:r>
            <a:r>
              <a:rPr lang="en-US" altLang="zh-CN" sz="2000" dirty="0">
                <a:solidFill>
                  <a:srgbClr val="FF9900"/>
                </a:solidFill>
                <a:latin typeface="+mn-ea"/>
                <a:ea typeface="+mn-ea"/>
              </a:rPr>
              <a:t>----</a:t>
            </a:r>
            <a:r>
              <a:rPr lang="zh-CN" altLang="en-US" sz="2000" dirty="0">
                <a:solidFill>
                  <a:srgbClr val="FF9900"/>
                </a:solidFill>
                <a:latin typeface="+mn-ea"/>
                <a:ea typeface="+mn-ea"/>
              </a:rPr>
              <a:t>敏捷型</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10" name="内容占位符 4"/>
          <p:cNvSpPr txBox="1">
            <a:spLocks/>
          </p:cNvSpPr>
          <p:nvPr/>
        </p:nvSpPr>
        <p:spPr>
          <a:xfrm>
            <a:off x="611560" y="1571880"/>
            <a:ext cx="3610744"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敏捷型生命周期（适应型、变更驱动）</a:t>
            </a:r>
            <a:r>
              <a:rPr lang="en-US" altLang="zh-CN" sz="1400" dirty="0"/>
              <a:t>----</a:t>
            </a:r>
            <a:r>
              <a:rPr lang="zh-CN" altLang="en-US" sz="1400" dirty="0"/>
              <a:t>详细范围在</a:t>
            </a:r>
            <a:r>
              <a:rPr lang="zh-CN" altLang="en-US" sz="1400" dirty="0">
                <a:solidFill>
                  <a:srgbClr val="FF0000"/>
                </a:solidFill>
              </a:rPr>
              <a:t>每个迭代代开始之前</a:t>
            </a:r>
            <a:r>
              <a:rPr lang="zh-CN" altLang="en-US" sz="1400" dirty="0"/>
              <a:t>就得到了定义和批准。</a:t>
            </a:r>
            <a:endParaRPr lang="en-US" altLang="zh-CN" sz="1400" dirty="0"/>
          </a:p>
          <a:p>
            <a:pPr marL="285750" indent="-285750">
              <a:lnSpc>
                <a:spcPct val="150000"/>
              </a:lnSpc>
              <a:buFont typeface="Wingdings" panose="05000000000000000000" pitchFamily="2" charset="2"/>
              <a:buChar char="l"/>
            </a:pPr>
            <a:r>
              <a:rPr lang="zh-CN" altLang="en-US" sz="1400" dirty="0">
                <a:solidFill>
                  <a:srgbClr val="FF0000"/>
                </a:solidFill>
              </a:rPr>
              <a:t>较小的增量、快速迭代、每次交付最有价值的东西</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solidFill>
                  <a:srgbClr val="FF0000"/>
                </a:solidFill>
              </a:rPr>
              <a:t>频繁交付、相关方持续参与</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b="1" dirty="0"/>
              <a:t>适用：</a:t>
            </a:r>
            <a:r>
              <a:rPr lang="zh-CN" altLang="en-US" sz="1400" dirty="0">
                <a:solidFill>
                  <a:srgbClr val="FF0000"/>
                </a:solidFill>
              </a:rPr>
              <a:t>需应对快速变化的环境</a:t>
            </a:r>
            <a:r>
              <a:rPr lang="zh-CN" altLang="en-US" sz="1400" dirty="0"/>
              <a:t>；</a:t>
            </a:r>
            <a:endParaRPr lang="en-US" altLang="zh-CN" sz="1400" dirty="0"/>
          </a:p>
          <a:p>
            <a:pPr marL="0" indent="0">
              <a:lnSpc>
                <a:spcPct val="150000"/>
              </a:lnSpc>
            </a:pPr>
            <a:r>
              <a:rPr lang="en-US" altLang="zh-CN" sz="1400" dirty="0"/>
              <a:t>               </a:t>
            </a:r>
            <a:r>
              <a:rPr lang="zh-CN" altLang="en-US" sz="1400" dirty="0"/>
              <a:t> </a:t>
            </a:r>
            <a:r>
              <a:rPr lang="zh-CN" altLang="en-US" sz="1400" dirty="0">
                <a:solidFill>
                  <a:srgbClr val="FF0000"/>
                </a:solidFill>
              </a:rPr>
              <a:t>需求和范围难以事先确定</a:t>
            </a:r>
            <a:r>
              <a:rPr lang="zh-CN" altLang="en-US" sz="1400" dirty="0"/>
              <a:t>；</a:t>
            </a:r>
            <a:endParaRPr lang="en-US" altLang="zh-CN" sz="1400" dirty="0">
              <a:solidFill>
                <a:srgbClr val="FF0000"/>
              </a:solidFill>
            </a:endParaRPr>
          </a:p>
        </p:txBody>
      </p:sp>
      <p:pic>
        <p:nvPicPr>
          <p:cNvPr id="2" name="图片 1"/>
          <p:cNvPicPr>
            <a:picLocks noChangeAspect="1"/>
          </p:cNvPicPr>
          <p:nvPr/>
        </p:nvPicPr>
        <p:blipFill>
          <a:blip r:embed="rId4"/>
          <a:stretch>
            <a:fillRect/>
          </a:stretch>
        </p:blipFill>
        <p:spPr>
          <a:xfrm>
            <a:off x="4189738" y="1570157"/>
            <a:ext cx="4876052" cy="2952328"/>
          </a:xfrm>
          <a:prstGeom prst="rect">
            <a:avLst/>
          </a:prstGeom>
        </p:spPr>
      </p:pic>
    </p:spTree>
    <p:extLst>
      <p:ext uri="{BB962C8B-B14F-4D97-AF65-F5344CB8AC3E}">
        <p14:creationId xmlns:p14="http://schemas.microsoft.com/office/powerpoint/2010/main" val="73325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60040"/>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3"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629915"/>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几种开发生命周期之比较</a:t>
            </a:r>
            <a:endParaRPr lang="zh-CN" altLang="en-US" sz="2000" dirty="0">
              <a:solidFill>
                <a:srgbClr val="FF0000"/>
              </a:solidFill>
              <a:latin typeface="+mn-ea"/>
              <a:ea typeface="+mn-ea"/>
            </a:endParaRPr>
          </a:p>
        </p:txBody>
      </p:sp>
      <p:graphicFrame>
        <p:nvGraphicFramePr>
          <p:cNvPr id="6" name="表格 5">
            <a:extLst>
              <a:ext uri="{FF2B5EF4-FFF2-40B4-BE49-F238E27FC236}">
                <a16:creationId xmlns:a16="http://schemas.microsoft.com/office/drawing/2014/main" id="{BC31EE97-EB2D-4F90-9B02-08E9D41682C9}"/>
              </a:ext>
            </a:extLst>
          </p:cNvPr>
          <p:cNvGraphicFramePr>
            <a:graphicFrameLocks noGrp="1"/>
          </p:cNvGraphicFramePr>
          <p:nvPr>
            <p:extLst>
              <p:ext uri="{D42A27DB-BD31-4B8C-83A1-F6EECF244321}">
                <p14:modId xmlns:p14="http://schemas.microsoft.com/office/powerpoint/2010/main" val="2035957966"/>
              </p:ext>
            </p:extLst>
          </p:nvPr>
        </p:nvGraphicFramePr>
        <p:xfrm>
          <a:off x="251520" y="951569"/>
          <a:ext cx="8747110" cy="3816423"/>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2238115">
                  <a:extLst>
                    <a:ext uri="{9D8B030D-6E8A-4147-A177-3AD203B41FA5}">
                      <a16:colId xmlns:a16="http://schemas.microsoft.com/office/drawing/2014/main" val="20001"/>
                    </a:ext>
                  </a:extLst>
                </a:gridCol>
                <a:gridCol w="1432876">
                  <a:extLst>
                    <a:ext uri="{9D8B030D-6E8A-4147-A177-3AD203B41FA5}">
                      <a16:colId xmlns:a16="http://schemas.microsoft.com/office/drawing/2014/main" val="20002"/>
                    </a:ext>
                  </a:extLst>
                </a:gridCol>
                <a:gridCol w="1934370">
                  <a:extLst>
                    <a:ext uri="{9D8B030D-6E8A-4147-A177-3AD203B41FA5}">
                      <a16:colId xmlns:a16="http://schemas.microsoft.com/office/drawing/2014/main" val="20003"/>
                    </a:ext>
                  </a:extLst>
                </a:gridCol>
                <a:gridCol w="2061629">
                  <a:extLst>
                    <a:ext uri="{9D8B030D-6E8A-4147-A177-3AD203B41FA5}">
                      <a16:colId xmlns:a16="http://schemas.microsoft.com/office/drawing/2014/main" val="20004"/>
                    </a:ext>
                  </a:extLst>
                </a:gridCol>
              </a:tblGrid>
              <a:tr h="642212">
                <a:tc>
                  <a:txBody>
                    <a:bodyPr/>
                    <a:lstStyle/>
                    <a:p>
                      <a:endParaRPr lang="zh-CN" altLang="en-US" sz="1300" dirty="0"/>
                    </a:p>
                  </a:txBody>
                  <a:tcPr marL="90315" marR="90315" marT="45158" marB="45158">
                    <a:solidFill>
                      <a:srgbClr val="AF179D"/>
                    </a:solidFill>
                  </a:tcPr>
                </a:tc>
                <a:tc>
                  <a:txBody>
                    <a:bodyPr/>
                    <a:lstStyle/>
                    <a:p>
                      <a:pPr algn="ctr"/>
                      <a:r>
                        <a:rPr lang="zh-CN" altLang="en-US" sz="1300" b="1" dirty="0">
                          <a:latin typeface="微软雅黑" panose="020B0503020204020204" pitchFamily="34" charset="-122"/>
                          <a:ea typeface="微软雅黑" panose="020B0503020204020204" pitchFamily="34" charset="-122"/>
                        </a:rPr>
                        <a:t>预测型</a:t>
                      </a:r>
                      <a:endParaRPr lang="en-US" altLang="zh-CN" sz="1300" b="1" dirty="0">
                        <a:latin typeface="微软雅黑" panose="020B0503020204020204" pitchFamily="34" charset="-122"/>
                        <a:ea typeface="微软雅黑" panose="020B0503020204020204" pitchFamily="34" charset="-122"/>
                      </a:endParaRPr>
                    </a:p>
                    <a:p>
                      <a:pPr algn="ctr"/>
                      <a:r>
                        <a:rPr lang="zh-CN" altLang="en-US" sz="1300" b="1" kern="1200" dirty="0">
                          <a:solidFill>
                            <a:schemeClr val="lt1"/>
                          </a:solidFill>
                          <a:latin typeface="微软雅黑" panose="020B0503020204020204" pitchFamily="34" charset="-122"/>
                          <a:ea typeface="微软雅黑" panose="020B0503020204020204" pitchFamily="34" charset="-122"/>
                          <a:cs typeface="+mn-cs"/>
                        </a:rPr>
                        <a:t>（瀑布型、计划驱动）</a:t>
                      </a:r>
                    </a:p>
                  </a:txBody>
                  <a:tcPr marL="90315" marR="90315" marT="45158" marB="45158" anchor="ctr">
                    <a:solidFill>
                      <a:srgbClr val="AF179D"/>
                    </a:solidFill>
                  </a:tcPr>
                </a:tc>
                <a:tc>
                  <a:txBody>
                    <a:bodyPr/>
                    <a:lstStyle/>
                    <a:p>
                      <a:pPr marL="0" algn="ctr" defTabSz="914400" rtl="0" eaLnBrk="1" latinLnBrk="0" hangingPunct="1"/>
                      <a:r>
                        <a:rPr lang="zh-CN" altLang="en-US" sz="1300" b="1" kern="1200" dirty="0">
                          <a:solidFill>
                            <a:schemeClr val="lt1"/>
                          </a:solidFill>
                          <a:latin typeface="微软雅黑" panose="020B0503020204020204" pitchFamily="34" charset="-122"/>
                          <a:ea typeface="微软雅黑" panose="020B0503020204020204" pitchFamily="34" charset="-122"/>
                          <a:cs typeface="+mn-cs"/>
                        </a:rPr>
                        <a:t>迭代型</a:t>
                      </a:r>
                    </a:p>
                  </a:txBody>
                  <a:tcPr marL="90315" marR="90315" marT="45158" marB="45158" anchor="ctr">
                    <a:solidFill>
                      <a:srgbClr val="AF179D"/>
                    </a:solidFill>
                  </a:tcPr>
                </a:tc>
                <a:tc>
                  <a:txBody>
                    <a:bodyPr/>
                    <a:lstStyle/>
                    <a:p>
                      <a:pPr marL="0" algn="ctr" defTabSz="914400" rtl="0" eaLnBrk="1" latinLnBrk="0" hangingPunct="1"/>
                      <a:r>
                        <a:rPr lang="zh-CN" altLang="en-US" sz="1300" b="1" kern="1200" dirty="0">
                          <a:solidFill>
                            <a:schemeClr val="lt1"/>
                          </a:solidFill>
                          <a:latin typeface="微软雅黑" panose="020B0503020204020204" pitchFamily="34" charset="-122"/>
                          <a:ea typeface="微软雅黑" panose="020B0503020204020204" pitchFamily="34" charset="-122"/>
                          <a:cs typeface="+mn-cs"/>
                        </a:rPr>
                        <a:t>增量型</a:t>
                      </a:r>
                    </a:p>
                  </a:txBody>
                  <a:tcPr marL="90315" marR="90315" marT="45158" marB="45158" anchor="ctr">
                    <a:solidFill>
                      <a:srgbClr val="AF179D"/>
                    </a:solidFill>
                  </a:tcPr>
                </a:tc>
                <a:tc>
                  <a:txBody>
                    <a:bodyPr/>
                    <a:lstStyle/>
                    <a:p>
                      <a:pPr marL="0" algn="ctr" defTabSz="914400" rtl="0" eaLnBrk="1" latinLnBrk="0" hangingPunct="1"/>
                      <a:r>
                        <a:rPr lang="zh-CN" altLang="en-US" sz="1300" b="1" kern="1200" dirty="0">
                          <a:solidFill>
                            <a:schemeClr val="lt1"/>
                          </a:solidFill>
                          <a:latin typeface="微软雅黑" panose="020B0503020204020204" pitchFamily="34" charset="-122"/>
                          <a:ea typeface="微软雅黑" panose="020B0503020204020204" pitchFamily="34" charset="-122"/>
                          <a:cs typeface="+mn-cs"/>
                        </a:rPr>
                        <a:t>敏捷型</a:t>
                      </a:r>
                      <a:endParaRPr lang="en-US" altLang="zh-CN" sz="1300" b="1" kern="1200" dirty="0">
                        <a:solidFill>
                          <a:schemeClr val="lt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300" b="1" kern="1200" dirty="0">
                          <a:solidFill>
                            <a:schemeClr val="lt1"/>
                          </a:solidFill>
                          <a:latin typeface="微软雅黑" panose="020B0503020204020204" pitchFamily="34" charset="-122"/>
                          <a:ea typeface="微软雅黑" panose="020B0503020204020204" pitchFamily="34" charset="-122"/>
                          <a:cs typeface="+mn-cs"/>
                        </a:rPr>
                        <a:t>(</a:t>
                      </a:r>
                      <a:r>
                        <a:rPr lang="zh-CN" altLang="en-US" sz="1300" b="1" kern="1200" dirty="0">
                          <a:solidFill>
                            <a:schemeClr val="lt1"/>
                          </a:solidFill>
                          <a:latin typeface="微软雅黑" panose="020B0503020204020204" pitchFamily="34" charset="-122"/>
                          <a:ea typeface="微软雅黑" panose="020B0503020204020204" pitchFamily="34" charset="-122"/>
                          <a:cs typeface="+mn-cs"/>
                        </a:rPr>
                        <a:t>适应型、变更驱动）</a:t>
                      </a:r>
                    </a:p>
                  </a:txBody>
                  <a:tcPr marL="90315" marR="90315" marT="45158" marB="45158" anchor="ctr">
                    <a:solidFill>
                      <a:srgbClr val="AF179D"/>
                    </a:solidFill>
                  </a:tcPr>
                </a:tc>
                <a:extLst>
                  <a:ext uri="{0D108BD9-81ED-4DB2-BD59-A6C34878D82A}">
                    <a16:rowId xmlns:a16="http://schemas.microsoft.com/office/drawing/2014/main" val="10000"/>
                  </a:ext>
                </a:extLst>
              </a:tr>
              <a:tr h="659298">
                <a:tc>
                  <a:txBody>
                    <a:bodyPr/>
                    <a:lstStyle/>
                    <a:p>
                      <a:pPr algn="ctr"/>
                      <a:r>
                        <a:rPr lang="zh-CN" altLang="en-US" sz="1300" b="1" dirty="0">
                          <a:latin typeface="微软雅黑" panose="020B0503020204020204" pitchFamily="34" charset="-122"/>
                          <a:ea typeface="微软雅黑" panose="020B0503020204020204" pitchFamily="34" charset="-122"/>
                        </a:rPr>
                        <a:t>特点</a:t>
                      </a:r>
                    </a:p>
                  </a:txBody>
                  <a:tcPr marL="90315" marR="90315" marT="45158" marB="45158" anchor="ctr">
                    <a:solidFill>
                      <a:schemeClr val="accent4">
                        <a:lumMod val="40000"/>
                        <a:lumOff val="60000"/>
                      </a:schemeClr>
                    </a:solidFill>
                  </a:tcPr>
                </a:tc>
                <a:tc>
                  <a:txBody>
                    <a:bodyPr/>
                    <a:lstStyle/>
                    <a:p>
                      <a:pPr marL="0" algn="ctr" defTabSz="914400" rtl="0" eaLnBrk="1" latinLnBrk="0" hangingPunct="1">
                        <a:lnSpc>
                          <a:spcPct val="150000"/>
                        </a:lnSpc>
                        <a:buNone/>
                      </a:pPr>
                      <a:r>
                        <a:rPr lang="zh-CN" altLang="en-US" sz="1200" b="0" kern="1200" dirty="0">
                          <a:solidFill>
                            <a:schemeClr val="tx1"/>
                          </a:solidFill>
                          <a:latin typeface="微软雅黑" panose="020B0503020204020204" pitchFamily="34" charset="-122"/>
                          <a:ea typeface="微软雅黑" panose="020B0503020204020204" pitchFamily="34" charset="-122"/>
                          <a:cs typeface="+mn-cs"/>
                        </a:rPr>
                        <a:t>按计划执行</a:t>
                      </a:r>
                      <a:endParaRPr lang="en-US" altLang="zh-CN" sz="1200" b="0" kern="1200" dirty="0">
                        <a:solidFill>
                          <a:schemeClr val="tx1"/>
                        </a:solidFill>
                        <a:latin typeface="微软雅黑" panose="020B0503020204020204" pitchFamily="34" charset="-122"/>
                        <a:ea typeface="微软雅黑" panose="020B0503020204020204" pitchFamily="34" charset="-122"/>
                        <a:cs typeface="+mn-cs"/>
                      </a:endParaRPr>
                    </a:p>
                  </a:txBody>
                  <a:tcPr marL="90315" marR="90315" marT="45158" marB="45158"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重复的循环</a:t>
                      </a:r>
                      <a:endParaRPr lang="en-US" altLang="zh-CN" sz="1200" dirty="0">
                        <a:solidFill>
                          <a:schemeClr val="tx1"/>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FF0000"/>
                          </a:solidFill>
                          <a:latin typeface="微软雅黑" panose="020B0503020204020204" pitchFamily="34" charset="-122"/>
                          <a:ea typeface="微软雅黑" panose="020B0503020204020204" pitchFamily="34" charset="-122"/>
                        </a:rPr>
                        <a:t>渐进地增加</a:t>
                      </a:r>
                      <a:endParaRPr lang="en-US" altLang="zh-CN" sz="1200" dirty="0">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40000"/>
                        <a:lumOff val="60000"/>
                      </a:schemeClr>
                    </a:solidFill>
                  </a:tcPr>
                </a:tc>
                <a:tc>
                  <a:txBody>
                    <a:bodyPr/>
                    <a:lstStyle/>
                    <a:p>
                      <a:pPr marL="0" algn="ctr" defTabSz="914400" rtl="0" eaLnBrk="1" latinLnBrk="0" hangingPunct="1">
                        <a:lnSpc>
                          <a:spcPct val="150000"/>
                        </a:lnSpc>
                        <a:buNone/>
                      </a:pPr>
                      <a:r>
                        <a:rPr lang="zh-CN" altLang="en-US" sz="1200" b="0" kern="1200" dirty="0">
                          <a:solidFill>
                            <a:srgbClr val="FF0000"/>
                          </a:solidFill>
                          <a:latin typeface="微软雅黑" panose="020B0503020204020204" pitchFamily="34" charset="-122"/>
                          <a:ea typeface="微软雅黑" panose="020B0503020204020204" pitchFamily="34" charset="-122"/>
                          <a:cs typeface="+mn-cs"/>
                        </a:rPr>
                        <a:t>较小的增量、快速迭代</a:t>
                      </a:r>
                      <a:endParaRPr lang="en-US" altLang="zh-CN" sz="1200" b="0" kern="1200" dirty="0">
                        <a:solidFill>
                          <a:srgbClr val="FF0000"/>
                        </a:solidFill>
                        <a:latin typeface="微软雅黑" panose="020B0503020204020204" pitchFamily="34" charset="-122"/>
                        <a:ea typeface="微软雅黑" panose="020B0503020204020204" pitchFamily="34" charset="-122"/>
                        <a:cs typeface="+mn-cs"/>
                      </a:endParaRPr>
                    </a:p>
                    <a:p>
                      <a:pPr marL="0" algn="ctr" defTabSz="914400" rtl="0" eaLnBrk="1" latinLnBrk="0" hangingPunct="1">
                        <a:lnSpc>
                          <a:spcPct val="150000"/>
                        </a:lnSpc>
                        <a:buNone/>
                      </a:pPr>
                      <a:r>
                        <a:rPr lang="zh-CN" altLang="en-US" sz="1200" b="0" kern="1200" dirty="0">
                          <a:solidFill>
                            <a:srgbClr val="FF0000"/>
                          </a:solidFill>
                          <a:latin typeface="微软雅黑" panose="020B0503020204020204" pitchFamily="34" charset="-122"/>
                          <a:ea typeface="微软雅黑" panose="020B0503020204020204" pitchFamily="34" charset="-122"/>
                          <a:cs typeface="+mn-cs"/>
                        </a:rPr>
                        <a:t>每次交付最有价值的东西</a:t>
                      </a:r>
                      <a:endParaRPr lang="en-US" altLang="zh-CN" sz="1200" b="0" kern="1200" dirty="0">
                        <a:solidFill>
                          <a:srgbClr val="FF0000"/>
                        </a:solidFill>
                        <a:latin typeface="微软雅黑" panose="020B0503020204020204" pitchFamily="34" charset="-122"/>
                        <a:ea typeface="微软雅黑" panose="020B0503020204020204" pitchFamily="34" charset="-122"/>
                        <a:cs typeface="+mn-cs"/>
                      </a:endParaRPr>
                    </a:p>
                  </a:txBody>
                  <a:tcPr marL="90315" marR="90315" marT="45158" marB="45158" anchor="ctr">
                    <a:solidFill>
                      <a:schemeClr val="accent4">
                        <a:lumMod val="40000"/>
                        <a:lumOff val="60000"/>
                      </a:schemeClr>
                    </a:solidFill>
                  </a:tcPr>
                </a:tc>
                <a:extLst>
                  <a:ext uri="{0D108BD9-81ED-4DB2-BD59-A6C34878D82A}">
                    <a16:rowId xmlns:a16="http://schemas.microsoft.com/office/drawing/2014/main" val="10001"/>
                  </a:ext>
                </a:extLst>
              </a:tr>
              <a:tr h="305012">
                <a:tc>
                  <a:txBody>
                    <a:bodyPr/>
                    <a:lstStyle/>
                    <a:p>
                      <a:pPr algn="ctr"/>
                      <a:r>
                        <a:rPr lang="zh-CN" altLang="en-US" sz="1300" b="1" dirty="0">
                          <a:latin typeface="微软雅黑" panose="020B0503020204020204" pitchFamily="34" charset="-122"/>
                          <a:ea typeface="微软雅黑" panose="020B0503020204020204" pitchFamily="34" charset="-122"/>
                        </a:rPr>
                        <a:t>需求</a:t>
                      </a:r>
                    </a:p>
                  </a:txBody>
                  <a:tcPr marL="90315" marR="90315" marT="45158" marB="45158" anchor="ctr">
                    <a:solidFill>
                      <a:schemeClr val="accent4">
                        <a:lumMod val="40000"/>
                        <a:lumOff val="60000"/>
                      </a:schemeClr>
                    </a:solidFill>
                  </a:tcPr>
                </a:tc>
                <a:tc>
                  <a:txBody>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开发前</a:t>
                      </a:r>
                      <a:r>
                        <a:rPr lang="zh-CN" altLang="en-US" sz="1200" b="0" dirty="0">
                          <a:solidFill>
                            <a:srgbClr val="FF0000"/>
                          </a:solidFill>
                          <a:latin typeface="微软雅黑" panose="020B0503020204020204" pitchFamily="34" charset="-122"/>
                          <a:ea typeface="微软雅黑" panose="020B0503020204020204" pitchFamily="34" charset="-122"/>
                        </a:rPr>
                        <a:t>预先确定</a:t>
                      </a:r>
                    </a:p>
                  </a:txBody>
                  <a:tcPr marL="90315" marR="90315" marT="45158" marB="45158" anchor="ctr">
                    <a:solidFill>
                      <a:schemeClr val="accent4">
                        <a:lumMod val="40000"/>
                        <a:lumOff val="60000"/>
                      </a:schemeClr>
                    </a:solidFill>
                  </a:tcPr>
                </a:tc>
                <a:tc gridSpan="2">
                  <a:txBody>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交付期间</a:t>
                      </a:r>
                      <a:r>
                        <a:rPr lang="zh-CN" altLang="en-US" sz="1200" b="0" dirty="0">
                          <a:solidFill>
                            <a:srgbClr val="FF0000"/>
                          </a:solidFill>
                          <a:latin typeface="微软雅黑" panose="020B0503020204020204" pitchFamily="34" charset="-122"/>
                          <a:ea typeface="微软雅黑" panose="020B0503020204020204" pitchFamily="34" charset="-122"/>
                        </a:rPr>
                        <a:t>定期细化</a:t>
                      </a:r>
                    </a:p>
                  </a:txBody>
                  <a:tcPr marL="90315" marR="90315" marT="45158" marB="45158" anchor="ctr">
                    <a:solidFill>
                      <a:schemeClr val="accent4">
                        <a:lumMod val="40000"/>
                        <a:lumOff val="60000"/>
                      </a:schemeClr>
                    </a:solidFill>
                  </a:tcPr>
                </a:tc>
                <a:tc hMerge="1">
                  <a:txBody>
                    <a:bodyPr/>
                    <a:lstStyle/>
                    <a:p>
                      <a:pPr algn="ct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40000"/>
                        <a:lumOff val="60000"/>
                      </a:schemeClr>
                    </a:solidFill>
                  </a:tcPr>
                </a:tc>
                <a:tc>
                  <a:txBody>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交付期间</a:t>
                      </a:r>
                      <a:r>
                        <a:rPr lang="zh-CN" altLang="en-US" sz="1200" b="0" dirty="0">
                          <a:solidFill>
                            <a:srgbClr val="FF0000"/>
                          </a:solidFill>
                          <a:latin typeface="微软雅黑" panose="020B0503020204020204" pitchFamily="34" charset="-122"/>
                          <a:ea typeface="微软雅黑" panose="020B0503020204020204" pitchFamily="34" charset="-122"/>
                        </a:rPr>
                        <a:t>频繁细化</a:t>
                      </a:r>
                    </a:p>
                  </a:txBody>
                  <a:tcPr marL="90315" marR="90315" marT="45158" marB="45158" anchor="ctr">
                    <a:solidFill>
                      <a:schemeClr val="accent4">
                        <a:lumMod val="40000"/>
                        <a:lumOff val="60000"/>
                      </a:schemeClr>
                    </a:solidFill>
                  </a:tcPr>
                </a:tc>
                <a:extLst>
                  <a:ext uri="{0D108BD9-81ED-4DB2-BD59-A6C34878D82A}">
                    <a16:rowId xmlns:a16="http://schemas.microsoft.com/office/drawing/2014/main" val="10005"/>
                  </a:ext>
                </a:extLst>
              </a:tr>
              <a:tr h="469637">
                <a:tc>
                  <a:txBody>
                    <a:bodyPr/>
                    <a:lstStyle/>
                    <a:p>
                      <a:pPr algn="ctr"/>
                      <a:r>
                        <a:rPr lang="zh-CN" altLang="en-US" sz="1300" b="1" dirty="0">
                          <a:latin typeface="微软雅黑" panose="020B0503020204020204" pitchFamily="34" charset="-122"/>
                          <a:ea typeface="微软雅黑" panose="020B0503020204020204" pitchFamily="34" charset="-122"/>
                        </a:rPr>
                        <a:t>交付</a:t>
                      </a:r>
                    </a:p>
                  </a:txBody>
                  <a:tcPr marL="90315" marR="90315" marT="45158" marB="45158" anchor="ctr">
                    <a:solidFill>
                      <a:schemeClr val="accent4">
                        <a:lumMod val="20000"/>
                        <a:lumOff val="80000"/>
                      </a:schemeClr>
                    </a:solidFill>
                  </a:tcPr>
                </a:tc>
                <a:tc>
                  <a:txBody>
                    <a:bodyPr/>
                    <a:lstStyle/>
                    <a:p>
                      <a:pPr algn="ctr"/>
                      <a:r>
                        <a:rPr lang="zh-CN" altLang="en-US" sz="1200" b="0" dirty="0">
                          <a:solidFill>
                            <a:srgbClr val="FF0000"/>
                          </a:solidFill>
                          <a:latin typeface="微软雅黑" panose="020B0503020204020204" pitchFamily="34" charset="-122"/>
                          <a:ea typeface="微软雅黑" panose="020B0503020204020204" pitchFamily="34" charset="-122"/>
                        </a:rPr>
                        <a:t>一次交付</a:t>
                      </a:r>
                    </a:p>
                  </a:txBody>
                  <a:tcPr marL="90315" marR="90315" marT="45158" marB="45158" anchor="ctr">
                    <a:solidFill>
                      <a:schemeClr val="accent4">
                        <a:lumMod val="20000"/>
                        <a:lumOff val="80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rgbClr val="FF0000"/>
                          </a:solidFill>
                          <a:latin typeface="微软雅黑" panose="020B0503020204020204" pitchFamily="34" charset="-122"/>
                          <a:ea typeface="微软雅黑" panose="020B0503020204020204" pitchFamily="34" charset="-122"/>
                          <a:cs typeface="+mn-cs"/>
                        </a:rPr>
                        <a:t>分次交付</a:t>
                      </a:r>
                      <a:endParaRPr lang="en-US" altLang="zh-CN" sz="1200" b="0" dirty="0">
                        <a:solidFill>
                          <a:srgbClr val="FF0000"/>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20000"/>
                        <a:lumOff val="80000"/>
                      </a:schemeClr>
                    </a:solidFill>
                  </a:tcPr>
                </a:tc>
                <a:tc hMerge="1">
                  <a:txBody>
                    <a:bodyPr/>
                    <a:lstStyle/>
                    <a:p>
                      <a:pPr algn="ctr"/>
                      <a:endParaRPr lang="en-US" altLang="zh-CN" sz="1200" b="0" dirty="0">
                        <a:solidFill>
                          <a:schemeClr val="tx1"/>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20000"/>
                        <a:lumOff val="80000"/>
                      </a:schemeClr>
                    </a:solidFill>
                  </a:tcPr>
                </a:tc>
                <a:tc>
                  <a:txBody>
                    <a:bodyPr/>
                    <a:lstStyle/>
                    <a:p>
                      <a:pPr algn="ctr"/>
                      <a:r>
                        <a:rPr lang="zh-CN" altLang="en-US" sz="1200" b="0" dirty="0">
                          <a:solidFill>
                            <a:srgbClr val="FF0000"/>
                          </a:solidFill>
                          <a:latin typeface="微软雅黑" panose="020B0503020204020204" pitchFamily="34" charset="-122"/>
                          <a:ea typeface="微软雅黑" panose="020B0503020204020204" pitchFamily="34" charset="-122"/>
                        </a:rPr>
                        <a:t>频繁交付</a:t>
                      </a:r>
                      <a:endParaRPr lang="en-US" altLang="zh-CN" sz="1200" b="0" dirty="0">
                        <a:solidFill>
                          <a:srgbClr val="FF0000"/>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20000"/>
                        <a:lumOff val="80000"/>
                      </a:schemeClr>
                    </a:solidFill>
                  </a:tcPr>
                </a:tc>
                <a:extLst>
                  <a:ext uri="{0D108BD9-81ED-4DB2-BD59-A6C34878D82A}">
                    <a16:rowId xmlns:a16="http://schemas.microsoft.com/office/drawing/2014/main" val="10002"/>
                  </a:ext>
                </a:extLst>
              </a:tr>
              <a:tr h="469637">
                <a:tc>
                  <a:txBody>
                    <a:bodyPr/>
                    <a:lstStyle/>
                    <a:p>
                      <a:pPr algn="ctr"/>
                      <a:r>
                        <a:rPr lang="zh-CN" altLang="en-US" sz="1300" b="1" dirty="0">
                          <a:latin typeface="微软雅黑" panose="020B0503020204020204" pitchFamily="34" charset="-122"/>
                          <a:ea typeface="微软雅黑" panose="020B0503020204020204" pitchFamily="34" charset="-122"/>
                        </a:rPr>
                        <a:t>关键相关方</a:t>
                      </a:r>
                    </a:p>
                  </a:txBody>
                  <a:tcPr marL="90315" marR="90315" marT="45158" marB="45158" anchor="ctr">
                    <a:solidFill>
                      <a:schemeClr val="accent4">
                        <a:lumMod val="20000"/>
                        <a:lumOff val="80000"/>
                      </a:schemeClr>
                    </a:solidFill>
                  </a:tcPr>
                </a:tc>
                <a:tc>
                  <a:txBody>
                    <a:bodyPr/>
                    <a:lstStyle/>
                    <a:p>
                      <a:pPr algn="ctr"/>
                      <a:r>
                        <a:rPr lang="zh-CN" altLang="en-US" sz="1200" b="0" kern="1200" dirty="0">
                          <a:solidFill>
                            <a:schemeClr val="tx1"/>
                          </a:solidFill>
                          <a:latin typeface="微软雅黑" panose="020B0503020204020204" pitchFamily="34" charset="-122"/>
                          <a:ea typeface="微软雅黑" panose="020B0503020204020204" pitchFamily="34" charset="-122"/>
                          <a:cs typeface="+mn-cs"/>
                        </a:rPr>
                        <a:t>特定里程碑时点参与</a:t>
                      </a:r>
                    </a:p>
                  </a:txBody>
                  <a:tcPr marL="90315" marR="90315" marT="45158" marB="45158" anchor="ctr">
                    <a:solidFill>
                      <a:schemeClr val="accent4">
                        <a:lumMod val="20000"/>
                        <a:lumOff val="80000"/>
                      </a:schemeClr>
                    </a:solidFill>
                  </a:tcPr>
                </a:tc>
                <a:tc gridSpan="2">
                  <a:txBody>
                    <a:bodyPr/>
                    <a:lstStyle/>
                    <a:p>
                      <a:pPr algn="ctr"/>
                      <a:r>
                        <a:rPr lang="zh-CN" altLang="en-US" sz="1200" b="0" dirty="0">
                          <a:solidFill>
                            <a:schemeClr val="tx1"/>
                          </a:solidFill>
                          <a:latin typeface="微软雅黑" panose="020B0503020204020204" pitchFamily="34" charset="-122"/>
                          <a:ea typeface="微软雅黑" panose="020B0503020204020204" pitchFamily="34" charset="-122"/>
                        </a:rPr>
                        <a:t>定期参与</a:t>
                      </a:r>
                    </a:p>
                  </a:txBody>
                  <a:tcPr marL="90315" marR="90315" marT="45158" marB="45158" anchor="ctr">
                    <a:solidFill>
                      <a:schemeClr val="accent4">
                        <a:lumMod val="20000"/>
                        <a:lumOff val="80000"/>
                      </a:schemeClr>
                    </a:solidFill>
                  </a:tcPr>
                </a:tc>
                <a:tc hMerge="1">
                  <a:txBody>
                    <a:bodyPr/>
                    <a:lstStyle/>
                    <a:p>
                      <a:pPr algn="ct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持续参与</a:t>
                      </a:r>
                    </a:p>
                  </a:txBody>
                  <a:tcPr marL="90315" marR="90315" marT="45158" marB="45158" anchor="ctr">
                    <a:solidFill>
                      <a:schemeClr val="accent4">
                        <a:lumMod val="20000"/>
                        <a:lumOff val="80000"/>
                      </a:schemeClr>
                    </a:solidFill>
                  </a:tcPr>
                </a:tc>
                <a:extLst>
                  <a:ext uri="{0D108BD9-81ED-4DB2-BD59-A6C34878D82A}">
                    <a16:rowId xmlns:a16="http://schemas.microsoft.com/office/drawing/2014/main" val="10004"/>
                  </a:ext>
                </a:extLst>
              </a:tr>
              <a:tr h="12706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latin typeface="微软雅黑" panose="020B0503020204020204" pitchFamily="34" charset="-122"/>
                          <a:ea typeface="微软雅黑" panose="020B0503020204020204" pitchFamily="34" charset="-122"/>
                          <a:cs typeface="+mn-cs"/>
                        </a:rPr>
                        <a:t>优选适用</a:t>
                      </a:r>
                      <a:endParaRPr lang="en-US" altLang="zh-CN" sz="13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latin typeface="微软雅黑" panose="020B0503020204020204" pitchFamily="34" charset="-122"/>
                          <a:ea typeface="微软雅黑" panose="020B0503020204020204" pitchFamily="34" charset="-122"/>
                          <a:cs typeface="+mn-cs"/>
                        </a:rPr>
                        <a:t>条件</a:t>
                      </a:r>
                    </a:p>
                    <a:p>
                      <a:pPr algn="ctr"/>
                      <a:endParaRPr lang="zh-CN" altLang="en-US" sz="1300" b="1" dirty="0">
                        <a:latin typeface="微软雅黑" panose="020B0503020204020204" pitchFamily="34" charset="-122"/>
                        <a:ea typeface="微软雅黑" panose="020B0503020204020204" pitchFamily="34" charset="-122"/>
                      </a:endParaRPr>
                    </a:p>
                  </a:txBody>
                  <a:tcPr marL="90315" marR="90315" marT="45158" marB="45158" anchor="ctr">
                    <a:solidFill>
                      <a:schemeClr val="accent4">
                        <a:lumMod val="20000"/>
                        <a:lumOff val="80000"/>
                      </a:schemeClr>
                    </a:solidFill>
                  </a:tcPr>
                </a:tc>
                <a:tc>
                  <a:txBody>
                    <a:body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0" kern="1200" dirty="0">
                          <a:solidFill>
                            <a:srgbClr val="FF0000"/>
                          </a:solidFill>
                          <a:latin typeface="微软雅黑" panose="020B0503020204020204" pitchFamily="34" charset="-122"/>
                          <a:ea typeface="微软雅黑" panose="020B0503020204020204" pitchFamily="34" charset="-122"/>
                          <a:cs typeface="+mn-cs"/>
                        </a:rPr>
                        <a:t>充分了解产品</a:t>
                      </a:r>
                      <a:endParaRPr lang="en-US" altLang="zh-CN" sz="1200" b="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厚实的行业实践基础</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整批一次性交付</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有利于相关方</a:t>
                      </a:r>
                    </a:p>
                  </a:txBody>
                  <a:tcPr marL="90315" marR="90315" marT="45158" marB="45158" anchor="ctr">
                    <a:solidFill>
                      <a:schemeClr val="accent4">
                        <a:lumMod val="20000"/>
                        <a:lumOff val="80000"/>
                      </a:schemeClr>
                    </a:solidFill>
                  </a:tcPr>
                </a:tc>
                <a:tc gridSpan="2">
                  <a:txBody>
                    <a:body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不断变化</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目标和范围</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需降低项目复杂性</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大型复杂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部分交付</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有利于相关方</a:t>
                      </a:r>
                    </a:p>
                  </a:txBody>
                  <a:tcPr marL="94831" marR="94831" marT="47415" marB="47415" anchor="ctr">
                    <a:solidFill>
                      <a:schemeClr val="accent4">
                        <a:lumMod val="20000"/>
                        <a:lumOff val="80000"/>
                      </a:schemeClr>
                    </a:solidFill>
                  </a:tcPr>
                </a:tc>
                <a:tc hMerge="1">
                  <a:txBody>
                    <a:bodyPr/>
                    <a:lstStyle/>
                    <a:p>
                      <a:pPr algn="ct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solidFill>
                      <a:schemeClr val="accent4">
                        <a:lumMod val="20000"/>
                        <a:lumOff val="80000"/>
                      </a:schemeClr>
                    </a:solidFill>
                  </a:tcPr>
                </a:tc>
                <a:tc>
                  <a:txBody>
                    <a:body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需应对</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快速变化</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的环境</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需求和范围</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难以事先确定</a:t>
                      </a:r>
                      <a:endParaRPr lang="en-US" altLang="zh-CN" sz="1200" kern="1200" dirty="0">
                        <a:solidFill>
                          <a:srgbClr val="FF0000"/>
                        </a:solidFill>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较小增量改进</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有利于相关方</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315" marR="90315" marT="45158" marB="45158" anchor="ctr">
                    <a:solidFill>
                      <a:schemeClr val="accent4">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809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什么是产品生命周期</a:t>
            </a:r>
            <a:r>
              <a:rPr lang="en-US" altLang="zh-CN" sz="2000" dirty="0">
                <a:solidFill>
                  <a:srgbClr val="FF9900"/>
                </a:solidFill>
                <a:latin typeface="+mn-ea"/>
                <a:ea typeface="+mn-ea"/>
              </a:rPr>
              <a:t>(P-19)</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809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产品生命周期</a:t>
            </a:r>
            <a:r>
              <a:rPr lang="en-US" altLang="zh-CN" sz="1400" dirty="0"/>
              <a:t>----</a:t>
            </a:r>
            <a:r>
              <a:rPr lang="zh-CN" altLang="en-US" sz="1400" dirty="0"/>
              <a:t>一个产品从</a:t>
            </a:r>
            <a:r>
              <a:rPr lang="zh-CN" altLang="en-US" sz="1400" dirty="0">
                <a:solidFill>
                  <a:srgbClr val="FF0000"/>
                </a:solidFill>
              </a:rPr>
              <a:t>概念</a:t>
            </a:r>
            <a:r>
              <a:rPr lang="zh-CN" altLang="en-US" sz="1400" dirty="0"/>
              <a:t>、交付、成长、成熟</a:t>
            </a:r>
            <a:r>
              <a:rPr lang="zh-CN" altLang="en-US" sz="1400" dirty="0">
                <a:solidFill>
                  <a:srgbClr val="FF0000"/>
                </a:solidFill>
              </a:rPr>
              <a:t>到衰退</a:t>
            </a:r>
            <a:r>
              <a:rPr lang="zh-CN" altLang="en-US" sz="1400" dirty="0"/>
              <a:t>的整个演变过程的一系列阶段。</a:t>
            </a:r>
            <a:endParaRPr lang="en-US" altLang="zh-CN" sz="1400" dirty="0"/>
          </a:p>
          <a:p>
            <a:pPr marL="285750" indent="-285750">
              <a:lnSpc>
                <a:spcPct val="150000"/>
              </a:lnSpc>
              <a:buFont typeface="Wingdings" panose="05000000000000000000" pitchFamily="2" charset="2"/>
              <a:buChar char="l"/>
            </a:pPr>
            <a:r>
              <a:rPr lang="zh-CN" altLang="en-US" sz="1400" dirty="0"/>
              <a:t>典型的产品生命周期一般可分为四个阶段：</a:t>
            </a:r>
            <a:r>
              <a:rPr lang="zh-CN" altLang="en-US" sz="1400" dirty="0">
                <a:solidFill>
                  <a:srgbClr val="FF0000"/>
                </a:solidFill>
              </a:rPr>
              <a:t>投入期</a:t>
            </a:r>
            <a:r>
              <a:rPr lang="zh-CN" altLang="en-US" sz="1400" dirty="0"/>
              <a:t>、</a:t>
            </a:r>
            <a:r>
              <a:rPr lang="zh-CN" altLang="en-US" sz="1400" dirty="0">
                <a:solidFill>
                  <a:srgbClr val="FF0000"/>
                </a:solidFill>
              </a:rPr>
              <a:t>成长期</a:t>
            </a:r>
            <a:r>
              <a:rPr lang="zh-CN" altLang="en-US" sz="1400" dirty="0"/>
              <a:t>、</a:t>
            </a:r>
            <a:r>
              <a:rPr lang="zh-CN" altLang="en-US" sz="1400" dirty="0">
                <a:solidFill>
                  <a:srgbClr val="FF0000"/>
                </a:solidFill>
              </a:rPr>
              <a:t>成熟期</a:t>
            </a:r>
            <a:r>
              <a:rPr lang="zh-CN" altLang="en-US" sz="1400" dirty="0"/>
              <a:t>和</a:t>
            </a:r>
            <a:r>
              <a:rPr lang="zh-CN" altLang="en-US" sz="1400" dirty="0">
                <a:solidFill>
                  <a:srgbClr val="FF0000"/>
                </a:solidFill>
              </a:rPr>
              <a:t>衰退期</a:t>
            </a:r>
            <a:r>
              <a:rPr lang="zh-CN" altLang="en-US" sz="1400" dirty="0"/>
              <a:t>。</a:t>
            </a:r>
            <a:endParaRPr lang="en-US" altLang="zh-CN" sz="1400" dirty="0"/>
          </a:p>
        </p:txBody>
      </p:sp>
      <p:pic>
        <p:nvPicPr>
          <p:cNvPr id="8" name="Picture 4">
            <a:extLst>
              <a:ext uri="{FF2B5EF4-FFF2-40B4-BE49-F238E27FC236}">
                <a16:creationId xmlns:a16="http://schemas.microsoft.com/office/drawing/2014/main" id="{077DB45E-B685-4288-96B9-05EC05B13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55379"/>
            <a:ext cx="4236437" cy="183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D6402236-8210-4D22-81A9-7F3FE77770B3}"/>
              </a:ext>
            </a:extLst>
          </p:cNvPr>
          <p:cNvSpPr>
            <a:spLocks noGrp="1" noChangeArrowheads="1"/>
          </p:cNvSpPr>
          <p:nvPr>
            <p:ph idx="4294967295"/>
          </p:nvPr>
        </p:nvSpPr>
        <p:spPr>
          <a:xfrm>
            <a:off x="4912018" y="1620675"/>
            <a:ext cx="4019558" cy="3257712"/>
          </a:xfrm>
          <a:prstGeom prst="rect">
            <a:avLst/>
          </a:prstGeom>
          <a:solidFill>
            <a:schemeClr val="bg1"/>
          </a:solidFill>
        </p:spPr>
        <p:txBody>
          <a:bodyPr>
            <a:normAutofit/>
          </a:bodyPr>
          <a:lstStyle/>
          <a:p>
            <a:pPr marL="400050" indent="-400050">
              <a:lnSpc>
                <a:spcPct val="120000"/>
              </a:lnSpc>
              <a:spcBef>
                <a:spcPts val="0"/>
              </a:spcBef>
            </a:pPr>
            <a:r>
              <a:rPr lang="zh-CN" altLang="en-US" sz="1400" b="1" dirty="0"/>
              <a:t>一种新型的笔记本电脑的产品生命周期。</a:t>
            </a:r>
          </a:p>
          <a:p>
            <a:pPr marL="685800" lvl="1" indent="-342900">
              <a:lnSpc>
                <a:spcPct val="120000"/>
              </a:lnSpc>
              <a:spcBef>
                <a:spcPts val="0"/>
              </a:spcBef>
              <a:buClr>
                <a:schemeClr val="tx1"/>
              </a:buClr>
              <a:buFontTx/>
              <a:buAutoNum type="alphaUcPeriod"/>
            </a:pPr>
            <a:r>
              <a:rPr lang="zh-CN" altLang="en-US" sz="1400" dirty="0"/>
              <a:t>项目预研</a:t>
            </a:r>
          </a:p>
          <a:p>
            <a:pPr marL="685800" lvl="1" indent="-342900">
              <a:lnSpc>
                <a:spcPct val="120000"/>
              </a:lnSpc>
              <a:spcBef>
                <a:spcPts val="0"/>
              </a:spcBef>
              <a:buClr>
                <a:schemeClr val="tx1"/>
              </a:buClr>
              <a:buFontTx/>
              <a:buAutoNum type="alphaUcPeriod"/>
            </a:pPr>
            <a:r>
              <a:rPr lang="zh-CN" altLang="en-US" sz="1400" dirty="0"/>
              <a:t>概念和启动</a:t>
            </a:r>
          </a:p>
          <a:p>
            <a:pPr marL="685800" lvl="1" indent="-342900">
              <a:lnSpc>
                <a:spcPct val="120000"/>
              </a:lnSpc>
              <a:spcBef>
                <a:spcPts val="0"/>
              </a:spcBef>
              <a:buClr>
                <a:schemeClr val="tx1"/>
              </a:buClr>
              <a:buFontTx/>
              <a:buAutoNum type="alphaUcPeriod"/>
            </a:pPr>
            <a:r>
              <a:rPr lang="zh-CN" altLang="en-US" sz="1400" dirty="0"/>
              <a:t>市场调查，</a:t>
            </a:r>
            <a:r>
              <a:rPr lang="en-US" altLang="zh-CN" sz="1400" dirty="0"/>
              <a:t>R&amp;D</a:t>
            </a:r>
          </a:p>
          <a:p>
            <a:pPr marL="685800" lvl="1" indent="-342900">
              <a:lnSpc>
                <a:spcPct val="120000"/>
              </a:lnSpc>
              <a:spcBef>
                <a:spcPts val="0"/>
              </a:spcBef>
              <a:buClr>
                <a:schemeClr val="tx1"/>
              </a:buClr>
              <a:buFontTx/>
              <a:buAutoNum type="alphaUcPeriod"/>
            </a:pPr>
            <a:r>
              <a:rPr lang="zh-CN" altLang="en-US" sz="1400" dirty="0"/>
              <a:t>设计</a:t>
            </a:r>
          </a:p>
          <a:p>
            <a:pPr marL="685800" lvl="1" indent="-342900">
              <a:lnSpc>
                <a:spcPct val="120000"/>
              </a:lnSpc>
              <a:spcBef>
                <a:spcPts val="0"/>
              </a:spcBef>
              <a:buClr>
                <a:schemeClr val="tx1"/>
              </a:buClr>
              <a:buFontTx/>
              <a:buAutoNum type="alphaUcPeriod"/>
            </a:pPr>
            <a:r>
              <a:rPr lang="zh-CN" altLang="en-US" sz="1400" dirty="0"/>
              <a:t>获取生产设施</a:t>
            </a:r>
          </a:p>
          <a:p>
            <a:pPr marL="685800" lvl="1" indent="-342900">
              <a:lnSpc>
                <a:spcPct val="120000"/>
              </a:lnSpc>
              <a:spcBef>
                <a:spcPts val="0"/>
              </a:spcBef>
              <a:buClr>
                <a:schemeClr val="tx1"/>
              </a:buClr>
              <a:buFontTx/>
              <a:buAutoNum type="alphaUcPeriod"/>
            </a:pPr>
            <a:r>
              <a:rPr lang="zh-CN" altLang="en-US" sz="1400" dirty="0"/>
              <a:t>测试、调试</a:t>
            </a:r>
          </a:p>
          <a:p>
            <a:pPr marL="685800" lvl="1" indent="-342900">
              <a:lnSpc>
                <a:spcPct val="120000"/>
              </a:lnSpc>
              <a:spcBef>
                <a:spcPts val="0"/>
              </a:spcBef>
              <a:buClr>
                <a:schemeClr val="tx1"/>
              </a:buClr>
              <a:buFontTx/>
              <a:buAutoNum type="alphaUcPeriod"/>
            </a:pPr>
            <a:r>
              <a:rPr lang="zh-CN" altLang="en-US" sz="1400" dirty="0"/>
              <a:t>交付</a:t>
            </a:r>
          </a:p>
          <a:p>
            <a:pPr marL="685800" lvl="1" indent="-342900">
              <a:lnSpc>
                <a:spcPct val="120000"/>
              </a:lnSpc>
              <a:spcBef>
                <a:spcPts val="0"/>
              </a:spcBef>
              <a:buClr>
                <a:schemeClr val="tx1"/>
              </a:buClr>
              <a:buFontTx/>
              <a:buAutoNum type="alphaUcPeriod"/>
            </a:pPr>
            <a:r>
              <a:rPr lang="zh-CN" altLang="en-US" sz="1400" dirty="0"/>
              <a:t>制造</a:t>
            </a:r>
          </a:p>
          <a:p>
            <a:pPr marL="685800" lvl="1" indent="-342900">
              <a:lnSpc>
                <a:spcPct val="120000"/>
              </a:lnSpc>
              <a:spcBef>
                <a:spcPts val="0"/>
              </a:spcBef>
              <a:buClr>
                <a:schemeClr val="tx1"/>
              </a:buClr>
              <a:buFontTx/>
              <a:buAutoNum type="alphaUcPeriod"/>
            </a:pPr>
            <a:r>
              <a:rPr lang="zh-CN" altLang="en-US" sz="1400" dirty="0"/>
              <a:t>维护</a:t>
            </a:r>
          </a:p>
          <a:p>
            <a:pPr marL="685800" lvl="1" indent="-342900">
              <a:lnSpc>
                <a:spcPct val="120000"/>
              </a:lnSpc>
              <a:spcBef>
                <a:spcPts val="0"/>
              </a:spcBef>
              <a:buClr>
                <a:schemeClr val="tx1"/>
              </a:buClr>
              <a:buFontTx/>
              <a:buAutoNum type="alphaUcPeriod"/>
            </a:pPr>
            <a:r>
              <a:rPr lang="zh-CN" altLang="en-US" sz="1400" dirty="0"/>
              <a:t>扩建或升级</a:t>
            </a:r>
          </a:p>
          <a:p>
            <a:pPr marL="685800" lvl="1" indent="-342900">
              <a:lnSpc>
                <a:spcPct val="120000"/>
              </a:lnSpc>
              <a:spcBef>
                <a:spcPts val="0"/>
              </a:spcBef>
              <a:buClr>
                <a:schemeClr val="tx1"/>
              </a:buClr>
              <a:buFontTx/>
              <a:buAutoNum type="alphaUcPeriod"/>
            </a:pPr>
            <a:r>
              <a:rPr lang="zh-CN" altLang="en-US" sz="1400" dirty="0"/>
              <a:t>弃置或处理</a:t>
            </a:r>
            <a:endParaRPr lang="en-US" altLang="zh-CN" sz="1400" dirty="0"/>
          </a:p>
        </p:txBody>
      </p:sp>
    </p:spTree>
    <p:extLst>
      <p:ext uri="{BB962C8B-B14F-4D97-AF65-F5344CB8AC3E}">
        <p14:creationId xmlns:p14="http://schemas.microsoft.com/office/powerpoint/2010/main" val="10275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a:t>
            </a:r>
            <a:r>
              <a:rPr lang="zh-CN" altLang="en-US" sz="2000" dirty="0">
                <a:solidFill>
                  <a:srgbClr val="FF9900"/>
                </a:solidFill>
                <a:latin typeface="+mn-ea"/>
                <a:ea typeface="+mn-ea"/>
              </a:rPr>
              <a:t>项目阶段</a:t>
            </a:r>
            <a:r>
              <a:rPr lang="en-US" altLang="zh-CN" sz="2000" dirty="0">
                <a:solidFill>
                  <a:srgbClr val="FF9900"/>
                </a:solidFill>
                <a:latin typeface="+mn-ea"/>
                <a:ea typeface="+mn-ea"/>
              </a:rPr>
              <a:t>(P-20)</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15121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项目阶段</a:t>
            </a:r>
            <a:r>
              <a:rPr lang="en-US" altLang="zh-CN" sz="1400" dirty="0"/>
              <a:t>----</a:t>
            </a:r>
            <a:r>
              <a:rPr lang="zh-CN" altLang="en-US" sz="1400" dirty="0"/>
              <a:t>一组具有逻辑关系的项目</a:t>
            </a:r>
            <a:r>
              <a:rPr lang="zh-CN" altLang="en-US" sz="1400" dirty="0">
                <a:solidFill>
                  <a:srgbClr val="FF0000"/>
                </a:solidFill>
              </a:rPr>
              <a:t>活动的集合</a:t>
            </a:r>
            <a:r>
              <a:rPr lang="zh-CN" altLang="en-US" sz="1400" dirty="0"/>
              <a:t>，通常以一个或多个</a:t>
            </a:r>
            <a:r>
              <a:rPr lang="zh-CN" altLang="en-US" sz="1400" dirty="0">
                <a:solidFill>
                  <a:srgbClr val="FF0000"/>
                </a:solidFill>
              </a:rPr>
              <a:t>可交付成果的完成</a:t>
            </a:r>
            <a:r>
              <a:rPr lang="zh-CN" altLang="en-US" sz="1400" dirty="0"/>
              <a:t>为结束。</a:t>
            </a:r>
            <a:endParaRPr lang="en-US" altLang="zh-CN" sz="1400" dirty="0"/>
          </a:p>
          <a:p>
            <a:pPr marL="285750" indent="-285750">
              <a:lnSpc>
                <a:spcPct val="150000"/>
              </a:lnSpc>
              <a:buFont typeface="Wingdings" panose="05000000000000000000" pitchFamily="2" charset="2"/>
              <a:buChar char="l"/>
            </a:pPr>
            <a:r>
              <a:rPr lang="en-US" altLang="zh-CN" sz="1400" dirty="0"/>
              <a:t> </a:t>
            </a:r>
            <a:r>
              <a:rPr lang="zh-CN" altLang="en-US" sz="1400" dirty="0"/>
              <a:t>项目阶段的其中一个关键组成部分是阶段审查。</a:t>
            </a:r>
            <a:endParaRPr lang="en-US" altLang="zh-CN" sz="1400" dirty="0"/>
          </a:p>
          <a:p>
            <a:pPr marL="285750" indent="-285750">
              <a:lnSpc>
                <a:spcPct val="150000"/>
              </a:lnSpc>
              <a:buFont typeface="Wingdings" panose="05000000000000000000" pitchFamily="2" charset="2"/>
              <a:buChar char="l"/>
            </a:pPr>
            <a:r>
              <a:rPr lang="zh-CN" altLang="en-US" sz="1400" dirty="0"/>
              <a:t> 阶段的属性是</a:t>
            </a:r>
            <a:r>
              <a:rPr lang="zh-CN" altLang="en-US" sz="1400" dirty="0">
                <a:solidFill>
                  <a:srgbClr val="FF0000"/>
                </a:solidFill>
              </a:rPr>
              <a:t>可测量且独特</a:t>
            </a:r>
            <a:r>
              <a:rPr lang="zh-CN" altLang="en-US" sz="1400" dirty="0"/>
              <a:t>的，属性包括：</a:t>
            </a:r>
            <a:endParaRPr lang="en-US" altLang="zh-CN" sz="1400" dirty="0"/>
          </a:p>
          <a:p>
            <a:pPr marL="285750" indent="-285750">
              <a:lnSpc>
                <a:spcPct val="150000"/>
              </a:lnSpc>
              <a:buFont typeface="Wingdings" panose="05000000000000000000" pitchFamily="2" charset="2"/>
              <a:buChar char="Ø"/>
            </a:pPr>
            <a:r>
              <a:rPr lang="zh-CN" altLang="en-US" sz="1400" b="1" dirty="0"/>
              <a:t> 阶段名称、阶段的数量、持续时间、资源需求、阶段的准入标准、阶段的退出标准</a:t>
            </a:r>
          </a:p>
        </p:txBody>
      </p:sp>
      <p:pic>
        <p:nvPicPr>
          <p:cNvPr id="24" name="Picture 9" descr="横线 副本"/>
          <p:cNvPicPr>
            <a:picLocks noChangeAspect="1" noChangeArrowheads="1"/>
          </p:cNvPicPr>
          <p:nvPr/>
        </p:nvPicPr>
        <p:blipFill>
          <a:blip r:embed="rId2" cstate="print"/>
          <a:srcRect/>
          <a:stretch>
            <a:fillRect/>
          </a:stretch>
        </p:blipFill>
        <p:spPr bwMode="auto">
          <a:xfrm>
            <a:off x="323528" y="2358107"/>
            <a:ext cx="8064896" cy="105070"/>
          </a:xfrm>
          <a:prstGeom prst="rect">
            <a:avLst/>
          </a:prstGeom>
          <a:noFill/>
          <a:ln w="9525">
            <a:noFill/>
            <a:miter lim="800000"/>
            <a:headEnd/>
            <a:tailEnd/>
          </a:ln>
        </p:spPr>
      </p:pic>
      <p:sp>
        <p:nvSpPr>
          <p:cNvPr id="25" name="标题 3"/>
          <p:cNvSpPr txBox="1">
            <a:spLocks/>
          </p:cNvSpPr>
          <p:nvPr/>
        </p:nvSpPr>
        <p:spPr>
          <a:xfrm>
            <a:off x="467544" y="2519475"/>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如何划分项目阶段</a:t>
            </a:r>
            <a:r>
              <a:rPr lang="en-US" altLang="zh-CN" sz="2000" dirty="0">
                <a:solidFill>
                  <a:srgbClr val="FF9900"/>
                </a:solidFill>
                <a:latin typeface="+mn-ea"/>
                <a:ea typeface="+mn-ea"/>
              </a:rPr>
              <a:t>(P-21)</a:t>
            </a:r>
            <a:endParaRPr lang="zh-CN" altLang="en-US" sz="2000" dirty="0">
              <a:solidFill>
                <a:srgbClr val="FF9900"/>
              </a:solidFill>
              <a:latin typeface="+mn-ea"/>
              <a:ea typeface="+mn-ea"/>
            </a:endParaRPr>
          </a:p>
        </p:txBody>
      </p:sp>
      <p:sp>
        <p:nvSpPr>
          <p:cNvPr id="26" name="内容占位符 4"/>
          <p:cNvSpPr txBox="1">
            <a:spLocks/>
          </p:cNvSpPr>
          <p:nvPr/>
        </p:nvSpPr>
        <p:spPr>
          <a:xfrm>
            <a:off x="467544" y="2790155"/>
            <a:ext cx="8435280" cy="18722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400" dirty="0"/>
              <a:t>根据项目的自然特征 </a:t>
            </a:r>
            <a:endParaRPr lang="en-US" altLang="zh-CN" sz="1400" dirty="0"/>
          </a:p>
          <a:p>
            <a:pPr>
              <a:lnSpc>
                <a:spcPct val="150000"/>
              </a:lnSpc>
              <a:buFont typeface="Wingdings" panose="05000000000000000000" pitchFamily="2" charset="2"/>
              <a:buChar char="Ø"/>
            </a:pPr>
            <a:r>
              <a:rPr lang="zh-CN" altLang="en-US" sz="1400" dirty="0"/>
              <a:t>根据管理的便利 </a:t>
            </a:r>
            <a:endParaRPr lang="en-US" altLang="zh-CN" sz="1400" dirty="0"/>
          </a:p>
          <a:p>
            <a:pPr>
              <a:lnSpc>
                <a:spcPct val="150000"/>
              </a:lnSpc>
              <a:buFont typeface="Wingdings" panose="05000000000000000000" pitchFamily="2" charset="2"/>
              <a:buChar char="Ø"/>
            </a:pPr>
            <a:r>
              <a:rPr lang="zh-CN" altLang="en-US" sz="1400" dirty="0"/>
              <a:t>根据决策点（例如资金决策、继续</a:t>
            </a:r>
            <a:r>
              <a:rPr lang="en-US" altLang="zh-CN" sz="1400" dirty="0"/>
              <a:t>/</a:t>
            </a:r>
            <a:r>
              <a:rPr lang="zh-CN" altLang="en-US" sz="1400" dirty="0"/>
              <a:t>终止项目、里程碑审查） </a:t>
            </a:r>
            <a:endParaRPr lang="en-US" altLang="zh-CN" sz="1400" dirty="0"/>
          </a:p>
          <a:p>
            <a:pPr>
              <a:lnSpc>
                <a:spcPct val="150000"/>
              </a:lnSpc>
              <a:buFont typeface="Wingdings" panose="05000000000000000000" pitchFamily="2" charset="2"/>
              <a:buChar char="Ø"/>
            </a:pPr>
            <a:r>
              <a:rPr lang="zh-CN" altLang="en-US" sz="1400" dirty="0"/>
              <a:t>矩阵型组织根据部门 </a:t>
            </a:r>
            <a:endParaRPr lang="en-US" altLang="zh-CN" sz="1400" dirty="0"/>
          </a:p>
          <a:p>
            <a:pPr>
              <a:lnSpc>
                <a:spcPct val="150000"/>
              </a:lnSpc>
              <a:buFont typeface="Wingdings" panose="05000000000000000000" pitchFamily="2" charset="2"/>
              <a:buChar char="Ø"/>
            </a:pPr>
            <a:r>
              <a:rPr lang="zh-CN" altLang="en-US" sz="1400" dirty="0"/>
              <a:t>根据组织、行业的最佳实践</a:t>
            </a:r>
            <a:endParaRPr lang="zh-CN" altLang="en-US" sz="1400" b="1" dirty="0"/>
          </a:p>
        </p:txBody>
      </p:sp>
    </p:spTree>
    <p:extLst>
      <p:ext uri="{BB962C8B-B14F-4D97-AF65-F5344CB8AC3E}">
        <p14:creationId xmlns:p14="http://schemas.microsoft.com/office/powerpoint/2010/main" val="263430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trips(upRigh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8"/>
            <a:ext cx="6275040" cy="360039"/>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a:t>
            </a:r>
            <a:r>
              <a:rPr lang="zh-CN" altLang="en-US" sz="2000" dirty="0">
                <a:solidFill>
                  <a:srgbClr val="FF9900"/>
                </a:solidFill>
                <a:latin typeface="+mn-ea"/>
                <a:ea typeface="+mn-ea"/>
              </a:rPr>
              <a:t>阶段关口</a:t>
            </a:r>
            <a:r>
              <a:rPr lang="en-US" altLang="zh-CN" sz="2000" dirty="0">
                <a:solidFill>
                  <a:srgbClr val="FF9900"/>
                </a:solidFill>
                <a:latin typeface="+mn-ea"/>
                <a:ea typeface="+mn-ea"/>
              </a:rPr>
              <a:t>(P-21)</a:t>
            </a:r>
            <a:endParaRPr lang="zh-CN" altLang="en-US" sz="2000" dirty="0">
              <a:solidFill>
                <a:srgbClr val="FF9900"/>
              </a:solidFill>
              <a:latin typeface="+mn-ea"/>
              <a:ea typeface="+mn-ea"/>
            </a:endParaRPr>
          </a:p>
        </p:txBody>
      </p:sp>
      <p:sp>
        <p:nvSpPr>
          <p:cNvPr id="9" name="内容占位符 2">
            <a:extLst>
              <a:ext uri="{FF2B5EF4-FFF2-40B4-BE49-F238E27FC236}">
                <a16:creationId xmlns:a16="http://schemas.microsoft.com/office/drawing/2014/main" id="{EBC589BD-92F1-41A0-B1C8-EE9C100C8B9B}"/>
              </a:ext>
            </a:extLst>
          </p:cNvPr>
          <p:cNvSpPr>
            <a:spLocks noGrp="1"/>
          </p:cNvSpPr>
          <p:nvPr>
            <p:ph sz="half" idx="4294967295"/>
          </p:nvPr>
        </p:nvSpPr>
        <p:spPr>
          <a:xfrm>
            <a:off x="539552" y="989956"/>
            <a:ext cx="3672408" cy="2448272"/>
          </a:xfrm>
          <a:prstGeom prst="rect">
            <a:avLst/>
          </a:prstGeom>
        </p:spPr>
        <p:txBody>
          <a:bodyPr>
            <a:normAutofit/>
          </a:bodyPr>
          <a:lstStyle/>
          <a:p>
            <a:pPr>
              <a:lnSpc>
                <a:spcPct val="140000"/>
              </a:lnSpc>
              <a:spcBef>
                <a:spcPts val="0"/>
              </a:spcBef>
              <a:buFont typeface="Wingdings" panose="05000000000000000000" pitchFamily="2" charset="2"/>
              <a:buChar char="l"/>
            </a:pPr>
            <a:r>
              <a:rPr lang="zh-CN" altLang="en-US" sz="1600" b="1" dirty="0"/>
              <a:t>审查：</a:t>
            </a:r>
            <a:r>
              <a:rPr lang="zh-CN" altLang="en-US" sz="1600" dirty="0"/>
              <a:t>把项目绩效与项目进展与下列文件进行比较。</a:t>
            </a:r>
            <a:endParaRPr lang="en-US" altLang="zh-CN" sz="1600" dirty="0"/>
          </a:p>
          <a:p>
            <a:pPr lvl="1">
              <a:lnSpc>
                <a:spcPct val="140000"/>
              </a:lnSpc>
              <a:spcBef>
                <a:spcPts val="0"/>
              </a:spcBef>
              <a:buFont typeface="Wingdings" panose="05000000000000000000" pitchFamily="2" charset="2"/>
              <a:buChar char="Ø"/>
            </a:pPr>
            <a:r>
              <a:rPr lang="zh-CN" altLang="en-US" sz="1600" dirty="0"/>
              <a:t>项目商业论证</a:t>
            </a:r>
          </a:p>
          <a:p>
            <a:pPr lvl="1">
              <a:lnSpc>
                <a:spcPct val="140000"/>
              </a:lnSpc>
              <a:spcBef>
                <a:spcPts val="0"/>
              </a:spcBef>
              <a:buFont typeface="Wingdings" panose="05000000000000000000" pitchFamily="2" charset="2"/>
              <a:buChar char="Ø"/>
            </a:pPr>
            <a:r>
              <a:rPr lang="zh-CN" altLang="en-US" sz="1600" dirty="0"/>
              <a:t>项目章程</a:t>
            </a:r>
          </a:p>
          <a:p>
            <a:pPr lvl="1">
              <a:lnSpc>
                <a:spcPct val="140000"/>
              </a:lnSpc>
              <a:spcBef>
                <a:spcPts val="0"/>
              </a:spcBef>
              <a:buFont typeface="Wingdings" panose="05000000000000000000" pitchFamily="2" charset="2"/>
              <a:buChar char="Ø"/>
            </a:pPr>
            <a:r>
              <a:rPr lang="zh-CN" altLang="en-US" sz="1600" dirty="0"/>
              <a:t>项目管理计划</a:t>
            </a:r>
          </a:p>
          <a:p>
            <a:pPr lvl="1">
              <a:lnSpc>
                <a:spcPct val="140000"/>
              </a:lnSpc>
              <a:spcBef>
                <a:spcPts val="0"/>
              </a:spcBef>
              <a:buFont typeface="Wingdings" panose="05000000000000000000" pitchFamily="2" charset="2"/>
              <a:buChar char="Ø"/>
            </a:pPr>
            <a:r>
              <a:rPr lang="zh-CN" altLang="en-US" sz="1600" dirty="0"/>
              <a:t>效益管理计划</a:t>
            </a:r>
            <a:endParaRPr lang="en-US" altLang="zh-CN" sz="1600" dirty="0"/>
          </a:p>
          <a:p>
            <a:pPr lvl="1">
              <a:lnSpc>
                <a:spcPct val="140000"/>
              </a:lnSpc>
              <a:spcBef>
                <a:spcPts val="0"/>
              </a:spcBef>
              <a:buFont typeface="Wingdings" panose="05000000000000000000" pitchFamily="2" charset="2"/>
              <a:buChar char="Ø"/>
            </a:pPr>
            <a:r>
              <a:rPr lang="en-US" altLang="zh-CN" sz="1600" dirty="0"/>
              <a:t>……</a:t>
            </a:r>
          </a:p>
        </p:txBody>
      </p:sp>
      <p:sp>
        <p:nvSpPr>
          <p:cNvPr id="10" name="内容占位符 3">
            <a:extLst>
              <a:ext uri="{FF2B5EF4-FFF2-40B4-BE49-F238E27FC236}">
                <a16:creationId xmlns:a16="http://schemas.microsoft.com/office/drawing/2014/main" id="{FA28571D-1160-4790-9A2C-4BD99426E9A0}"/>
              </a:ext>
            </a:extLst>
          </p:cNvPr>
          <p:cNvSpPr>
            <a:spLocks noGrp="1"/>
          </p:cNvSpPr>
          <p:nvPr>
            <p:ph sz="half" idx="4294967295"/>
          </p:nvPr>
        </p:nvSpPr>
        <p:spPr>
          <a:xfrm>
            <a:off x="4407685" y="989955"/>
            <a:ext cx="3332667" cy="2448272"/>
          </a:xfrm>
          <a:prstGeom prst="rect">
            <a:avLst/>
          </a:prstGeom>
        </p:spPr>
        <p:txBody>
          <a:bodyPr>
            <a:normAutofit/>
          </a:bodyPr>
          <a:lstStyle/>
          <a:p>
            <a:pPr>
              <a:lnSpc>
                <a:spcPct val="130000"/>
              </a:lnSpc>
              <a:spcBef>
                <a:spcPts val="0"/>
              </a:spcBef>
              <a:buFont typeface="Wingdings" panose="05000000000000000000" pitchFamily="2" charset="2"/>
              <a:buChar char="l"/>
            </a:pPr>
            <a:r>
              <a:rPr lang="zh-CN" altLang="en-US" sz="1600" b="1" dirty="0"/>
              <a:t>决策：</a:t>
            </a:r>
            <a:r>
              <a:rPr lang="zh-CN" altLang="en-US" sz="1600" dirty="0"/>
              <a:t>根据审查结果，制定如下决策。</a:t>
            </a:r>
            <a:endParaRPr lang="en-US" altLang="zh-CN" sz="1600" dirty="0"/>
          </a:p>
          <a:p>
            <a:pPr lvl="1">
              <a:lnSpc>
                <a:spcPct val="130000"/>
              </a:lnSpc>
              <a:spcBef>
                <a:spcPts val="0"/>
              </a:spcBef>
              <a:buFont typeface="Wingdings" panose="05000000000000000000" pitchFamily="2" charset="2"/>
              <a:buChar char="Ø"/>
            </a:pPr>
            <a:r>
              <a:rPr lang="zh-CN" altLang="en-US" sz="1600" dirty="0"/>
              <a:t>进入下个阶段；</a:t>
            </a:r>
          </a:p>
          <a:p>
            <a:pPr lvl="1">
              <a:lnSpc>
                <a:spcPct val="130000"/>
              </a:lnSpc>
              <a:spcBef>
                <a:spcPts val="0"/>
              </a:spcBef>
              <a:buFont typeface="Wingdings" panose="05000000000000000000" pitchFamily="2" charset="2"/>
              <a:buChar char="Ø"/>
            </a:pPr>
            <a:r>
              <a:rPr lang="zh-CN" altLang="en-US" sz="1600" dirty="0"/>
              <a:t>整改后进入下个阶段；</a:t>
            </a:r>
          </a:p>
          <a:p>
            <a:pPr lvl="1">
              <a:lnSpc>
                <a:spcPct val="130000"/>
              </a:lnSpc>
              <a:spcBef>
                <a:spcPts val="0"/>
              </a:spcBef>
              <a:buFont typeface="Wingdings" panose="05000000000000000000" pitchFamily="2" charset="2"/>
              <a:buChar char="Ø"/>
            </a:pPr>
            <a:r>
              <a:rPr lang="zh-CN" altLang="en-US" sz="1600" dirty="0"/>
              <a:t>结束项目；</a:t>
            </a:r>
          </a:p>
          <a:p>
            <a:pPr lvl="1">
              <a:lnSpc>
                <a:spcPct val="130000"/>
              </a:lnSpc>
              <a:spcBef>
                <a:spcPts val="0"/>
              </a:spcBef>
              <a:buFont typeface="Wingdings" panose="05000000000000000000" pitchFamily="2" charset="2"/>
              <a:buChar char="Ø"/>
            </a:pPr>
            <a:r>
              <a:rPr lang="zh-CN" altLang="en-US" sz="1600" dirty="0"/>
              <a:t>停留在当前阶段；</a:t>
            </a:r>
          </a:p>
          <a:p>
            <a:pPr lvl="1">
              <a:lnSpc>
                <a:spcPct val="130000"/>
              </a:lnSpc>
              <a:spcBef>
                <a:spcPts val="0"/>
              </a:spcBef>
              <a:buFont typeface="Wingdings" panose="05000000000000000000" pitchFamily="2" charset="2"/>
              <a:buChar char="Ø"/>
            </a:pPr>
            <a:r>
              <a:rPr lang="zh-CN" altLang="en-US" sz="1600" dirty="0"/>
              <a:t>重复阶段或某个要素</a:t>
            </a:r>
          </a:p>
        </p:txBody>
      </p:sp>
      <p:sp>
        <p:nvSpPr>
          <p:cNvPr id="11" name="内容占位符 4"/>
          <p:cNvSpPr txBox="1">
            <a:spLocks/>
          </p:cNvSpPr>
          <p:nvPr/>
        </p:nvSpPr>
        <p:spPr>
          <a:xfrm>
            <a:off x="457200" y="3438227"/>
            <a:ext cx="8435280" cy="15121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阶段关口</a:t>
            </a:r>
            <a:r>
              <a:rPr lang="en-US" altLang="zh-CN" sz="1400" dirty="0"/>
              <a:t>----</a:t>
            </a:r>
            <a:r>
              <a:rPr lang="zh-CN" altLang="en-US" sz="1400" dirty="0"/>
              <a:t>也可被称为阶段审查、阶段门、关键决策点、阶段入口、阶段出口</a:t>
            </a:r>
            <a:endParaRPr lang="zh-CN" altLang="en-US" sz="1400" b="1" dirty="0"/>
          </a:p>
        </p:txBody>
      </p:sp>
    </p:spTree>
    <p:extLst>
      <p:ext uri="{BB962C8B-B14F-4D97-AF65-F5344CB8AC3E}">
        <p14:creationId xmlns:p14="http://schemas.microsoft.com/office/powerpoint/2010/main" val="170323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09C9864D-836B-4523-AB04-5989D1D505C1}"/>
              </a:ext>
            </a:extLst>
          </p:cNvPr>
          <p:cNvSpPr/>
          <p:nvPr/>
        </p:nvSpPr>
        <p:spPr>
          <a:xfrm>
            <a:off x="1932220" y="1061963"/>
            <a:ext cx="1595198" cy="3600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开始项目</a:t>
            </a:r>
          </a:p>
        </p:txBody>
      </p:sp>
      <p:sp>
        <p:nvSpPr>
          <p:cNvPr id="40" name="矩形 39">
            <a:extLst>
              <a:ext uri="{FF2B5EF4-FFF2-40B4-BE49-F238E27FC236}">
                <a16:creationId xmlns:a16="http://schemas.microsoft.com/office/drawing/2014/main" id="{53F8807E-424E-4387-98C6-C250B39F2611}"/>
              </a:ext>
            </a:extLst>
          </p:cNvPr>
          <p:cNvSpPr/>
          <p:nvPr/>
        </p:nvSpPr>
        <p:spPr>
          <a:xfrm>
            <a:off x="3531388" y="1061963"/>
            <a:ext cx="1759541" cy="3600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组织与准备</a:t>
            </a:r>
          </a:p>
        </p:txBody>
      </p:sp>
      <p:sp>
        <p:nvSpPr>
          <p:cNvPr id="41" name="矩形 40">
            <a:extLst>
              <a:ext uri="{FF2B5EF4-FFF2-40B4-BE49-F238E27FC236}">
                <a16:creationId xmlns:a16="http://schemas.microsoft.com/office/drawing/2014/main" id="{6BEB916E-3A95-4505-8916-8C42BEC60C23}"/>
              </a:ext>
            </a:extLst>
          </p:cNvPr>
          <p:cNvSpPr/>
          <p:nvPr/>
        </p:nvSpPr>
        <p:spPr>
          <a:xfrm>
            <a:off x="5294899" y="1061963"/>
            <a:ext cx="1759541" cy="3600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执行项目工作</a:t>
            </a:r>
          </a:p>
        </p:txBody>
      </p:sp>
      <p:sp>
        <p:nvSpPr>
          <p:cNvPr id="42" name="矩形 41">
            <a:extLst>
              <a:ext uri="{FF2B5EF4-FFF2-40B4-BE49-F238E27FC236}">
                <a16:creationId xmlns:a16="http://schemas.microsoft.com/office/drawing/2014/main" id="{BD091ECA-7C9F-4B61-A588-7CF4DABF89A7}"/>
              </a:ext>
            </a:extLst>
          </p:cNvPr>
          <p:cNvSpPr/>
          <p:nvPr/>
        </p:nvSpPr>
        <p:spPr>
          <a:xfrm>
            <a:off x="7073114" y="1061963"/>
            <a:ext cx="1459326" cy="36004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latin typeface="+mn-ea"/>
              </a:rPr>
              <a:t>结束项目</a:t>
            </a:r>
          </a:p>
        </p:txBody>
      </p:sp>
      <p:sp>
        <p:nvSpPr>
          <p:cNvPr id="43" name="椭圆 42">
            <a:extLst>
              <a:ext uri="{FF2B5EF4-FFF2-40B4-BE49-F238E27FC236}">
                <a16:creationId xmlns:a16="http://schemas.microsoft.com/office/drawing/2014/main" id="{DCA95EEE-4F11-46BA-8131-43ADA0BD6F59}"/>
              </a:ext>
            </a:extLst>
          </p:cNvPr>
          <p:cNvSpPr/>
          <p:nvPr/>
        </p:nvSpPr>
        <p:spPr>
          <a:xfrm>
            <a:off x="2386397" y="2009544"/>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启动</a:t>
            </a:r>
          </a:p>
        </p:txBody>
      </p:sp>
      <p:sp>
        <p:nvSpPr>
          <p:cNvPr id="44" name="椭圆 43">
            <a:extLst>
              <a:ext uri="{FF2B5EF4-FFF2-40B4-BE49-F238E27FC236}">
                <a16:creationId xmlns:a16="http://schemas.microsoft.com/office/drawing/2014/main" id="{AD2254C4-857C-4EE2-843E-559D6A45A758}"/>
              </a:ext>
            </a:extLst>
          </p:cNvPr>
          <p:cNvSpPr/>
          <p:nvPr/>
        </p:nvSpPr>
        <p:spPr>
          <a:xfrm>
            <a:off x="2371408" y="2400578"/>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规划</a:t>
            </a:r>
          </a:p>
        </p:txBody>
      </p:sp>
      <p:sp>
        <p:nvSpPr>
          <p:cNvPr id="45" name="椭圆 44">
            <a:extLst>
              <a:ext uri="{FF2B5EF4-FFF2-40B4-BE49-F238E27FC236}">
                <a16:creationId xmlns:a16="http://schemas.microsoft.com/office/drawing/2014/main" id="{F86D2A08-835D-421C-AD15-1E484CB1F316}"/>
              </a:ext>
            </a:extLst>
          </p:cNvPr>
          <p:cNvSpPr/>
          <p:nvPr/>
        </p:nvSpPr>
        <p:spPr>
          <a:xfrm>
            <a:off x="2371408" y="2796254"/>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执行</a:t>
            </a:r>
          </a:p>
        </p:txBody>
      </p:sp>
      <p:sp>
        <p:nvSpPr>
          <p:cNvPr id="46" name="椭圆 45">
            <a:extLst>
              <a:ext uri="{FF2B5EF4-FFF2-40B4-BE49-F238E27FC236}">
                <a16:creationId xmlns:a16="http://schemas.microsoft.com/office/drawing/2014/main" id="{497D78F2-2FC0-4D62-AAAE-CA385162712E}"/>
              </a:ext>
            </a:extLst>
          </p:cNvPr>
          <p:cNvSpPr/>
          <p:nvPr/>
        </p:nvSpPr>
        <p:spPr>
          <a:xfrm>
            <a:off x="2365292" y="3191930"/>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收尾</a:t>
            </a:r>
          </a:p>
        </p:txBody>
      </p:sp>
      <p:sp>
        <p:nvSpPr>
          <p:cNvPr id="47" name="椭圆 46">
            <a:extLst>
              <a:ext uri="{FF2B5EF4-FFF2-40B4-BE49-F238E27FC236}">
                <a16:creationId xmlns:a16="http://schemas.microsoft.com/office/drawing/2014/main" id="{E20E7578-2012-4443-ABA5-0E62DA95FECE}"/>
              </a:ext>
            </a:extLst>
          </p:cNvPr>
          <p:cNvSpPr/>
          <p:nvPr/>
        </p:nvSpPr>
        <p:spPr>
          <a:xfrm>
            <a:off x="1894399" y="2064018"/>
            <a:ext cx="432048" cy="14360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监控</a:t>
            </a:r>
          </a:p>
        </p:txBody>
      </p:sp>
      <p:sp>
        <p:nvSpPr>
          <p:cNvPr id="48" name="椭圆 47">
            <a:extLst>
              <a:ext uri="{FF2B5EF4-FFF2-40B4-BE49-F238E27FC236}">
                <a16:creationId xmlns:a16="http://schemas.microsoft.com/office/drawing/2014/main" id="{E0F9BB3A-5E7D-4BCE-B665-4F44DE76B80B}"/>
              </a:ext>
            </a:extLst>
          </p:cNvPr>
          <p:cNvSpPr/>
          <p:nvPr/>
        </p:nvSpPr>
        <p:spPr>
          <a:xfrm>
            <a:off x="4258605" y="2042538"/>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启动</a:t>
            </a:r>
          </a:p>
        </p:txBody>
      </p:sp>
      <p:sp>
        <p:nvSpPr>
          <p:cNvPr id="49" name="椭圆 48">
            <a:extLst>
              <a:ext uri="{FF2B5EF4-FFF2-40B4-BE49-F238E27FC236}">
                <a16:creationId xmlns:a16="http://schemas.microsoft.com/office/drawing/2014/main" id="{6EB669C5-2DB4-4636-9BBA-95BBFD5219EE}"/>
              </a:ext>
            </a:extLst>
          </p:cNvPr>
          <p:cNvSpPr/>
          <p:nvPr/>
        </p:nvSpPr>
        <p:spPr>
          <a:xfrm>
            <a:off x="4243616" y="2433572"/>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规划</a:t>
            </a:r>
          </a:p>
        </p:txBody>
      </p:sp>
      <p:sp>
        <p:nvSpPr>
          <p:cNvPr id="50" name="椭圆 49">
            <a:extLst>
              <a:ext uri="{FF2B5EF4-FFF2-40B4-BE49-F238E27FC236}">
                <a16:creationId xmlns:a16="http://schemas.microsoft.com/office/drawing/2014/main" id="{6ED1D860-B025-4EC1-A10F-224159543306}"/>
              </a:ext>
            </a:extLst>
          </p:cNvPr>
          <p:cNvSpPr/>
          <p:nvPr/>
        </p:nvSpPr>
        <p:spPr>
          <a:xfrm>
            <a:off x="4243616" y="2829248"/>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执行</a:t>
            </a:r>
          </a:p>
        </p:txBody>
      </p:sp>
      <p:sp>
        <p:nvSpPr>
          <p:cNvPr id="51" name="椭圆 50">
            <a:extLst>
              <a:ext uri="{FF2B5EF4-FFF2-40B4-BE49-F238E27FC236}">
                <a16:creationId xmlns:a16="http://schemas.microsoft.com/office/drawing/2014/main" id="{097D78A3-D5BD-4D2E-8209-C25485801940}"/>
              </a:ext>
            </a:extLst>
          </p:cNvPr>
          <p:cNvSpPr/>
          <p:nvPr/>
        </p:nvSpPr>
        <p:spPr>
          <a:xfrm>
            <a:off x="4237500" y="3224924"/>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收尾</a:t>
            </a:r>
          </a:p>
        </p:txBody>
      </p:sp>
      <p:sp>
        <p:nvSpPr>
          <p:cNvPr id="52" name="椭圆 51">
            <a:extLst>
              <a:ext uri="{FF2B5EF4-FFF2-40B4-BE49-F238E27FC236}">
                <a16:creationId xmlns:a16="http://schemas.microsoft.com/office/drawing/2014/main" id="{3EC797F1-42C2-47F2-B111-FF97A866A7F4}"/>
              </a:ext>
            </a:extLst>
          </p:cNvPr>
          <p:cNvSpPr/>
          <p:nvPr/>
        </p:nvSpPr>
        <p:spPr>
          <a:xfrm>
            <a:off x="3766607" y="2097012"/>
            <a:ext cx="432048" cy="14360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监控</a:t>
            </a:r>
          </a:p>
        </p:txBody>
      </p:sp>
      <p:sp>
        <p:nvSpPr>
          <p:cNvPr id="53" name="椭圆 52">
            <a:extLst>
              <a:ext uri="{FF2B5EF4-FFF2-40B4-BE49-F238E27FC236}">
                <a16:creationId xmlns:a16="http://schemas.microsoft.com/office/drawing/2014/main" id="{18340E7C-9BC2-4851-972E-205BE893102B}"/>
              </a:ext>
            </a:extLst>
          </p:cNvPr>
          <p:cNvSpPr/>
          <p:nvPr/>
        </p:nvSpPr>
        <p:spPr>
          <a:xfrm>
            <a:off x="6058805" y="2028456"/>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启动</a:t>
            </a:r>
          </a:p>
        </p:txBody>
      </p:sp>
      <p:sp>
        <p:nvSpPr>
          <p:cNvPr id="54" name="椭圆 53">
            <a:extLst>
              <a:ext uri="{FF2B5EF4-FFF2-40B4-BE49-F238E27FC236}">
                <a16:creationId xmlns:a16="http://schemas.microsoft.com/office/drawing/2014/main" id="{0254C3DB-5650-4FF5-9E98-DEFA53147D3D}"/>
              </a:ext>
            </a:extLst>
          </p:cNvPr>
          <p:cNvSpPr/>
          <p:nvPr/>
        </p:nvSpPr>
        <p:spPr>
          <a:xfrm>
            <a:off x="6043816" y="2419490"/>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规划</a:t>
            </a:r>
          </a:p>
        </p:txBody>
      </p:sp>
      <p:sp>
        <p:nvSpPr>
          <p:cNvPr id="55" name="椭圆 54">
            <a:extLst>
              <a:ext uri="{FF2B5EF4-FFF2-40B4-BE49-F238E27FC236}">
                <a16:creationId xmlns:a16="http://schemas.microsoft.com/office/drawing/2014/main" id="{0CE1C426-4012-4858-94D8-3C55221F5005}"/>
              </a:ext>
            </a:extLst>
          </p:cNvPr>
          <p:cNvSpPr/>
          <p:nvPr/>
        </p:nvSpPr>
        <p:spPr>
          <a:xfrm>
            <a:off x="6043816" y="2815166"/>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执行</a:t>
            </a:r>
          </a:p>
        </p:txBody>
      </p:sp>
      <p:sp>
        <p:nvSpPr>
          <p:cNvPr id="56" name="椭圆 55">
            <a:extLst>
              <a:ext uri="{FF2B5EF4-FFF2-40B4-BE49-F238E27FC236}">
                <a16:creationId xmlns:a16="http://schemas.microsoft.com/office/drawing/2014/main" id="{503EEA16-3C82-4283-89D3-680D66123733}"/>
              </a:ext>
            </a:extLst>
          </p:cNvPr>
          <p:cNvSpPr/>
          <p:nvPr/>
        </p:nvSpPr>
        <p:spPr>
          <a:xfrm>
            <a:off x="6037700" y="3210842"/>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收尾</a:t>
            </a:r>
          </a:p>
        </p:txBody>
      </p:sp>
      <p:sp>
        <p:nvSpPr>
          <p:cNvPr id="57" name="椭圆 56">
            <a:extLst>
              <a:ext uri="{FF2B5EF4-FFF2-40B4-BE49-F238E27FC236}">
                <a16:creationId xmlns:a16="http://schemas.microsoft.com/office/drawing/2014/main" id="{6DBBAF06-245E-4E3E-A499-EBF1AE4B6E90}"/>
              </a:ext>
            </a:extLst>
          </p:cNvPr>
          <p:cNvSpPr/>
          <p:nvPr/>
        </p:nvSpPr>
        <p:spPr>
          <a:xfrm>
            <a:off x="5566807" y="2082930"/>
            <a:ext cx="432048" cy="14360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监控</a:t>
            </a:r>
          </a:p>
        </p:txBody>
      </p:sp>
      <p:sp>
        <p:nvSpPr>
          <p:cNvPr id="58" name="椭圆 57">
            <a:extLst>
              <a:ext uri="{FF2B5EF4-FFF2-40B4-BE49-F238E27FC236}">
                <a16:creationId xmlns:a16="http://schemas.microsoft.com/office/drawing/2014/main" id="{6F5BC70B-9C2B-4850-8EB1-644E501B63DB}"/>
              </a:ext>
            </a:extLst>
          </p:cNvPr>
          <p:cNvSpPr/>
          <p:nvPr/>
        </p:nvSpPr>
        <p:spPr>
          <a:xfrm>
            <a:off x="7786997" y="1988064"/>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启动</a:t>
            </a:r>
          </a:p>
        </p:txBody>
      </p:sp>
      <p:sp>
        <p:nvSpPr>
          <p:cNvPr id="59" name="椭圆 58">
            <a:extLst>
              <a:ext uri="{FF2B5EF4-FFF2-40B4-BE49-F238E27FC236}">
                <a16:creationId xmlns:a16="http://schemas.microsoft.com/office/drawing/2014/main" id="{9360F867-C824-486B-B555-99C985670206}"/>
              </a:ext>
            </a:extLst>
          </p:cNvPr>
          <p:cNvSpPr/>
          <p:nvPr/>
        </p:nvSpPr>
        <p:spPr>
          <a:xfrm>
            <a:off x="7772008" y="2379098"/>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规划</a:t>
            </a:r>
          </a:p>
        </p:txBody>
      </p:sp>
      <p:sp>
        <p:nvSpPr>
          <p:cNvPr id="60" name="椭圆 59">
            <a:extLst>
              <a:ext uri="{FF2B5EF4-FFF2-40B4-BE49-F238E27FC236}">
                <a16:creationId xmlns:a16="http://schemas.microsoft.com/office/drawing/2014/main" id="{462389D7-A0F4-48CF-A435-93D74478D401}"/>
              </a:ext>
            </a:extLst>
          </p:cNvPr>
          <p:cNvSpPr/>
          <p:nvPr/>
        </p:nvSpPr>
        <p:spPr>
          <a:xfrm>
            <a:off x="7772008" y="2774774"/>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执行</a:t>
            </a:r>
          </a:p>
        </p:txBody>
      </p:sp>
      <p:sp>
        <p:nvSpPr>
          <p:cNvPr id="61" name="椭圆 60">
            <a:extLst>
              <a:ext uri="{FF2B5EF4-FFF2-40B4-BE49-F238E27FC236}">
                <a16:creationId xmlns:a16="http://schemas.microsoft.com/office/drawing/2014/main" id="{A9EFFCA8-DCF0-4150-8AD3-157105EE3FDB}"/>
              </a:ext>
            </a:extLst>
          </p:cNvPr>
          <p:cNvSpPr/>
          <p:nvPr/>
        </p:nvSpPr>
        <p:spPr>
          <a:xfrm>
            <a:off x="7765892" y="3170450"/>
            <a:ext cx="792088" cy="28228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收尾</a:t>
            </a:r>
          </a:p>
        </p:txBody>
      </p:sp>
      <p:sp>
        <p:nvSpPr>
          <p:cNvPr id="62" name="椭圆 61">
            <a:extLst>
              <a:ext uri="{FF2B5EF4-FFF2-40B4-BE49-F238E27FC236}">
                <a16:creationId xmlns:a16="http://schemas.microsoft.com/office/drawing/2014/main" id="{2F8ECF5D-EA94-4AC9-8B86-4042F32E0435}"/>
              </a:ext>
            </a:extLst>
          </p:cNvPr>
          <p:cNvSpPr/>
          <p:nvPr/>
        </p:nvSpPr>
        <p:spPr>
          <a:xfrm>
            <a:off x="7294999" y="2042538"/>
            <a:ext cx="432048" cy="14360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latin typeface="+mj-ea"/>
                <a:ea typeface="+mj-ea"/>
              </a:rPr>
              <a:t>监控</a:t>
            </a:r>
          </a:p>
        </p:txBody>
      </p:sp>
      <p:cxnSp>
        <p:nvCxnSpPr>
          <p:cNvPr id="64" name="直接连接符 63">
            <a:extLst>
              <a:ext uri="{FF2B5EF4-FFF2-40B4-BE49-F238E27FC236}">
                <a16:creationId xmlns:a16="http://schemas.microsoft.com/office/drawing/2014/main" id="{9A6D8052-ED5E-4B23-8DFB-7CA3B448A5E9}"/>
              </a:ext>
            </a:extLst>
          </p:cNvPr>
          <p:cNvCxnSpPr>
            <a:cxnSpLocks/>
          </p:cNvCxnSpPr>
          <p:nvPr/>
        </p:nvCxnSpPr>
        <p:spPr>
          <a:xfrm flipH="1">
            <a:off x="3515160" y="1494011"/>
            <a:ext cx="24516" cy="2039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6BA9194F-22B0-48AF-8B8D-EBF5DBAF09FB}"/>
              </a:ext>
            </a:extLst>
          </p:cNvPr>
          <p:cNvCxnSpPr>
            <a:cxnSpLocks/>
          </p:cNvCxnSpPr>
          <p:nvPr/>
        </p:nvCxnSpPr>
        <p:spPr>
          <a:xfrm>
            <a:off x="5278775" y="1494011"/>
            <a:ext cx="0" cy="2013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DF323D1-0EA4-4334-A780-ABFAB30A41EF}"/>
              </a:ext>
            </a:extLst>
          </p:cNvPr>
          <p:cNvCxnSpPr>
            <a:cxnSpLocks/>
          </p:cNvCxnSpPr>
          <p:nvPr/>
        </p:nvCxnSpPr>
        <p:spPr>
          <a:xfrm>
            <a:off x="7066698" y="1494011"/>
            <a:ext cx="0" cy="1999111"/>
          </a:xfrm>
          <a:prstGeom prst="line">
            <a:avLst/>
          </a:prstGeom>
        </p:spPr>
        <p:style>
          <a:lnRef idx="1">
            <a:schemeClr val="accent1"/>
          </a:lnRef>
          <a:fillRef idx="0">
            <a:schemeClr val="accent1"/>
          </a:fillRef>
          <a:effectRef idx="0">
            <a:schemeClr val="accent1"/>
          </a:effectRef>
          <a:fontRef idx="minor">
            <a:schemeClr val="tx1"/>
          </a:fontRef>
        </p:style>
      </p:cxnSp>
      <p:sp>
        <p:nvSpPr>
          <p:cNvPr id="63" name="标题 3">
            <a:extLst>
              <a:ext uri="{FF2B5EF4-FFF2-40B4-BE49-F238E27FC236}">
                <a16:creationId xmlns:a16="http://schemas.microsoft.com/office/drawing/2014/main" id="{F14C3404-7E22-4CB5-959C-01A3C7AD0D21}"/>
              </a:ext>
            </a:extLst>
          </p:cNvPr>
          <p:cNvSpPr txBox="1">
            <a:spLocks/>
          </p:cNvSpPr>
          <p:nvPr/>
        </p:nvSpPr>
        <p:spPr>
          <a:xfrm>
            <a:off x="457200" y="125859"/>
            <a:ext cx="6275040" cy="34268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a:t>
            </a:r>
          </a:p>
        </p:txBody>
      </p:sp>
      <p:pic>
        <p:nvPicPr>
          <p:cNvPr id="65" name="Picture 9" descr="横线 副本">
            <a:extLst>
              <a:ext uri="{FF2B5EF4-FFF2-40B4-BE49-F238E27FC236}">
                <a16:creationId xmlns:a16="http://schemas.microsoft.com/office/drawing/2014/main" id="{A80EC18A-A7D7-4F4A-A510-22D9E3AB2660}"/>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4" name="矩形 33">
            <a:extLst>
              <a:ext uri="{FF2B5EF4-FFF2-40B4-BE49-F238E27FC236}">
                <a16:creationId xmlns:a16="http://schemas.microsoft.com/office/drawing/2014/main" id="{38A7FD94-BBA1-42E9-9051-184353C75650}"/>
              </a:ext>
            </a:extLst>
          </p:cNvPr>
          <p:cNvSpPr/>
          <p:nvPr/>
        </p:nvSpPr>
        <p:spPr>
          <a:xfrm>
            <a:off x="95420" y="1131050"/>
            <a:ext cx="1818126" cy="276999"/>
          </a:xfrm>
          <a:prstGeom prst="rect">
            <a:avLst/>
          </a:prstGeom>
        </p:spPr>
        <p:txBody>
          <a:bodyPr wrap="none">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通用生命周期的</a:t>
            </a:r>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个</a:t>
            </a:r>
            <a:r>
              <a:rPr lang="zh-CN" altLang="en-US" sz="1200" b="1" dirty="0">
                <a:solidFill>
                  <a:srgbClr val="FF0000"/>
                </a:solidFill>
                <a:latin typeface="微软雅黑" panose="020B0503020204020204" pitchFamily="34" charset="-122"/>
                <a:ea typeface="微软雅黑" panose="020B0503020204020204" pitchFamily="34" charset="-122"/>
              </a:rPr>
              <a:t>阶段</a:t>
            </a:r>
            <a:endParaRPr lang="zh-CN" altLang="en-US" sz="1200" dirty="0">
              <a:solidFill>
                <a:srgbClr val="FF0000"/>
              </a:solidFill>
            </a:endParaRPr>
          </a:p>
        </p:txBody>
      </p:sp>
      <p:sp>
        <p:nvSpPr>
          <p:cNvPr id="75" name="矩形 74">
            <a:extLst>
              <a:ext uri="{FF2B5EF4-FFF2-40B4-BE49-F238E27FC236}">
                <a16:creationId xmlns:a16="http://schemas.microsoft.com/office/drawing/2014/main" id="{F988CF22-DDF7-44FE-A75A-C5406D256631}"/>
              </a:ext>
            </a:extLst>
          </p:cNvPr>
          <p:cNvSpPr/>
          <p:nvPr/>
        </p:nvSpPr>
        <p:spPr>
          <a:xfrm>
            <a:off x="95420" y="1926059"/>
            <a:ext cx="1723549" cy="276999"/>
          </a:xfrm>
          <a:prstGeom prst="rect">
            <a:avLst/>
          </a:prstGeom>
        </p:spPr>
        <p:txBody>
          <a:bodyPr wrap="none">
            <a:spAutoFit/>
          </a:bodyPr>
          <a:lstStyle/>
          <a:p>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项目管理的五大</a:t>
            </a:r>
            <a:r>
              <a:rPr lang="zh-CN" altLang="en-US" sz="1200" b="1" dirty="0">
                <a:solidFill>
                  <a:srgbClr val="FF0000"/>
                </a:solidFill>
                <a:latin typeface="微软雅黑" panose="020B0503020204020204" pitchFamily="34" charset="-122"/>
                <a:ea typeface="微软雅黑" panose="020B0503020204020204" pitchFamily="34" charset="-122"/>
              </a:rPr>
              <a:t>过程组</a:t>
            </a:r>
            <a:endParaRPr lang="zh-CN" altLang="en-US" sz="1200" dirty="0">
              <a:solidFill>
                <a:srgbClr val="FF0000"/>
              </a:solidFill>
            </a:endParaRPr>
          </a:p>
        </p:txBody>
      </p:sp>
      <p:sp>
        <p:nvSpPr>
          <p:cNvPr id="35" name="矩形 34">
            <a:extLst>
              <a:ext uri="{FF2B5EF4-FFF2-40B4-BE49-F238E27FC236}">
                <a16:creationId xmlns:a16="http://schemas.microsoft.com/office/drawing/2014/main" id="{76D8D98C-D082-4A29-B0A4-C94B741ED77B}"/>
              </a:ext>
            </a:extLst>
          </p:cNvPr>
          <p:cNvSpPr/>
          <p:nvPr/>
        </p:nvSpPr>
        <p:spPr>
          <a:xfrm>
            <a:off x="66638" y="4170098"/>
            <a:ext cx="1569660" cy="276999"/>
          </a:xfrm>
          <a:prstGeom prst="rect">
            <a:avLst/>
          </a:prstGeom>
        </p:spPr>
        <p:txBody>
          <a:bodyPr wrap="none">
            <a:spAutoFit/>
          </a:bodyPr>
          <a:lstStyle/>
          <a:p>
            <a:r>
              <a:rPr lang="zh-CN" altLang="en-US" sz="1200" b="1" dirty="0">
                <a:solidFill>
                  <a:srgbClr val="FF0000"/>
                </a:solidFill>
                <a:latin typeface="微软雅黑" panose="020B0503020204020204" pitchFamily="34" charset="-122"/>
                <a:ea typeface="微软雅黑" panose="020B0503020204020204" pitchFamily="34" charset="-122"/>
              </a:rPr>
              <a:t>阶段</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zh-CN" altLang="en-US" sz="1200" b="1" dirty="0">
                <a:solidFill>
                  <a:srgbClr val="FF0000"/>
                </a:solidFill>
                <a:latin typeface="微软雅黑" panose="020B0503020204020204" pitchFamily="34" charset="-122"/>
                <a:ea typeface="微软雅黑" panose="020B0503020204020204" pitchFamily="34" charset="-122"/>
              </a:rPr>
              <a:t>过程组</a:t>
            </a:r>
            <a:r>
              <a:rPr lang="zh-CN" altLang="en-US" sz="1200" b="1" dirty="0">
                <a:solidFill>
                  <a:srgbClr val="858585"/>
                </a:solidFill>
                <a:latin typeface="微软雅黑" panose="020B0503020204020204" pitchFamily="34" charset="-122"/>
                <a:ea typeface="微软雅黑" panose="020B0503020204020204" pitchFamily="34" charset="-122"/>
              </a:rPr>
              <a:t>的关系</a:t>
            </a:r>
            <a:endParaRPr lang="zh-CN" altLang="en-US" sz="1200" dirty="0">
              <a:solidFill>
                <a:srgbClr val="858585"/>
              </a:solidFill>
            </a:endParaRPr>
          </a:p>
        </p:txBody>
      </p:sp>
      <p:pic>
        <p:nvPicPr>
          <p:cNvPr id="5" name="图片 4">
            <a:extLst>
              <a:ext uri="{FF2B5EF4-FFF2-40B4-BE49-F238E27FC236}">
                <a16:creationId xmlns:a16="http://schemas.microsoft.com/office/drawing/2014/main" id="{CED1D8EF-4715-4F36-A937-1F430F94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617" y="3996367"/>
            <a:ext cx="6713468" cy="612791"/>
          </a:xfrm>
          <a:prstGeom prst="rect">
            <a:avLst/>
          </a:prstGeom>
        </p:spPr>
      </p:pic>
    </p:spTree>
    <p:extLst>
      <p:ext uri="{BB962C8B-B14F-4D97-AF65-F5344CB8AC3E}">
        <p14:creationId xmlns:p14="http://schemas.microsoft.com/office/powerpoint/2010/main" val="9163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upRight)">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CE98F436-4352-478A-8BB4-A92E2F0DEC95}"/>
              </a:ext>
            </a:extLst>
          </p:cNvPr>
          <p:cNvGraphicFramePr>
            <a:graphicFrameLocks noGrp="1"/>
          </p:cNvGraphicFramePr>
          <p:nvPr>
            <p:extLst>
              <p:ext uri="{D42A27DB-BD31-4B8C-83A1-F6EECF244321}">
                <p14:modId xmlns:p14="http://schemas.microsoft.com/office/powerpoint/2010/main" val="3553197173"/>
              </p:ext>
            </p:extLst>
          </p:nvPr>
        </p:nvGraphicFramePr>
        <p:xfrm>
          <a:off x="9473" y="0"/>
          <a:ext cx="9143139" cy="5148264"/>
        </p:xfrm>
        <a:graphic>
          <a:graphicData uri="http://schemas.openxmlformats.org/drawingml/2006/table">
            <a:tbl>
              <a:tblPr firstRow="1" bandRow="1">
                <a:tableStyleId>{85BE263C-DBD7-4A20-BB59-AAB30ACAA65A}</a:tableStyleId>
              </a:tblPr>
              <a:tblGrid>
                <a:gridCol w="1517660">
                  <a:extLst>
                    <a:ext uri="{9D8B030D-6E8A-4147-A177-3AD203B41FA5}">
                      <a16:colId xmlns:a16="http://schemas.microsoft.com/office/drawing/2014/main" val="761533883"/>
                    </a:ext>
                  </a:extLst>
                </a:gridCol>
                <a:gridCol w="1061587">
                  <a:extLst>
                    <a:ext uri="{9D8B030D-6E8A-4147-A177-3AD203B41FA5}">
                      <a16:colId xmlns:a16="http://schemas.microsoft.com/office/drawing/2014/main" val="1574026971"/>
                    </a:ext>
                  </a:extLst>
                </a:gridCol>
                <a:gridCol w="2571731">
                  <a:extLst>
                    <a:ext uri="{9D8B030D-6E8A-4147-A177-3AD203B41FA5}">
                      <a16:colId xmlns:a16="http://schemas.microsoft.com/office/drawing/2014/main" val="2961560632"/>
                    </a:ext>
                  </a:extLst>
                </a:gridCol>
                <a:gridCol w="1547774">
                  <a:extLst>
                    <a:ext uri="{9D8B030D-6E8A-4147-A177-3AD203B41FA5}">
                      <a16:colId xmlns:a16="http://schemas.microsoft.com/office/drawing/2014/main" val="3898610339"/>
                    </a:ext>
                  </a:extLst>
                </a:gridCol>
                <a:gridCol w="1253758">
                  <a:extLst>
                    <a:ext uri="{9D8B030D-6E8A-4147-A177-3AD203B41FA5}">
                      <a16:colId xmlns:a16="http://schemas.microsoft.com/office/drawing/2014/main" val="1907761408"/>
                    </a:ext>
                  </a:extLst>
                </a:gridCol>
                <a:gridCol w="1190629">
                  <a:extLst>
                    <a:ext uri="{9D8B030D-6E8A-4147-A177-3AD203B41FA5}">
                      <a16:colId xmlns:a16="http://schemas.microsoft.com/office/drawing/2014/main" val="247694646"/>
                    </a:ext>
                  </a:extLst>
                </a:gridCol>
              </a:tblGrid>
              <a:tr h="425209">
                <a:tc>
                  <a:txBody>
                    <a:bodyPr/>
                    <a:lstStyle/>
                    <a:p>
                      <a:pPr algn="ctr"/>
                      <a:r>
                        <a:rPr lang="zh-CN" altLang="en-US" sz="1200" dirty="0">
                          <a:latin typeface="微软雅黑" panose="020B0503020204020204" pitchFamily="34" charset="-122"/>
                          <a:ea typeface="微软雅黑" panose="020B0503020204020204" pitchFamily="34" charset="-122"/>
                        </a:rPr>
                        <a:t>知识领域 </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过程组</a:t>
                      </a:r>
                    </a:p>
                  </a:txBody>
                  <a:tcPr marL="99459" marR="99459" marT="49729" marB="49729"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tc>
                  <a:txBody>
                    <a:bodyPr/>
                    <a:lstStyle/>
                    <a:p>
                      <a:pPr algn="ctr"/>
                      <a:r>
                        <a:rPr lang="zh-CN" altLang="en-US" sz="1200" dirty="0">
                          <a:latin typeface="微软雅黑" panose="020B0503020204020204" pitchFamily="34" charset="-122"/>
                          <a:ea typeface="微软雅黑" panose="020B0503020204020204" pitchFamily="34" charset="-122"/>
                        </a:rPr>
                        <a:t>启动（</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tc>
                  <a:txBody>
                    <a:bodyPr/>
                    <a:lstStyle/>
                    <a:p>
                      <a:pPr algn="ctr"/>
                      <a:r>
                        <a:rPr lang="zh-CN" altLang="en-US" sz="1200" dirty="0">
                          <a:latin typeface="微软雅黑" panose="020B0503020204020204" pitchFamily="34" charset="-122"/>
                          <a:ea typeface="微软雅黑" panose="020B0503020204020204" pitchFamily="34" charset="-122"/>
                        </a:rPr>
                        <a:t>规划（</a:t>
                      </a:r>
                      <a:r>
                        <a:rPr lang="en-US" altLang="zh-CN" sz="1200" dirty="0">
                          <a:latin typeface="微软雅黑" panose="020B0503020204020204" pitchFamily="34" charset="-122"/>
                          <a:ea typeface="微软雅黑" panose="020B0503020204020204" pitchFamily="34" charset="-122"/>
                        </a:rPr>
                        <a:t>24</a:t>
                      </a:r>
                      <a:r>
                        <a:rPr lang="zh-CN" altLang="en-US" sz="1200" dirty="0">
                          <a:latin typeface="微软雅黑" panose="020B0503020204020204" pitchFamily="34" charset="-122"/>
                          <a:ea typeface="微软雅黑" panose="020B0503020204020204" pitchFamily="34" charset="-122"/>
                        </a:rPr>
                        <a:t>）</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tc>
                  <a:txBody>
                    <a:bodyPr/>
                    <a:lstStyle/>
                    <a:p>
                      <a:pPr algn="ctr"/>
                      <a:r>
                        <a:rPr lang="zh-CN" altLang="en-US" sz="1200" dirty="0">
                          <a:latin typeface="微软雅黑" panose="020B0503020204020204" pitchFamily="34" charset="-122"/>
                          <a:ea typeface="微软雅黑" panose="020B0503020204020204" pitchFamily="34" charset="-122"/>
                        </a:rPr>
                        <a:t>执行（</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tc>
                  <a:txBody>
                    <a:bodyPr/>
                    <a:lstStyle/>
                    <a:p>
                      <a:pPr algn="ctr"/>
                      <a:r>
                        <a:rPr lang="zh-CN" altLang="en-US" sz="1200" dirty="0">
                          <a:latin typeface="微软雅黑" panose="020B0503020204020204" pitchFamily="34" charset="-122"/>
                          <a:ea typeface="微软雅黑" panose="020B0503020204020204" pitchFamily="34" charset="-122"/>
                        </a:rPr>
                        <a:t>监控</a:t>
                      </a:r>
                      <a:r>
                        <a:rPr lang="en-US" altLang="zh-CN" sz="1200" dirty="0">
                          <a:latin typeface="微软雅黑" panose="020B0503020204020204" pitchFamily="34" charset="-122"/>
                          <a:ea typeface="微软雅黑" panose="020B0503020204020204" pitchFamily="34" charset="-122"/>
                        </a:rPr>
                        <a:t>(12)</a:t>
                      </a:r>
                      <a:endParaRPr lang="zh-CN" altLang="en-US" sz="1200" dirty="0">
                        <a:latin typeface="微软雅黑" panose="020B0503020204020204" pitchFamily="34" charset="-122"/>
                        <a:ea typeface="微软雅黑" panose="020B0503020204020204" pitchFamily="34" charset="-122"/>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tc>
                  <a:txBody>
                    <a:bodyPr/>
                    <a:lstStyle/>
                    <a:p>
                      <a:pPr algn="ctr"/>
                      <a:r>
                        <a:rPr lang="zh-CN" altLang="en-US" sz="1200" dirty="0">
                          <a:latin typeface="微软雅黑" panose="020B0503020204020204" pitchFamily="34" charset="-122"/>
                          <a:ea typeface="微软雅黑" panose="020B0503020204020204" pitchFamily="34" charset="-122"/>
                        </a:rPr>
                        <a:t>收尾</a:t>
                      </a: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rgbClr val="C4A263"/>
                    </a:solidFill>
                  </a:tcPr>
                </a:tc>
                <a:extLst>
                  <a:ext uri="{0D108BD9-81ED-4DB2-BD59-A6C34878D82A}">
                    <a16:rowId xmlns:a16="http://schemas.microsoft.com/office/drawing/2014/main" val="200586466"/>
                  </a:ext>
                </a:extLst>
              </a:tr>
              <a:tr h="578181">
                <a:tc>
                  <a:txBody>
                    <a:bodyPr/>
                    <a:lstStyle/>
                    <a:p>
                      <a:pPr marL="0" algn="ctr" defTabSz="914400" rtl="0" eaLnBrk="1" latinLnBrk="0" hangingPunct="1"/>
                      <a:r>
                        <a:rPr lang="zh-CN" altLang="en-US" sz="1300" b="1" kern="1200" dirty="0">
                          <a:solidFill>
                            <a:schemeClr val="tx1"/>
                          </a:solidFill>
                          <a:effectLst/>
                          <a:latin typeface="微软雅黑" panose="020B0503020204020204" pitchFamily="34" charset="-122"/>
                          <a:ea typeface="微软雅黑" panose="020B0503020204020204" pitchFamily="34" charset="-122"/>
                        </a:rPr>
                        <a:t>整合</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制定项目章程</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制定项目管理计划</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指导与管理项目工作</a:t>
                      </a:r>
                      <a:endParaRPr lang="en-US" altLang="zh-CN" sz="1100" b="1" kern="1200" dirty="0">
                        <a:solidFill>
                          <a:srgbClr val="ED7D31"/>
                        </a:solidFill>
                        <a:latin typeface="微软雅黑" panose="020B0503020204020204" pitchFamily="34" charset="-122"/>
                        <a:ea typeface="微软雅黑" panose="020B0503020204020204" pitchFamily="34" charset="-122"/>
                        <a:cs typeface="+mn-cs"/>
                      </a:endParaRPr>
                    </a:p>
                    <a:p>
                      <a:pPr marL="0" algn="l" defTabSz="914400" rtl="0" eaLnBrk="1" latinLnBrk="0" hangingPunct="1">
                        <a:lnSpc>
                          <a:spcPct val="100000"/>
                        </a:lnSpc>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管理项目知识</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监控项目工作</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实施整体变更控制</a:t>
                      </a:r>
                      <a:endParaRPr lang="en-US" altLang="zh-CN" sz="1100" b="1" kern="1200" dirty="0">
                        <a:solidFill>
                          <a:srgbClr val="FF0000"/>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结束项目或阶段</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9581781"/>
                  </a:ext>
                </a:extLst>
              </a:tr>
              <a:tr h="5075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范围</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规划范围管理</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收集需求、定义范围、</a:t>
                      </a:r>
                      <a:r>
                        <a:rPr lang="zh-CN" altLang="en-US" sz="1100" b="1" kern="1200" dirty="0">
                          <a:solidFill>
                            <a:schemeClr val="tx1"/>
                          </a:solidFill>
                          <a:latin typeface="微软雅黑" panose="020B0503020204020204" pitchFamily="34" charset="-122"/>
                          <a:ea typeface="微软雅黑" panose="020B0503020204020204" pitchFamily="34" charset="-122"/>
                          <a:cs typeface="+mn-cs"/>
                        </a:rPr>
                        <a:t>创建</a:t>
                      </a:r>
                      <a:r>
                        <a:rPr lang="en-US" altLang="zh-CN" sz="1100" b="1" kern="1200" dirty="0">
                          <a:solidFill>
                            <a:schemeClr val="tx1"/>
                          </a:solidFill>
                          <a:latin typeface="微软雅黑" panose="020B0503020204020204" pitchFamily="34" charset="-122"/>
                          <a:ea typeface="微软雅黑" panose="020B0503020204020204" pitchFamily="34" charset="-122"/>
                          <a:cs typeface="+mn-cs"/>
                        </a:rPr>
                        <a:t>WBS</a:t>
                      </a: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确认范围</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控制范围</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786411"/>
                  </a:ext>
                </a:extLst>
              </a:tr>
              <a:tr h="6527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进度</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规划进度管理</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定义活动、排列活动顺序、</a:t>
                      </a:r>
                      <a:r>
                        <a:rPr lang="zh-CN" altLang="en-US" sz="1100" b="1" kern="1200" dirty="0">
                          <a:solidFill>
                            <a:srgbClr val="ED7D31"/>
                          </a:solidFill>
                          <a:latin typeface="微软雅黑" panose="020B0503020204020204" pitchFamily="34" charset="-122"/>
                          <a:ea typeface="微软雅黑" panose="020B0503020204020204" pitchFamily="34" charset="-122"/>
                          <a:cs typeface="+mn-cs"/>
                        </a:rPr>
                        <a:t>估算活动持续时间、制定进度计划</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控制进度</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8040847"/>
                  </a:ext>
                </a:extLst>
              </a:tr>
              <a:tr h="4099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成本</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规划成本管理</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估算成本、制定预算</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控制成本</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137634"/>
                  </a:ext>
                </a:extLst>
              </a:tr>
              <a:tr h="4059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质量</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规划质量管理</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管理质量</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控制质量</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2752333"/>
                  </a:ext>
                </a:extLst>
              </a:tr>
              <a:tr h="4099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资源</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规划资源管理</a:t>
                      </a:r>
                      <a:endParaRPr lang="en-US" altLang="zh-CN" sz="1100" b="1" kern="1200" dirty="0">
                        <a:solidFill>
                          <a:srgbClr val="ED7D3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估算活动资源</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获取资源、建设团队、管理团队</a:t>
                      </a:r>
                      <a:endParaRPr lang="en-US" altLang="zh-CN" sz="1100" b="1" kern="1200" dirty="0">
                        <a:solidFill>
                          <a:srgbClr val="FF0000"/>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控制资源</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65773"/>
                  </a:ext>
                </a:extLst>
              </a:tr>
              <a:tr h="4059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沟通</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规划沟通管理</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管理沟通</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监督沟通</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2314197"/>
                  </a:ext>
                </a:extLst>
              </a:tr>
              <a:tr h="5781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风险</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规划风险管理</a:t>
                      </a:r>
                      <a:endParaRPr lang="en-US" altLang="zh-CN" sz="1100" b="1"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识别风险、</a:t>
                      </a:r>
                      <a:r>
                        <a:rPr lang="zh-CN" altLang="en-US" sz="1100" b="1" kern="1200" dirty="0">
                          <a:solidFill>
                            <a:srgbClr val="ED7D31"/>
                          </a:solidFill>
                          <a:latin typeface="微软雅黑" panose="020B0503020204020204" pitchFamily="34" charset="-122"/>
                          <a:ea typeface="微软雅黑" panose="020B0503020204020204" pitchFamily="34" charset="-122"/>
                          <a:cs typeface="+mn-cs"/>
                        </a:rPr>
                        <a:t>定性风险分析、定量风险分析、</a:t>
                      </a:r>
                      <a:r>
                        <a:rPr lang="zh-CN" altLang="en-US" sz="1100" b="1" kern="1200" dirty="0">
                          <a:solidFill>
                            <a:srgbClr val="FF0000"/>
                          </a:solidFill>
                          <a:latin typeface="微软雅黑" panose="020B0503020204020204" pitchFamily="34" charset="-122"/>
                          <a:ea typeface="微软雅黑" panose="020B0503020204020204" pitchFamily="34" charset="-122"/>
                          <a:cs typeface="+mn-cs"/>
                        </a:rPr>
                        <a:t>规划风险应对</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实施风险应对</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监督风险</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6358813"/>
                  </a:ext>
                </a:extLst>
              </a:tr>
              <a:tr h="4059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采购</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规划采购管理</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实施采购</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控制采购</a:t>
                      </a:r>
                      <a:endParaRPr lang="en-US" altLang="zh-CN" sz="1100" b="1" kern="1200" dirty="0">
                        <a:solidFill>
                          <a:srgbClr val="FF0000"/>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759411"/>
                  </a:ext>
                </a:extLst>
              </a:tr>
              <a:tr h="368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b="1" kern="1200" dirty="0">
                          <a:solidFill>
                            <a:schemeClr val="tx1"/>
                          </a:solidFill>
                          <a:effectLst/>
                          <a:latin typeface="微软雅黑" panose="020B0503020204020204" pitchFamily="34" charset="-122"/>
                          <a:ea typeface="微软雅黑" panose="020B0503020204020204" pitchFamily="34" charset="-122"/>
                        </a:rPr>
                        <a:t>相关方</a:t>
                      </a:r>
                      <a:endParaRPr lang="zh-CN" altLang="en-US" sz="13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识别相关方</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ED7D31"/>
                          </a:solidFill>
                          <a:latin typeface="微软雅黑" panose="020B0503020204020204" pitchFamily="34" charset="-122"/>
                          <a:ea typeface="微软雅黑" panose="020B0503020204020204" pitchFamily="34" charset="-122"/>
                          <a:cs typeface="+mn-cs"/>
                        </a:rPr>
                        <a:t>规划相关方参与</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rgbClr val="FF0000"/>
                          </a:solidFill>
                          <a:latin typeface="微软雅黑" panose="020B0503020204020204" pitchFamily="34" charset="-122"/>
                          <a:ea typeface="微软雅黑" panose="020B0503020204020204" pitchFamily="34" charset="-122"/>
                          <a:cs typeface="+mn-cs"/>
                        </a:rPr>
                        <a:t>管理相关方参与</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200" dirty="0">
                          <a:solidFill>
                            <a:schemeClr val="tx1"/>
                          </a:solidFill>
                          <a:latin typeface="微软雅黑" panose="020B0503020204020204" pitchFamily="34" charset="-122"/>
                          <a:ea typeface="微软雅黑" panose="020B0503020204020204" pitchFamily="34" charset="-122"/>
                          <a:cs typeface="+mn-cs"/>
                        </a:rPr>
                        <a:t>监督相关方参与</a:t>
                      </a: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b="1" kern="1200" dirty="0">
                        <a:solidFill>
                          <a:schemeClr val="tx1"/>
                        </a:solidFill>
                        <a:latin typeface="微软雅黑" panose="020B0503020204020204" pitchFamily="34" charset="-122"/>
                        <a:ea typeface="微软雅黑" panose="020B0503020204020204" pitchFamily="34" charset="-122"/>
                        <a:cs typeface="+mn-cs"/>
                      </a:endParaRPr>
                    </a:p>
                  </a:txBody>
                  <a:tcPr marL="73580" marR="73580" marT="36791" marB="36791"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3041827"/>
                  </a:ext>
                </a:extLst>
              </a:tr>
            </a:tbl>
          </a:graphicData>
        </a:graphic>
      </p:graphicFrame>
    </p:spTree>
    <p:extLst>
      <p:ext uri="{BB962C8B-B14F-4D97-AF65-F5344CB8AC3E}">
        <p14:creationId xmlns:p14="http://schemas.microsoft.com/office/powerpoint/2010/main" val="3209881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a:t>
            </a:r>
            <a:r>
              <a:rPr lang="zh-CN" altLang="en-US" sz="2000" dirty="0">
                <a:solidFill>
                  <a:srgbClr val="FF9900"/>
                </a:solidFill>
                <a:latin typeface="+mn-ea"/>
                <a:ea typeface="+mn-ea"/>
              </a:rPr>
              <a:t>项目管理过程</a:t>
            </a:r>
            <a:r>
              <a:rPr lang="en-US" altLang="zh-CN" sz="2000" dirty="0">
                <a:solidFill>
                  <a:srgbClr val="FF9900"/>
                </a:solidFill>
                <a:latin typeface="+mn-ea"/>
                <a:ea typeface="+mn-ea"/>
              </a:rPr>
              <a:t>(P-22)</a:t>
            </a:r>
            <a:endParaRPr lang="zh-CN" altLang="en-US" sz="2000" dirty="0">
              <a:solidFill>
                <a:srgbClr val="FF9900"/>
              </a:solidFill>
              <a:latin typeface="+mn-ea"/>
              <a:ea typeface="+mn-ea"/>
            </a:endParaRPr>
          </a:p>
        </p:txBody>
      </p:sp>
      <p:sp>
        <p:nvSpPr>
          <p:cNvPr id="12" name="内容占位符 4"/>
          <p:cNvSpPr txBox="1">
            <a:spLocks/>
          </p:cNvSpPr>
          <p:nvPr/>
        </p:nvSpPr>
        <p:spPr>
          <a:xfrm>
            <a:off x="529208" y="845939"/>
            <a:ext cx="8435280"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项目管理过程</a:t>
            </a:r>
            <a:r>
              <a:rPr lang="en-US" altLang="zh-CN" sz="1400" dirty="0"/>
              <a:t>----</a:t>
            </a:r>
            <a:r>
              <a:rPr lang="zh-CN" altLang="en-US" sz="1400" dirty="0"/>
              <a:t>是为完成预定的产品、成果或服务而执行的一系列</a:t>
            </a:r>
            <a:r>
              <a:rPr lang="zh-CN" altLang="en-US" sz="1400" dirty="0">
                <a:solidFill>
                  <a:srgbClr val="FF0000"/>
                </a:solidFill>
              </a:rPr>
              <a:t>相互关联的行动和活动</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每个过程都有各自的输入、工具和技术以及相应输出。</a:t>
            </a: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285750" indent="-285750">
              <a:lnSpc>
                <a:spcPct val="150000"/>
              </a:lnSpc>
              <a:buFont typeface="Wingdings" panose="05000000000000000000" pitchFamily="2" charset="2"/>
              <a:buChar char="l"/>
            </a:pPr>
            <a:r>
              <a:rPr lang="zh-CN" altLang="en-US" sz="1400" dirty="0"/>
              <a:t>项目管理过程可分为五个项目管理过程组：</a:t>
            </a:r>
            <a:r>
              <a:rPr lang="zh-CN" altLang="en-US" sz="1400" b="1" dirty="0">
                <a:solidFill>
                  <a:srgbClr val="FF0000"/>
                </a:solidFill>
              </a:rPr>
              <a:t>启动</a:t>
            </a:r>
            <a:r>
              <a:rPr lang="zh-CN" altLang="en-US" sz="1400" dirty="0"/>
              <a:t>、</a:t>
            </a:r>
            <a:r>
              <a:rPr lang="zh-CN" altLang="en-US" sz="1400" b="1" dirty="0">
                <a:solidFill>
                  <a:srgbClr val="FF0000"/>
                </a:solidFill>
              </a:rPr>
              <a:t>规划</a:t>
            </a:r>
            <a:r>
              <a:rPr lang="zh-CN" altLang="en-US" sz="1400" dirty="0"/>
              <a:t>、</a:t>
            </a:r>
            <a:r>
              <a:rPr lang="zh-CN" altLang="en-US" sz="1400" b="1" dirty="0">
                <a:solidFill>
                  <a:srgbClr val="FF0000"/>
                </a:solidFill>
              </a:rPr>
              <a:t>执行</a:t>
            </a:r>
            <a:r>
              <a:rPr lang="zh-CN" altLang="en-US" sz="1400" dirty="0"/>
              <a:t>、</a:t>
            </a:r>
            <a:r>
              <a:rPr lang="zh-CN" altLang="en-US" sz="1400" b="1" dirty="0">
                <a:solidFill>
                  <a:srgbClr val="FF0000"/>
                </a:solidFill>
              </a:rPr>
              <a:t>监控</a:t>
            </a:r>
            <a:r>
              <a:rPr lang="zh-CN" altLang="en-US" sz="1400" dirty="0"/>
              <a:t>、</a:t>
            </a:r>
            <a:r>
              <a:rPr lang="zh-CN" altLang="en-US" sz="1400" b="1" dirty="0">
                <a:solidFill>
                  <a:srgbClr val="FF0000"/>
                </a:solidFill>
              </a:rPr>
              <a:t>收尾</a:t>
            </a:r>
            <a:r>
              <a:rPr lang="zh-CN" altLang="en-US" sz="1400" dirty="0"/>
              <a:t>（</a:t>
            </a:r>
            <a:r>
              <a:rPr lang="zh-CN" altLang="en-US" sz="1400" b="1" dirty="0"/>
              <a:t>五大过程组</a:t>
            </a:r>
            <a:r>
              <a:rPr lang="zh-CN" altLang="en-US" sz="1400" dirty="0"/>
              <a:t>）</a:t>
            </a:r>
            <a:endParaRPr lang="en-US" altLang="zh-CN" sz="1400" dirty="0"/>
          </a:p>
        </p:txBody>
      </p:sp>
      <p:sp>
        <p:nvSpPr>
          <p:cNvPr id="13" name="Rectangle 5">
            <a:extLst>
              <a:ext uri="{FF2B5EF4-FFF2-40B4-BE49-F238E27FC236}">
                <a16:creationId xmlns:a16="http://schemas.microsoft.com/office/drawing/2014/main" id="{72764481-4724-4871-835B-B53D9199595C}"/>
              </a:ext>
            </a:extLst>
          </p:cNvPr>
          <p:cNvSpPr>
            <a:spLocks noChangeArrowheads="1"/>
          </p:cNvSpPr>
          <p:nvPr/>
        </p:nvSpPr>
        <p:spPr bwMode="auto">
          <a:xfrm>
            <a:off x="683567" y="1644899"/>
            <a:ext cx="1679963" cy="279994"/>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eaLnBrk="1" hangingPunct="1">
              <a:spcBef>
                <a:spcPct val="0"/>
              </a:spcBef>
              <a:buFontTx/>
              <a:buNone/>
            </a:pPr>
            <a:r>
              <a:rPr lang="zh-CN" altLang="en-US" sz="1400" b="1" dirty="0">
                <a:latin typeface="微软雅黑" panose="020B0503020204020204" pitchFamily="34" charset="-122"/>
                <a:ea typeface="微软雅黑" panose="020B0503020204020204" pitchFamily="34" charset="-122"/>
              </a:rPr>
              <a:t>输入 </a:t>
            </a:r>
            <a:r>
              <a:rPr lang="en-US" altLang="zh-CN" sz="1400" b="1" dirty="0">
                <a:latin typeface="微软雅黑" panose="020B0503020204020204" pitchFamily="34" charset="-122"/>
                <a:ea typeface="微软雅黑" panose="020B0503020204020204" pitchFamily="34" charset="-122"/>
              </a:rPr>
              <a:t>Input</a:t>
            </a:r>
          </a:p>
        </p:txBody>
      </p:sp>
      <p:sp>
        <p:nvSpPr>
          <p:cNvPr id="14" name="Rectangle 6">
            <a:extLst>
              <a:ext uri="{FF2B5EF4-FFF2-40B4-BE49-F238E27FC236}">
                <a16:creationId xmlns:a16="http://schemas.microsoft.com/office/drawing/2014/main" id="{3F3D6DD8-9C39-4502-8520-F4E6CD46BDA9}"/>
              </a:ext>
            </a:extLst>
          </p:cNvPr>
          <p:cNvSpPr>
            <a:spLocks noChangeArrowheads="1"/>
          </p:cNvSpPr>
          <p:nvPr/>
        </p:nvSpPr>
        <p:spPr bwMode="auto">
          <a:xfrm>
            <a:off x="683567" y="1958279"/>
            <a:ext cx="1679963" cy="91717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000">
                <a:solidFill>
                  <a:schemeClr val="tx1"/>
                </a:solidFill>
                <a:latin typeface="Arial" panose="020B0604020202020204" pitchFamily="34" charset="0"/>
                <a:ea typeface="黑体" panose="02010609060101010101" pitchFamily="49" charset="-122"/>
              </a:defRPr>
            </a:lvl1pPr>
            <a:lvl2pPr marL="914400" indent="-457200">
              <a:defRPr sz="2000">
                <a:solidFill>
                  <a:schemeClr val="tx1"/>
                </a:solidFill>
                <a:latin typeface="Arial" panose="020B0604020202020204" pitchFamily="34" charset="0"/>
                <a:ea typeface="黑体" panose="02010609060101010101" pitchFamily="49" charset="-122"/>
              </a:defRPr>
            </a:lvl2pPr>
            <a:lvl3pPr marL="1371600" indent="-457200">
              <a:defRPr sz="2000">
                <a:solidFill>
                  <a:schemeClr val="tx1"/>
                </a:solidFill>
                <a:latin typeface="Arial" panose="020B0604020202020204" pitchFamily="34" charset="0"/>
                <a:ea typeface="黑体" panose="02010609060101010101" pitchFamily="49" charset="-122"/>
              </a:defRPr>
            </a:lvl3pPr>
            <a:lvl4pPr marL="1828800" indent="-457200">
              <a:defRPr sz="2000">
                <a:solidFill>
                  <a:schemeClr val="tx1"/>
                </a:solidFill>
                <a:latin typeface="Arial" panose="020B0604020202020204" pitchFamily="34" charset="0"/>
                <a:ea typeface="黑体" panose="02010609060101010101" pitchFamily="49" charset="-122"/>
              </a:defRPr>
            </a:lvl4pPr>
            <a:lvl5pPr marL="2286000" indent="-457200">
              <a:defRPr sz="2000">
                <a:solidFill>
                  <a:schemeClr val="tx1"/>
                </a:solidFill>
                <a:latin typeface="Arial" panose="020B0604020202020204" pitchFamily="34" charset="0"/>
                <a:ea typeface="黑体" panose="02010609060101010101" pitchFamily="49" charset="-122"/>
              </a:defRPr>
            </a:lvl5pPr>
            <a:lvl6pPr marL="27432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32004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6576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41148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marL="174625" indent="-174625" eaLnBrk="1" hangingPunct="1">
              <a:lnSpc>
                <a:spcPct val="130000"/>
              </a:lnSpc>
              <a:buFontTx/>
              <a:buChar char="•"/>
            </a:pPr>
            <a:r>
              <a:rPr kumimoji="1" lang="zh-CN" altLang="en-US" sz="1400" dirty="0">
                <a:latin typeface="微软雅黑" panose="020B0503020204020204" pitchFamily="34" charset="-122"/>
                <a:ea typeface="微软雅黑" panose="020B0503020204020204" pitchFamily="34" charset="-122"/>
              </a:rPr>
              <a:t>将要遵照执行的文档或可文档化的事项</a:t>
            </a:r>
          </a:p>
        </p:txBody>
      </p:sp>
      <p:sp>
        <p:nvSpPr>
          <p:cNvPr id="15" name="Rectangle 7">
            <a:extLst>
              <a:ext uri="{FF2B5EF4-FFF2-40B4-BE49-F238E27FC236}">
                <a16:creationId xmlns:a16="http://schemas.microsoft.com/office/drawing/2014/main" id="{E13B7423-89DF-4DDE-9F7E-9C7AEA1CAA6B}"/>
              </a:ext>
            </a:extLst>
          </p:cNvPr>
          <p:cNvSpPr>
            <a:spLocks noChangeArrowheads="1"/>
          </p:cNvSpPr>
          <p:nvPr/>
        </p:nvSpPr>
        <p:spPr bwMode="auto">
          <a:xfrm>
            <a:off x="2683817" y="1644899"/>
            <a:ext cx="1679963" cy="279994"/>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a:spcBef>
                <a:spcPct val="0"/>
              </a:spcBef>
              <a:buNone/>
            </a:pPr>
            <a:r>
              <a:rPr lang="zh-CN" altLang="en-US" sz="1400" b="1" dirty="0">
                <a:latin typeface="微软雅黑" panose="020B0503020204020204" pitchFamily="34" charset="-122"/>
                <a:ea typeface="微软雅黑" panose="020B0503020204020204" pitchFamily="34" charset="-122"/>
              </a:rPr>
              <a:t>工具与技术</a:t>
            </a:r>
          </a:p>
        </p:txBody>
      </p:sp>
      <p:sp>
        <p:nvSpPr>
          <p:cNvPr id="16" name="Rectangle 8">
            <a:extLst>
              <a:ext uri="{FF2B5EF4-FFF2-40B4-BE49-F238E27FC236}">
                <a16:creationId xmlns:a16="http://schemas.microsoft.com/office/drawing/2014/main" id="{B303E7CA-24EF-42D5-AB72-5413EE9677CC}"/>
              </a:ext>
            </a:extLst>
          </p:cNvPr>
          <p:cNvSpPr>
            <a:spLocks noChangeArrowheads="1"/>
          </p:cNvSpPr>
          <p:nvPr/>
        </p:nvSpPr>
        <p:spPr bwMode="auto">
          <a:xfrm>
            <a:off x="2683817" y="1958279"/>
            <a:ext cx="1679963" cy="91717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000">
                <a:solidFill>
                  <a:schemeClr val="tx1"/>
                </a:solidFill>
                <a:latin typeface="Arial" panose="020B0604020202020204" pitchFamily="34" charset="0"/>
                <a:ea typeface="黑体" panose="02010609060101010101" pitchFamily="49" charset="-122"/>
              </a:defRPr>
            </a:lvl1pPr>
            <a:lvl2pPr marL="914400" indent="-457200">
              <a:defRPr sz="2000">
                <a:solidFill>
                  <a:schemeClr val="tx1"/>
                </a:solidFill>
                <a:latin typeface="Arial" panose="020B0604020202020204" pitchFamily="34" charset="0"/>
                <a:ea typeface="黑体" panose="02010609060101010101" pitchFamily="49" charset="-122"/>
              </a:defRPr>
            </a:lvl2pPr>
            <a:lvl3pPr marL="1371600" indent="-457200">
              <a:defRPr sz="2000">
                <a:solidFill>
                  <a:schemeClr val="tx1"/>
                </a:solidFill>
                <a:latin typeface="Arial" panose="020B0604020202020204" pitchFamily="34" charset="0"/>
                <a:ea typeface="黑体" panose="02010609060101010101" pitchFamily="49" charset="-122"/>
              </a:defRPr>
            </a:lvl3pPr>
            <a:lvl4pPr marL="1828800" indent="-457200">
              <a:defRPr sz="2000">
                <a:solidFill>
                  <a:schemeClr val="tx1"/>
                </a:solidFill>
                <a:latin typeface="Arial" panose="020B0604020202020204" pitchFamily="34" charset="0"/>
                <a:ea typeface="黑体" panose="02010609060101010101" pitchFamily="49" charset="-122"/>
              </a:defRPr>
            </a:lvl4pPr>
            <a:lvl5pPr marL="2286000" indent="-457200">
              <a:defRPr sz="2000">
                <a:solidFill>
                  <a:schemeClr val="tx1"/>
                </a:solidFill>
                <a:latin typeface="Arial" panose="020B0604020202020204" pitchFamily="34" charset="0"/>
                <a:ea typeface="黑体" panose="02010609060101010101" pitchFamily="49" charset="-122"/>
              </a:defRPr>
            </a:lvl5pPr>
            <a:lvl6pPr marL="27432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32004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6576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41148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marL="174625" indent="-174625">
              <a:lnSpc>
                <a:spcPct val="130000"/>
              </a:lnSpc>
              <a:buFontTx/>
              <a:buChar char="•"/>
            </a:pPr>
            <a:r>
              <a:rPr kumimoji="1" lang="zh-CN" altLang="en-US" sz="1400" dirty="0">
                <a:latin typeface="微软雅黑" panose="020B0503020204020204" pitchFamily="34" charset="-122"/>
                <a:ea typeface="微软雅黑" panose="020B0503020204020204" pitchFamily="34" charset="-122"/>
              </a:rPr>
              <a:t>把输入转变成输出的机制</a:t>
            </a:r>
          </a:p>
        </p:txBody>
      </p:sp>
      <p:sp>
        <p:nvSpPr>
          <p:cNvPr id="17" name="Rectangle 9">
            <a:extLst>
              <a:ext uri="{FF2B5EF4-FFF2-40B4-BE49-F238E27FC236}">
                <a16:creationId xmlns:a16="http://schemas.microsoft.com/office/drawing/2014/main" id="{CE62E598-0D19-4FA9-8E82-DF0EED694119}"/>
              </a:ext>
            </a:extLst>
          </p:cNvPr>
          <p:cNvSpPr>
            <a:spLocks noChangeArrowheads="1"/>
          </p:cNvSpPr>
          <p:nvPr/>
        </p:nvSpPr>
        <p:spPr bwMode="auto">
          <a:xfrm>
            <a:off x="4626917" y="1638027"/>
            <a:ext cx="1679963" cy="279994"/>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algn="ctr">
              <a:spcBef>
                <a:spcPct val="0"/>
              </a:spcBef>
              <a:buNone/>
            </a:pPr>
            <a:r>
              <a:rPr lang="zh-CN" altLang="en-US" sz="1400" b="1" dirty="0">
                <a:latin typeface="微软雅黑" panose="020B0503020204020204" pitchFamily="34" charset="-122"/>
                <a:ea typeface="微软雅黑" panose="020B0503020204020204" pitchFamily="34" charset="-122"/>
              </a:rPr>
              <a:t>输出 </a:t>
            </a:r>
            <a:r>
              <a:rPr lang="en-US" altLang="zh-CN" sz="1400" b="1" dirty="0">
                <a:latin typeface="微软雅黑" panose="020B0503020204020204" pitchFamily="34" charset="-122"/>
                <a:ea typeface="微软雅黑" panose="020B0503020204020204" pitchFamily="34" charset="-122"/>
              </a:rPr>
              <a:t>Output</a:t>
            </a:r>
          </a:p>
        </p:txBody>
      </p:sp>
      <p:sp>
        <p:nvSpPr>
          <p:cNvPr id="18" name="Rectangle 10">
            <a:extLst>
              <a:ext uri="{FF2B5EF4-FFF2-40B4-BE49-F238E27FC236}">
                <a16:creationId xmlns:a16="http://schemas.microsoft.com/office/drawing/2014/main" id="{EE0D778B-DB48-4BE4-9567-1974BB37723F}"/>
              </a:ext>
            </a:extLst>
          </p:cNvPr>
          <p:cNvSpPr>
            <a:spLocks noChangeArrowheads="1"/>
          </p:cNvSpPr>
          <p:nvPr/>
        </p:nvSpPr>
        <p:spPr bwMode="auto">
          <a:xfrm>
            <a:off x="4626917" y="1951407"/>
            <a:ext cx="1679963" cy="9240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000">
                <a:solidFill>
                  <a:schemeClr val="tx1"/>
                </a:solidFill>
                <a:latin typeface="Arial" panose="020B0604020202020204" pitchFamily="34" charset="0"/>
                <a:ea typeface="黑体" panose="02010609060101010101" pitchFamily="49" charset="-122"/>
              </a:defRPr>
            </a:lvl1pPr>
            <a:lvl2pPr marL="914400" indent="-457200">
              <a:defRPr sz="2000">
                <a:solidFill>
                  <a:schemeClr val="tx1"/>
                </a:solidFill>
                <a:latin typeface="Arial" panose="020B0604020202020204" pitchFamily="34" charset="0"/>
                <a:ea typeface="黑体" panose="02010609060101010101" pitchFamily="49" charset="-122"/>
              </a:defRPr>
            </a:lvl2pPr>
            <a:lvl3pPr marL="1371600" indent="-457200">
              <a:defRPr sz="2000">
                <a:solidFill>
                  <a:schemeClr val="tx1"/>
                </a:solidFill>
                <a:latin typeface="Arial" panose="020B0604020202020204" pitchFamily="34" charset="0"/>
                <a:ea typeface="黑体" panose="02010609060101010101" pitchFamily="49" charset="-122"/>
              </a:defRPr>
            </a:lvl3pPr>
            <a:lvl4pPr marL="1828800" indent="-457200">
              <a:defRPr sz="2000">
                <a:solidFill>
                  <a:schemeClr val="tx1"/>
                </a:solidFill>
                <a:latin typeface="Arial" panose="020B0604020202020204" pitchFamily="34" charset="0"/>
                <a:ea typeface="黑体" panose="02010609060101010101" pitchFamily="49" charset="-122"/>
              </a:defRPr>
            </a:lvl4pPr>
            <a:lvl5pPr marL="2286000" indent="-457200">
              <a:defRPr sz="2000">
                <a:solidFill>
                  <a:schemeClr val="tx1"/>
                </a:solidFill>
                <a:latin typeface="Arial" panose="020B0604020202020204" pitchFamily="34" charset="0"/>
                <a:ea typeface="黑体" panose="02010609060101010101" pitchFamily="49" charset="-122"/>
              </a:defRPr>
            </a:lvl5pPr>
            <a:lvl6pPr marL="27432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32004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6576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4114800" indent="-4572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marL="174625" indent="-174625">
              <a:lnSpc>
                <a:spcPct val="130000"/>
              </a:lnSpc>
              <a:buFontTx/>
              <a:buChar char="•"/>
            </a:pPr>
            <a:r>
              <a:rPr kumimoji="1" lang="zh-CN" altLang="en-US" sz="1400" dirty="0">
                <a:latin typeface="微软雅黑" panose="020B0503020204020204" pitchFamily="34" charset="-122"/>
                <a:ea typeface="微软雅黑" panose="020B0503020204020204" pitchFamily="34" charset="-122"/>
              </a:rPr>
              <a:t>一个过程的结果，可以是文档或可文档化的事项</a:t>
            </a:r>
          </a:p>
          <a:p>
            <a:pPr algn="ctr" eaLnBrk="1" hangingPunct="1">
              <a:buFontTx/>
              <a:buChar char="•"/>
            </a:pPr>
            <a:endParaRPr lang="en-US" altLang="zh-CN" sz="1400" dirty="0">
              <a:latin typeface="Verdana" panose="020B0604030504040204" pitchFamily="34" charset="0"/>
              <a:ea typeface="宋体" panose="02010600030101010101" pitchFamily="2" charset="-122"/>
            </a:endParaRPr>
          </a:p>
        </p:txBody>
      </p:sp>
      <p:pic>
        <p:nvPicPr>
          <p:cNvPr id="19" name="Picture 9" descr="横线 副本"/>
          <p:cNvPicPr>
            <a:picLocks noChangeAspect="1" noChangeArrowheads="1"/>
          </p:cNvPicPr>
          <p:nvPr/>
        </p:nvPicPr>
        <p:blipFill>
          <a:blip r:embed="rId2" cstate="print"/>
          <a:srcRect/>
          <a:stretch>
            <a:fillRect/>
          </a:stretch>
        </p:blipFill>
        <p:spPr bwMode="auto">
          <a:xfrm>
            <a:off x="323528" y="3366219"/>
            <a:ext cx="8064896" cy="105070"/>
          </a:xfrm>
          <a:prstGeom prst="rect">
            <a:avLst/>
          </a:prstGeom>
          <a:noFill/>
          <a:ln w="9525">
            <a:noFill/>
            <a:miter lim="800000"/>
            <a:headEnd/>
            <a:tailEnd/>
          </a:ln>
        </p:spPr>
      </p:pic>
      <p:sp>
        <p:nvSpPr>
          <p:cNvPr id="20" name="标题 3"/>
          <p:cNvSpPr txBox="1">
            <a:spLocks/>
          </p:cNvSpPr>
          <p:nvPr/>
        </p:nvSpPr>
        <p:spPr>
          <a:xfrm>
            <a:off x="467544" y="352758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项目管理的关键要素</a:t>
            </a:r>
            <a:r>
              <a:rPr lang="en-US" altLang="zh-CN" sz="2000" dirty="0">
                <a:solidFill>
                  <a:srgbClr val="FF9900"/>
                </a:solidFill>
                <a:latin typeface="+mn-ea"/>
                <a:ea typeface="+mn-ea"/>
              </a:rPr>
              <a:t>----</a:t>
            </a:r>
            <a:r>
              <a:rPr lang="zh-CN" altLang="en-US" sz="2000" dirty="0">
                <a:solidFill>
                  <a:srgbClr val="FF9900"/>
                </a:solidFill>
                <a:latin typeface="+mn-ea"/>
                <a:ea typeface="+mn-ea"/>
              </a:rPr>
              <a:t>项目管理知识领域</a:t>
            </a:r>
            <a:r>
              <a:rPr lang="en-US" altLang="zh-CN" sz="2000" dirty="0">
                <a:solidFill>
                  <a:srgbClr val="FF9900"/>
                </a:solidFill>
                <a:latin typeface="+mn-ea"/>
                <a:ea typeface="+mn-ea"/>
              </a:rPr>
              <a:t>(P-23)</a:t>
            </a:r>
            <a:endParaRPr lang="zh-CN" altLang="en-US" sz="2000" dirty="0">
              <a:solidFill>
                <a:srgbClr val="FF9900"/>
              </a:solidFill>
              <a:latin typeface="+mn-ea"/>
              <a:ea typeface="+mn-ea"/>
            </a:endParaRPr>
          </a:p>
        </p:txBody>
      </p:sp>
      <p:sp>
        <p:nvSpPr>
          <p:cNvPr id="21" name="内容占位符 4"/>
          <p:cNvSpPr txBox="1">
            <a:spLocks/>
          </p:cNvSpPr>
          <p:nvPr/>
        </p:nvSpPr>
        <p:spPr>
          <a:xfrm>
            <a:off x="539552" y="3870275"/>
            <a:ext cx="8604448" cy="10423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项目知识领域</a:t>
            </a:r>
            <a:r>
              <a:rPr lang="en-US" altLang="zh-CN" sz="1400" dirty="0"/>
              <a:t>----</a:t>
            </a:r>
            <a:r>
              <a:rPr lang="zh-CN" altLang="en-US" sz="1400" dirty="0"/>
              <a:t>按所需</a:t>
            </a:r>
            <a:r>
              <a:rPr lang="zh-CN" altLang="en-US" sz="1400" dirty="0">
                <a:solidFill>
                  <a:srgbClr val="FF0000"/>
                </a:solidFill>
              </a:rPr>
              <a:t>知识内容</a:t>
            </a:r>
            <a:r>
              <a:rPr lang="zh-CN" altLang="en-US" sz="1400" dirty="0"/>
              <a:t>来定义的项目管理领域。</a:t>
            </a:r>
            <a:endParaRPr lang="en-US" altLang="zh-CN" sz="1400" dirty="0"/>
          </a:p>
          <a:p>
            <a:pPr marL="285750" indent="-285750">
              <a:lnSpc>
                <a:spcPct val="150000"/>
              </a:lnSpc>
              <a:buFont typeface="Wingdings" panose="05000000000000000000" pitchFamily="2" charset="2"/>
              <a:buChar char="l"/>
            </a:pPr>
            <a:r>
              <a:rPr lang="en-US" altLang="zh-CN" sz="1400" dirty="0"/>
              <a:t> </a:t>
            </a:r>
            <a:r>
              <a:rPr lang="zh-CN" altLang="en-US" sz="1400" dirty="0"/>
              <a:t>可分为</a:t>
            </a:r>
            <a:r>
              <a:rPr lang="zh-CN" altLang="en-US" sz="1400" b="1" dirty="0"/>
              <a:t>十大知识领域</a:t>
            </a:r>
            <a:r>
              <a:rPr lang="zh-CN" altLang="en-US" sz="1400" dirty="0"/>
              <a:t>：项目</a:t>
            </a:r>
            <a:r>
              <a:rPr lang="zh-CN" altLang="en-US" sz="1400" b="1" dirty="0">
                <a:solidFill>
                  <a:srgbClr val="FF0000"/>
                </a:solidFill>
              </a:rPr>
              <a:t>整合</a:t>
            </a:r>
            <a:r>
              <a:rPr lang="zh-CN" altLang="en-US" sz="1400" dirty="0"/>
              <a:t>管理、项目</a:t>
            </a:r>
            <a:r>
              <a:rPr lang="zh-CN" altLang="en-US" sz="1400" b="1" dirty="0">
                <a:solidFill>
                  <a:srgbClr val="FF0000"/>
                </a:solidFill>
              </a:rPr>
              <a:t>范围</a:t>
            </a:r>
            <a:r>
              <a:rPr lang="zh-CN" altLang="en-US" sz="1400" dirty="0"/>
              <a:t>管理、项目</a:t>
            </a:r>
            <a:r>
              <a:rPr lang="zh-CN" altLang="en-US" sz="1400" b="1" dirty="0">
                <a:solidFill>
                  <a:srgbClr val="FF0000"/>
                </a:solidFill>
              </a:rPr>
              <a:t>进度</a:t>
            </a:r>
            <a:r>
              <a:rPr lang="zh-CN" altLang="en-US" sz="1400" dirty="0"/>
              <a:t>管理、项目</a:t>
            </a:r>
            <a:r>
              <a:rPr lang="zh-CN" altLang="en-US" sz="1400" b="1" dirty="0">
                <a:solidFill>
                  <a:srgbClr val="FF0000"/>
                </a:solidFill>
              </a:rPr>
              <a:t>成本</a:t>
            </a:r>
            <a:r>
              <a:rPr lang="zh-CN" altLang="en-US" sz="1400" dirty="0"/>
              <a:t>管理、项目</a:t>
            </a:r>
            <a:r>
              <a:rPr lang="zh-CN" altLang="en-US" sz="1400" b="1" dirty="0">
                <a:solidFill>
                  <a:srgbClr val="FF0000"/>
                </a:solidFill>
              </a:rPr>
              <a:t>质量</a:t>
            </a:r>
            <a:r>
              <a:rPr lang="zh-CN" altLang="en-US" sz="1400" dirty="0"/>
              <a:t>管理</a:t>
            </a:r>
            <a:endParaRPr lang="en-US" altLang="zh-CN" sz="1400" dirty="0"/>
          </a:p>
          <a:p>
            <a:pPr marL="0" indent="0">
              <a:lnSpc>
                <a:spcPct val="150000"/>
              </a:lnSpc>
            </a:pPr>
            <a:r>
              <a:rPr lang="en-US" altLang="zh-CN" sz="1400" dirty="0"/>
              <a:t>                                         </a:t>
            </a:r>
            <a:r>
              <a:rPr lang="zh-CN" altLang="en-US" sz="1400" dirty="0"/>
              <a:t>项目</a:t>
            </a:r>
            <a:r>
              <a:rPr lang="zh-CN" altLang="en-US" sz="1400" b="1" dirty="0">
                <a:solidFill>
                  <a:srgbClr val="FF0000"/>
                </a:solidFill>
              </a:rPr>
              <a:t>资源</a:t>
            </a:r>
            <a:r>
              <a:rPr lang="zh-CN" altLang="en-US" sz="1400" dirty="0"/>
              <a:t>管理、项目</a:t>
            </a:r>
            <a:r>
              <a:rPr lang="zh-CN" altLang="en-US" sz="1400" b="1" dirty="0">
                <a:solidFill>
                  <a:srgbClr val="FF0000"/>
                </a:solidFill>
              </a:rPr>
              <a:t>沟通</a:t>
            </a:r>
            <a:r>
              <a:rPr lang="zh-CN" altLang="en-US" sz="1400" dirty="0"/>
              <a:t>管理、项目</a:t>
            </a:r>
            <a:r>
              <a:rPr lang="zh-CN" altLang="en-US" sz="1400" b="1" dirty="0">
                <a:solidFill>
                  <a:srgbClr val="FF0000"/>
                </a:solidFill>
              </a:rPr>
              <a:t>风险</a:t>
            </a:r>
            <a:r>
              <a:rPr lang="zh-CN" altLang="en-US" sz="1400" dirty="0"/>
              <a:t>管理、项目</a:t>
            </a:r>
            <a:r>
              <a:rPr lang="zh-CN" altLang="en-US" sz="1400" b="1" dirty="0">
                <a:solidFill>
                  <a:srgbClr val="FF0000"/>
                </a:solidFill>
              </a:rPr>
              <a:t>采购</a:t>
            </a:r>
            <a:r>
              <a:rPr lang="zh-CN" altLang="en-US" sz="1400" dirty="0"/>
              <a:t>管理、项目</a:t>
            </a:r>
            <a:r>
              <a:rPr lang="zh-CN" altLang="en-US" sz="1400" b="1" dirty="0">
                <a:solidFill>
                  <a:srgbClr val="FF0000"/>
                </a:solidFill>
              </a:rPr>
              <a:t>相关方</a:t>
            </a:r>
            <a:r>
              <a:rPr lang="zh-CN" altLang="en-US" sz="1400" dirty="0"/>
              <a:t>管理</a:t>
            </a:r>
            <a:endParaRPr lang="en-US" altLang="zh-CN" sz="1400" dirty="0"/>
          </a:p>
        </p:txBody>
      </p:sp>
    </p:spTree>
    <p:extLst>
      <p:ext uri="{BB962C8B-B14F-4D97-AF65-F5344CB8AC3E}">
        <p14:creationId xmlns:p14="http://schemas.microsoft.com/office/powerpoint/2010/main" val="236809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trips(upRigh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8"/>
            <a:ext cx="6275040" cy="342689"/>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557907"/>
            <a:ext cx="663508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工作绩效数据、工作绩效信息、工作绩效报告（</a:t>
            </a:r>
            <a:r>
              <a:rPr lang="en-US" altLang="zh-CN" sz="2000" dirty="0">
                <a:solidFill>
                  <a:srgbClr val="FF9900"/>
                </a:solidFill>
                <a:latin typeface="+mn-ea"/>
                <a:ea typeface="+mn-ea"/>
              </a:rPr>
              <a:t>P26</a:t>
            </a:r>
            <a:r>
              <a:rPr lang="zh-CN" altLang="en-US" sz="2000" dirty="0">
                <a:solidFill>
                  <a:srgbClr val="FF9900"/>
                </a:solidFill>
                <a:latin typeface="+mn-ea"/>
                <a:ea typeface="+mn-ea"/>
              </a:rPr>
              <a:t>）</a:t>
            </a:r>
          </a:p>
        </p:txBody>
      </p:sp>
      <p:sp>
        <p:nvSpPr>
          <p:cNvPr id="12" name="内容占位符 4"/>
          <p:cNvSpPr txBox="1">
            <a:spLocks/>
          </p:cNvSpPr>
          <p:nvPr/>
        </p:nvSpPr>
        <p:spPr>
          <a:xfrm>
            <a:off x="289768" y="876635"/>
            <a:ext cx="8674720" cy="371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endParaRPr lang="zh-CN" altLang="en-US" sz="1300" dirty="0"/>
          </a:p>
          <a:p>
            <a:pPr marL="0" indent="0">
              <a:lnSpc>
                <a:spcPct val="150000"/>
              </a:lnSpc>
            </a:pPr>
            <a:endParaRPr lang="en-US" altLang="zh-CN" sz="1400" dirty="0"/>
          </a:p>
        </p:txBody>
      </p:sp>
      <p:sp>
        <p:nvSpPr>
          <p:cNvPr id="102" name="内容占位符 4"/>
          <p:cNvSpPr txBox="1">
            <a:spLocks/>
          </p:cNvSpPr>
          <p:nvPr/>
        </p:nvSpPr>
        <p:spPr>
          <a:xfrm>
            <a:off x="467544" y="845939"/>
            <a:ext cx="8229600"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endParaRPr lang="en-US" altLang="zh-CN" sz="1400" dirty="0"/>
          </a:p>
        </p:txBody>
      </p:sp>
      <p:graphicFrame>
        <p:nvGraphicFramePr>
          <p:cNvPr id="13" name="Group 2"/>
          <p:cNvGraphicFramePr>
            <a:graphicFrameLocks/>
          </p:cNvGraphicFramePr>
          <p:nvPr/>
        </p:nvGraphicFramePr>
        <p:xfrm>
          <a:off x="514669" y="1005291"/>
          <a:ext cx="8089778" cy="3792369"/>
        </p:xfrm>
        <a:graphic>
          <a:graphicData uri="http://schemas.openxmlformats.org/drawingml/2006/table">
            <a:tbl>
              <a:tblPr/>
              <a:tblGrid>
                <a:gridCol w="1032995">
                  <a:extLst>
                    <a:ext uri="{9D8B030D-6E8A-4147-A177-3AD203B41FA5}">
                      <a16:colId xmlns:a16="http://schemas.microsoft.com/office/drawing/2014/main" val="20000"/>
                    </a:ext>
                  </a:extLst>
                </a:gridCol>
                <a:gridCol w="2418609">
                  <a:extLst>
                    <a:ext uri="{9D8B030D-6E8A-4147-A177-3AD203B41FA5}">
                      <a16:colId xmlns:a16="http://schemas.microsoft.com/office/drawing/2014/main" val="20001"/>
                    </a:ext>
                  </a:extLst>
                </a:gridCol>
                <a:gridCol w="2319087">
                  <a:extLst>
                    <a:ext uri="{9D8B030D-6E8A-4147-A177-3AD203B41FA5}">
                      <a16:colId xmlns:a16="http://schemas.microsoft.com/office/drawing/2014/main" val="20002"/>
                    </a:ext>
                  </a:extLst>
                </a:gridCol>
                <a:gridCol w="2319087">
                  <a:extLst>
                    <a:ext uri="{9D8B030D-6E8A-4147-A177-3AD203B41FA5}">
                      <a16:colId xmlns:a16="http://schemas.microsoft.com/office/drawing/2014/main" val="20003"/>
                    </a:ext>
                  </a:extLst>
                </a:gridCol>
              </a:tblGrid>
              <a:tr h="54000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endParaRPr kumimoji="0" lang="en-US" altLang="zh-CN" sz="1000" b="0" i="0" u="none" strike="noStrike" cap="none" normalizeH="0" baseline="0" dirty="0">
                        <a:ln>
                          <a:noFill/>
                        </a:ln>
                        <a:solidFill>
                          <a:schemeClr val="bg1"/>
                        </a:solidFill>
                        <a:effectLst/>
                        <a:latin typeface="Arial" panose="020B0604020202020204" pitchFamily="34" charset="0"/>
                        <a:ea typeface="黑体" panose="02010609060101010101" pitchFamily="49" charset="-122"/>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endParaRPr kumimoji="0" lang="en-US" altLang="zh-CN" sz="10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2" marB="4572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bg1"/>
                          </a:solidFill>
                          <a:latin typeface="微软雅黑" panose="020B0503020204020204" pitchFamily="34" charset="-122"/>
                          <a:ea typeface="微软雅黑" panose="020B0503020204020204" pitchFamily="34" charset="-122"/>
                          <a:cs typeface="+mn-cs"/>
                        </a:rPr>
                        <a:t>工作绩效数据</a:t>
                      </a:r>
                      <a:endParaRPr lang="zh-CN" altLang="zh-CN" sz="1200" b="1" kern="1200" dirty="0">
                        <a:solidFill>
                          <a:schemeClr val="bg1"/>
                        </a:solidFill>
                        <a:latin typeface="微软雅黑" panose="020B0503020204020204" pitchFamily="34" charset="-122"/>
                        <a:ea typeface="微软雅黑" panose="020B0503020204020204" pitchFamily="34" charset="-122"/>
                        <a:cs typeface="+mn-cs"/>
                      </a:endParaRP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77D8"/>
                    </a:solid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bg1"/>
                          </a:solidFill>
                          <a:latin typeface="微软雅黑" panose="020B0503020204020204" pitchFamily="34" charset="-122"/>
                          <a:ea typeface="微软雅黑" panose="020B0503020204020204" pitchFamily="34" charset="-122"/>
                          <a:cs typeface="+mn-cs"/>
                        </a:rPr>
                        <a:t>工作绩效信息</a:t>
                      </a: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77D8"/>
                    </a:solidFill>
                  </a:tcPr>
                </a:tc>
                <a:tc>
                  <a:txBody>
                    <a:body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bg1"/>
                          </a:solidFill>
                          <a:latin typeface="微软雅黑" panose="020B0503020204020204" pitchFamily="34" charset="-122"/>
                          <a:ea typeface="微软雅黑" panose="020B0503020204020204" pitchFamily="34" charset="-122"/>
                          <a:cs typeface="+mn-cs"/>
                        </a:rPr>
                        <a:t>工作绩效报告</a:t>
                      </a:r>
                    </a:p>
                  </a:txBody>
                  <a:tcPr marT="45722" marB="4572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677D8"/>
                    </a:solidFill>
                  </a:tcPr>
                </a:tc>
                <a:extLst>
                  <a:ext uri="{0D108BD9-81ED-4DB2-BD59-A6C34878D82A}">
                    <a16:rowId xmlns:a16="http://schemas.microsoft.com/office/drawing/2014/main" val="10000"/>
                  </a:ext>
                </a:extLst>
              </a:tr>
              <a:tr h="657737">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tx1"/>
                          </a:solidFill>
                          <a:latin typeface="微软雅黑" panose="020B0503020204020204" pitchFamily="34" charset="-122"/>
                          <a:ea typeface="微软雅黑" panose="020B0503020204020204" pitchFamily="34" charset="-122"/>
                          <a:cs typeface="+mn-cs"/>
                        </a:rPr>
                        <a:t>输出过程组</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执行过程组</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监控过程组</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监控过程组</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7737">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tx1"/>
                          </a:solidFill>
                          <a:latin typeface="微软雅黑" panose="020B0503020204020204" pitchFamily="34" charset="-122"/>
                          <a:ea typeface="微软雅黑" panose="020B0503020204020204" pitchFamily="34" charset="-122"/>
                          <a:cs typeface="+mn-cs"/>
                        </a:rPr>
                        <a:t>定义</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收集到的</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原始</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观察结果和测量值</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进行</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整合分析</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得到的绩效数据</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汇编</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工作绩效信息形成的文件</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7737">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tx1"/>
                          </a:solidFill>
                          <a:latin typeface="微软雅黑" panose="020B0503020204020204" pitchFamily="34" charset="-122"/>
                          <a:ea typeface="微软雅黑" panose="020B0503020204020204" pitchFamily="34" charset="-122"/>
                          <a:cs typeface="+mn-cs"/>
                        </a:rPr>
                        <a:t>强调点</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反映项目当前情况（范、进、成）的</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第一手</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、基础的数据</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工作绩效数据和基准计划对比后的</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偏差</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结果</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可真实提交给干系人，能</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全面反映</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项目情况的</a:t>
                      </a:r>
                      <a:r>
                        <a:rPr lang="zh-CN" altLang="en-US" sz="1200" kern="1200" dirty="0">
                          <a:solidFill>
                            <a:srgbClr val="FF0000"/>
                          </a:solidFill>
                          <a:latin typeface="微软雅黑" panose="020B0503020204020204" pitchFamily="34" charset="-122"/>
                          <a:ea typeface="微软雅黑" panose="020B0503020204020204" pitchFamily="34" charset="-122"/>
                          <a:cs typeface="+mn-cs"/>
                        </a:rPr>
                        <a:t>真实</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文件</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737">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b="1" kern="1200" dirty="0">
                          <a:solidFill>
                            <a:schemeClr val="tx1"/>
                          </a:solidFill>
                          <a:latin typeface="微软雅黑" panose="020B0503020204020204" pitchFamily="34" charset="-122"/>
                          <a:ea typeface="微软雅黑" panose="020B0503020204020204" pitchFamily="34" charset="-122"/>
                          <a:cs typeface="+mn-cs"/>
                        </a:rPr>
                        <a:t>举例</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变更请求的数量</a:t>
                      </a:r>
                      <a:endParaRPr lang="en-US" altLang="zh-CN" sz="1200" kern="1200" dirty="0">
                        <a:solidFill>
                          <a:srgbClr val="FF0000"/>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工作完成百分比</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质量和技术绩效测量值</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实际成本和实际持续时间</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rgbClr val="FF0000"/>
                          </a:solidFill>
                          <a:latin typeface="微软雅黑" panose="020B0503020204020204" pitchFamily="34" charset="-122"/>
                          <a:ea typeface="微软雅黑" panose="020B0503020204020204" pitchFamily="34" charset="-122"/>
                          <a:cs typeface="+mn-cs"/>
                        </a:rPr>
                        <a:t>变更请求的执行状况</a:t>
                      </a:r>
                      <a:endParaRPr lang="en-US" altLang="zh-CN" sz="1200" kern="1200" dirty="0">
                        <a:solidFill>
                          <a:srgbClr val="FF0000"/>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可交付成果的状况</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预测的完工估算</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状况报告</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备忘录</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电子报表</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推荐意见或情况更新</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7806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12" name="标题 3"/>
          <p:cNvSpPr txBox="1">
            <a:spLocks/>
          </p:cNvSpPr>
          <p:nvPr/>
        </p:nvSpPr>
        <p:spPr>
          <a:xfrm>
            <a:off x="457200"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en-US" altLang="zh-CN" sz="2000" dirty="0">
                <a:solidFill>
                  <a:srgbClr val="FF9900"/>
                </a:solidFill>
                <a:latin typeface="+mn-ea"/>
                <a:ea typeface="+mn-ea"/>
              </a:rPr>
              <a:t>PMBOK</a:t>
            </a:r>
            <a:r>
              <a:rPr lang="zh-CN" altLang="en-US" sz="2000" dirty="0">
                <a:solidFill>
                  <a:srgbClr val="FF9900"/>
                </a:solidFill>
                <a:latin typeface="+mn-ea"/>
                <a:ea typeface="+mn-ea"/>
              </a:rPr>
              <a:t>指南（</a:t>
            </a:r>
            <a:r>
              <a:rPr lang="en-US" altLang="zh-CN" sz="2000" dirty="0">
                <a:solidFill>
                  <a:srgbClr val="FF9900"/>
                </a:solidFill>
                <a:latin typeface="+mn-ea"/>
                <a:ea typeface="+mn-ea"/>
              </a:rPr>
              <a:t>P-2</a:t>
            </a:r>
            <a:r>
              <a:rPr lang="zh-CN" altLang="en-US" sz="2000" dirty="0">
                <a:solidFill>
                  <a:srgbClr val="FF9900"/>
                </a:solidFill>
                <a:latin typeface="+mn-ea"/>
                <a:ea typeface="+mn-ea"/>
              </a:rPr>
              <a:t>）</a:t>
            </a:r>
          </a:p>
        </p:txBody>
      </p:sp>
      <p:sp>
        <p:nvSpPr>
          <p:cNvPr id="14" name="内容占位符 4"/>
          <p:cNvSpPr txBox="1">
            <a:spLocks/>
          </p:cNvSpPr>
          <p:nvPr/>
        </p:nvSpPr>
        <p:spPr>
          <a:xfrm>
            <a:off x="467096" y="828586"/>
            <a:ext cx="8229600" cy="20274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300" dirty="0"/>
              <a:t>是“</a:t>
            </a:r>
            <a:r>
              <a:rPr lang="zh-CN" altLang="en-US" sz="1300" dirty="0">
                <a:solidFill>
                  <a:srgbClr val="FF0000"/>
                </a:solidFill>
              </a:rPr>
              <a:t>指南</a:t>
            </a:r>
            <a:r>
              <a:rPr lang="zh-CN" altLang="en-US" sz="1300" dirty="0"/>
              <a:t>”而非“具体的方法论”</a:t>
            </a:r>
            <a:endParaRPr lang="en-US" altLang="zh-CN" sz="1300" dirty="0"/>
          </a:p>
          <a:p>
            <a:pPr>
              <a:lnSpc>
                <a:spcPct val="150000"/>
              </a:lnSpc>
              <a:buFont typeface="Wingdings" panose="05000000000000000000" pitchFamily="2" charset="2"/>
              <a:buChar char="Ø"/>
            </a:pPr>
            <a:r>
              <a:rPr lang="zh-CN" altLang="en-US" sz="1300" dirty="0"/>
              <a:t>只针对“</a:t>
            </a:r>
            <a:r>
              <a:rPr lang="zh-CN" altLang="en-US" sz="1300" dirty="0">
                <a:solidFill>
                  <a:srgbClr val="FF0000"/>
                </a:solidFill>
              </a:rPr>
              <a:t>单个项目</a:t>
            </a:r>
            <a:r>
              <a:rPr lang="zh-CN" altLang="en-US" sz="1300" dirty="0"/>
              <a:t>”，不针对项目集、项目组合</a:t>
            </a:r>
            <a:endParaRPr lang="en-US" altLang="zh-CN" sz="1300" dirty="0"/>
          </a:p>
          <a:p>
            <a:pPr>
              <a:lnSpc>
                <a:spcPct val="150000"/>
              </a:lnSpc>
              <a:buFont typeface="Wingdings" panose="05000000000000000000" pitchFamily="2" charset="2"/>
              <a:buChar char="Ø"/>
            </a:pPr>
            <a:r>
              <a:rPr lang="zh-CN" altLang="en-US" sz="1300" dirty="0"/>
              <a:t>“</a:t>
            </a:r>
            <a:r>
              <a:rPr lang="zh-CN" altLang="en-US" sz="1300" dirty="0">
                <a:solidFill>
                  <a:srgbClr val="FF0000"/>
                </a:solidFill>
              </a:rPr>
              <a:t>普遍认可</a:t>
            </a:r>
            <a:r>
              <a:rPr lang="zh-CN" altLang="en-US" sz="1300" dirty="0"/>
              <a:t>”（</a:t>
            </a:r>
            <a:r>
              <a:rPr lang="zh-CN" altLang="en-US" sz="1300" dirty="0">
                <a:solidFill>
                  <a:srgbClr val="FF0000"/>
                </a:solidFill>
              </a:rPr>
              <a:t>大多数时候</a:t>
            </a:r>
            <a:r>
              <a:rPr lang="zh-CN" altLang="en-US" sz="1300" dirty="0"/>
              <a:t>适用于</a:t>
            </a:r>
            <a:r>
              <a:rPr lang="zh-CN" altLang="en-US" sz="1300" dirty="0">
                <a:solidFill>
                  <a:srgbClr val="FF0000"/>
                </a:solidFill>
              </a:rPr>
              <a:t>大多数项目</a:t>
            </a:r>
            <a:r>
              <a:rPr lang="zh-CN" altLang="en-US" sz="1300" dirty="0"/>
              <a:t>）</a:t>
            </a:r>
            <a:endParaRPr lang="en-US" altLang="zh-CN" sz="1300" dirty="0"/>
          </a:p>
          <a:p>
            <a:pPr>
              <a:lnSpc>
                <a:spcPct val="150000"/>
              </a:lnSpc>
              <a:buFont typeface="Wingdings" panose="05000000000000000000" pitchFamily="2" charset="2"/>
              <a:buChar char="Ø"/>
            </a:pPr>
            <a:r>
              <a:rPr lang="zh-CN" altLang="en-US" sz="1300" dirty="0"/>
              <a:t>“</a:t>
            </a:r>
            <a:r>
              <a:rPr lang="zh-CN" altLang="en-US" sz="1300" dirty="0">
                <a:solidFill>
                  <a:srgbClr val="FF0000"/>
                </a:solidFill>
              </a:rPr>
              <a:t>良好实践</a:t>
            </a:r>
            <a:r>
              <a:rPr lang="zh-CN" altLang="en-US" sz="1300" dirty="0"/>
              <a:t>”（能够提高很多项目</a:t>
            </a:r>
            <a:r>
              <a:rPr lang="zh-CN" altLang="en-US" sz="1300" dirty="0">
                <a:solidFill>
                  <a:srgbClr val="FF0000"/>
                </a:solidFill>
              </a:rPr>
              <a:t>成功的可能性</a:t>
            </a:r>
            <a:r>
              <a:rPr lang="zh-CN" altLang="en-US" sz="1300" dirty="0"/>
              <a:t>）</a:t>
            </a:r>
            <a:endParaRPr lang="en-US" altLang="zh-CN" sz="1300" dirty="0"/>
          </a:p>
          <a:p>
            <a:pPr>
              <a:lnSpc>
                <a:spcPct val="150000"/>
              </a:lnSpc>
              <a:buFont typeface="Wingdings" panose="05000000000000000000" pitchFamily="2" charset="2"/>
              <a:buChar char="Ø"/>
            </a:pPr>
            <a:r>
              <a:rPr lang="zh-CN" altLang="en-US" sz="1300" dirty="0"/>
              <a:t>“</a:t>
            </a:r>
            <a:r>
              <a:rPr lang="zh-CN" altLang="en-US" sz="1300" dirty="0">
                <a:solidFill>
                  <a:srgbClr val="FF0000"/>
                </a:solidFill>
              </a:rPr>
              <a:t>裁剪</a:t>
            </a:r>
            <a:r>
              <a:rPr lang="zh-CN" altLang="en-US" sz="1300" dirty="0"/>
              <a:t>”（确定过程、输入、工具、技术、输出和生命周期阶段的</a:t>
            </a:r>
            <a:r>
              <a:rPr lang="zh-CN" altLang="en-US" sz="1300" dirty="0">
                <a:solidFill>
                  <a:srgbClr val="FF0000"/>
                </a:solidFill>
              </a:rPr>
              <a:t>恰当组合</a:t>
            </a:r>
            <a:r>
              <a:rPr lang="zh-CN" altLang="en-US" sz="1300" dirty="0"/>
              <a:t>）</a:t>
            </a:r>
            <a:endParaRPr lang="en-US" altLang="zh-CN" sz="1300" dirty="0"/>
          </a:p>
          <a:p>
            <a:pPr>
              <a:lnSpc>
                <a:spcPct val="150000"/>
              </a:lnSpc>
              <a:buFont typeface="Wingdings" panose="05000000000000000000" pitchFamily="2" charset="2"/>
              <a:buChar char="Ø"/>
            </a:pPr>
            <a:r>
              <a:rPr lang="zh-CN" altLang="en-US" sz="1300" dirty="0"/>
              <a:t>项目管理业界定义的最重要的价值观：</a:t>
            </a:r>
            <a:r>
              <a:rPr lang="zh-CN" altLang="en-US" sz="1300" dirty="0">
                <a:solidFill>
                  <a:srgbClr val="FF0000"/>
                </a:solidFill>
              </a:rPr>
              <a:t>责任</a:t>
            </a:r>
            <a:r>
              <a:rPr lang="zh-CN" altLang="en-US" sz="1300" dirty="0"/>
              <a:t>、</a:t>
            </a:r>
            <a:r>
              <a:rPr lang="zh-CN" altLang="en-US" sz="1300" dirty="0">
                <a:solidFill>
                  <a:srgbClr val="FF0000"/>
                </a:solidFill>
              </a:rPr>
              <a:t>尊重</a:t>
            </a:r>
            <a:r>
              <a:rPr lang="zh-CN" altLang="en-US" sz="1300" dirty="0"/>
              <a:t>、</a:t>
            </a:r>
            <a:r>
              <a:rPr lang="zh-CN" altLang="en-US" sz="1300" dirty="0">
                <a:solidFill>
                  <a:srgbClr val="FF0000"/>
                </a:solidFill>
              </a:rPr>
              <a:t>公正</a:t>
            </a:r>
            <a:r>
              <a:rPr lang="zh-CN" altLang="en-US" sz="1300" dirty="0"/>
              <a:t>、</a:t>
            </a:r>
            <a:r>
              <a:rPr lang="zh-CN" altLang="en-US" sz="1300" dirty="0">
                <a:solidFill>
                  <a:srgbClr val="FF0000"/>
                </a:solidFill>
              </a:rPr>
              <a:t>诚实</a:t>
            </a:r>
            <a:r>
              <a:rPr lang="zh-CN" altLang="en-US" sz="1300" dirty="0"/>
              <a:t>。</a:t>
            </a:r>
            <a:endParaRPr lang="en-US" altLang="zh-CN" sz="1300" dirty="0"/>
          </a:p>
        </p:txBody>
      </p:sp>
      <p:pic>
        <p:nvPicPr>
          <p:cNvPr id="6" name="Picture 9" descr="横线 副本"/>
          <p:cNvPicPr>
            <a:picLocks noChangeAspect="1" noChangeArrowheads="1"/>
          </p:cNvPicPr>
          <p:nvPr/>
        </p:nvPicPr>
        <p:blipFill>
          <a:blip r:embed="rId2" cstate="print"/>
          <a:srcRect/>
          <a:stretch>
            <a:fillRect/>
          </a:stretch>
        </p:blipFill>
        <p:spPr bwMode="auto">
          <a:xfrm>
            <a:off x="323528" y="2862163"/>
            <a:ext cx="7992888" cy="104131"/>
          </a:xfrm>
          <a:prstGeom prst="rect">
            <a:avLst/>
          </a:prstGeom>
          <a:noFill/>
          <a:ln w="9525">
            <a:noFill/>
            <a:miter lim="800000"/>
            <a:headEnd/>
            <a:tailEnd/>
          </a:ln>
        </p:spPr>
      </p:pic>
      <p:sp>
        <p:nvSpPr>
          <p:cNvPr id="8" name="标题 3"/>
          <p:cNvSpPr txBox="1">
            <a:spLocks/>
          </p:cNvSpPr>
          <p:nvPr/>
        </p:nvSpPr>
        <p:spPr>
          <a:xfrm>
            <a:off x="457200" y="2934171"/>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什么是项目</a:t>
            </a:r>
            <a:r>
              <a:rPr lang="en-US" altLang="zh-CN" sz="2000" dirty="0">
                <a:solidFill>
                  <a:srgbClr val="FF9900"/>
                </a:solidFill>
                <a:latin typeface="+mn-ea"/>
                <a:ea typeface="+mn-ea"/>
              </a:rPr>
              <a:t>(P-4)</a:t>
            </a:r>
            <a:endParaRPr lang="zh-CN" altLang="en-US" sz="2000" dirty="0">
              <a:solidFill>
                <a:srgbClr val="FF9900"/>
              </a:solidFill>
              <a:latin typeface="+mn-ea"/>
              <a:ea typeface="+mn-ea"/>
            </a:endParaRPr>
          </a:p>
        </p:txBody>
      </p:sp>
      <p:sp>
        <p:nvSpPr>
          <p:cNvPr id="9" name="内容占位符 4"/>
          <p:cNvSpPr>
            <a:spLocks noGrp="1"/>
          </p:cNvSpPr>
          <p:nvPr>
            <p:ph idx="4294967295"/>
          </p:nvPr>
        </p:nvSpPr>
        <p:spPr>
          <a:xfrm>
            <a:off x="518864" y="3221904"/>
            <a:ext cx="8229600" cy="342987"/>
          </a:xfrm>
          <a:prstGeom prst="rect">
            <a:avLst/>
          </a:prstGeom>
        </p:spPr>
        <p:txBody>
          <a:bodyPr>
            <a:noAutofit/>
          </a:bodyPr>
          <a:lstStyle/>
          <a:p>
            <a:pPr>
              <a:lnSpc>
                <a:spcPct val="150000"/>
              </a:lnSpc>
              <a:buBlip>
                <a:blip r:embed="rId3"/>
              </a:buBlip>
            </a:pPr>
            <a:r>
              <a:rPr lang="zh-CN" altLang="en-US" sz="1400" b="1" dirty="0"/>
              <a:t>项目</a:t>
            </a:r>
            <a:r>
              <a:rPr lang="en-US" altLang="zh-CN" sz="1400" dirty="0"/>
              <a:t>----</a:t>
            </a:r>
            <a:r>
              <a:rPr lang="zh-CN" altLang="en-US" sz="1400" dirty="0"/>
              <a:t>是为创造</a:t>
            </a:r>
            <a:r>
              <a:rPr lang="zh-CN" altLang="en-US" sz="1400" dirty="0">
                <a:solidFill>
                  <a:srgbClr val="FF0000"/>
                </a:solidFill>
              </a:rPr>
              <a:t>独特</a:t>
            </a:r>
            <a:r>
              <a:rPr lang="zh-CN" altLang="en-US" sz="1400" dirty="0"/>
              <a:t>的</a:t>
            </a:r>
            <a:r>
              <a:rPr lang="zh-CN" altLang="en-US" sz="1400" dirty="0">
                <a:solidFill>
                  <a:srgbClr val="FF0000"/>
                </a:solidFill>
              </a:rPr>
              <a:t>产品、服务或成果</a:t>
            </a:r>
            <a:r>
              <a:rPr lang="zh-CN" altLang="en-US" sz="1400" dirty="0"/>
              <a:t>而进行的</a:t>
            </a:r>
            <a:r>
              <a:rPr lang="zh-CN" altLang="en-US" sz="1400" dirty="0">
                <a:solidFill>
                  <a:srgbClr val="FF0000"/>
                </a:solidFill>
              </a:rPr>
              <a:t>临时</a:t>
            </a:r>
            <a:r>
              <a:rPr lang="zh-CN" altLang="en-US" sz="1400" dirty="0"/>
              <a:t>性工作</a:t>
            </a:r>
            <a:endParaRPr lang="en-US" altLang="zh-CN" sz="1400" dirty="0"/>
          </a:p>
        </p:txBody>
      </p:sp>
      <p:sp>
        <p:nvSpPr>
          <p:cNvPr id="15" name="内容占位符 4"/>
          <p:cNvSpPr txBox="1">
            <a:spLocks/>
          </p:cNvSpPr>
          <p:nvPr/>
        </p:nvSpPr>
        <p:spPr>
          <a:xfrm>
            <a:off x="539552" y="3571059"/>
            <a:ext cx="8229600" cy="14513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zh-CN" altLang="en-US" sz="1400" b="1" dirty="0"/>
              <a:t>项目的例子</a:t>
            </a:r>
            <a:r>
              <a:rPr lang="zh-CN" altLang="en-US" sz="1400" dirty="0"/>
              <a:t>：</a:t>
            </a:r>
            <a:endParaRPr lang="en-US" altLang="zh-CN" sz="1400" dirty="0"/>
          </a:p>
          <a:p>
            <a:pPr>
              <a:lnSpc>
                <a:spcPct val="130000"/>
              </a:lnSpc>
              <a:spcBef>
                <a:spcPts val="0"/>
              </a:spcBef>
              <a:buFont typeface="Wingdings" panose="05000000000000000000" pitchFamily="2" charset="2"/>
              <a:buChar char="u"/>
            </a:pPr>
            <a:r>
              <a:rPr lang="zh-CN" altLang="en-US" sz="1400" dirty="0"/>
              <a:t>开发一种新药</a:t>
            </a:r>
          </a:p>
          <a:p>
            <a:pPr>
              <a:lnSpc>
                <a:spcPct val="130000"/>
              </a:lnSpc>
              <a:spcBef>
                <a:spcPts val="0"/>
              </a:spcBef>
              <a:buFont typeface="Wingdings" panose="05000000000000000000" pitchFamily="2" charset="2"/>
              <a:buChar char="u"/>
            </a:pPr>
            <a:r>
              <a:rPr lang="zh-CN" altLang="en-US" sz="1400" dirty="0"/>
              <a:t>设计新型卡车</a:t>
            </a:r>
          </a:p>
          <a:p>
            <a:pPr>
              <a:lnSpc>
                <a:spcPct val="130000"/>
              </a:lnSpc>
              <a:spcBef>
                <a:spcPts val="0"/>
              </a:spcBef>
              <a:buFont typeface="Wingdings" panose="05000000000000000000" pitchFamily="2" charset="2"/>
              <a:buChar char="u"/>
            </a:pPr>
            <a:r>
              <a:rPr lang="zh-CN" altLang="en-US" sz="1400" dirty="0"/>
              <a:t>建造一座大楼</a:t>
            </a:r>
          </a:p>
          <a:p>
            <a:pPr>
              <a:lnSpc>
                <a:spcPct val="130000"/>
              </a:lnSpc>
              <a:spcBef>
                <a:spcPts val="0"/>
              </a:spcBef>
              <a:buFont typeface="Wingdings" panose="05000000000000000000" pitchFamily="2" charset="2"/>
              <a:buChar char="u"/>
            </a:pPr>
            <a:r>
              <a:rPr lang="zh-CN" altLang="en-US" sz="1400" dirty="0"/>
              <a:t>合并两家公司</a:t>
            </a:r>
            <a:r>
              <a:rPr lang="en-US" altLang="zh-CN" sz="1400" dirty="0"/>
              <a:t>……</a:t>
            </a:r>
          </a:p>
          <a:p>
            <a:pPr marL="285750" indent="-285750">
              <a:lnSpc>
                <a:spcPct val="150000"/>
              </a:lnSpc>
              <a:buFont typeface="Wingdings" panose="05000000000000000000" pitchFamily="2" charset="2"/>
              <a:buChar char="u"/>
            </a:pPr>
            <a:endParaRPr lang="en-US" altLang="zh-CN" sz="1400" dirty="0"/>
          </a:p>
        </p:txBody>
      </p:sp>
      <p:sp>
        <p:nvSpPr>
          <p:cNvPr id="16" name="Text Box 4">
            <a:extLst>
              <a:ext uri="{FF2B5EF4-FFF2-40B4-BE49-F238E27FC236}">
                <a16:creationId xmlns:a16="http://schemas.microsoft.com/office/drawing/2014/main" id="{51D7E190-9167-4522-8D4E-FC9AE32B2134}"/>
              </a:ext>
            </a:extLst>
          </p:cNvPr>
          <p:cNvSpPr txBox="1">
            <a:spLocks noChangeArrowheads="1"/>
          </p:cNvSpPr>
          <p:nvPr/>
        </p:nvSpPr>
        <p:spPr bwMode="auto">
          <a:xfrm>
            <a:off x="4934508" y="4110325"/>
            <a:ext cx="9336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cs typeface="宋体" panose="02010600030101010101" pitchFamily="2" charset="-122"/>
              </a:defRPr>
            </a:lvl9pPr>
          </a:lstStyle>
          <a:p>
            <a:pPr eaLnBrk="1" hangingPunct="1">
              <a:spcBef>
                <a:spcPct val="0"/>
              </a:spcBef>
              <a:buFontTx/>
              <a:buNone/>
            </a:pPr>
            <a:r>
              <a:rPr lang="zh-CN" altLang="en-US" sz="1400" dirty="0">
                <a:latin typeface="微软雅黑" panose="020B0503020204020204" pitchFamily="34" charset="-122"/>
                <a:ea typeface="微软雅黑" panose="020B0503020204020204" pitchFamily="34" charset="-122"/>
                <a:cs typeface="+mn-cs"/>
              </a:rPr>
              <a:t>装修房子</a:t>
            </a:r>
          </a:p>
        </p:txBody>
      </p:sp>
      <p:pic>
        <p:nvPicPr>
          <p:cNvPr id="17" name="Picture 5" descr="MC900431627">
            <a:extLst>
              <a:ext uri="{FF2B5EF4-FFF2-40B4-BE49-F238E27FC236}">
                <a16:creationId xmlns:a16="http://schemas.microsoft.com/office/drawing/2014/main" id="{AB2401AB-EB1A-47D5-8A36-34A4B405A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3554006"/>
            <a:ext cx="1350541" cy="135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24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3">
            <a:extLst>
              <a:ext uri="{FF2B5EF4-FFF2-40B4-BE49-F238E27FC236}">
                <a16:creationId xmlns:a16="http://schemas.microsoft.com/office/drawing/2014/main" id="{F14C3404-7E22-4CB5-959C-01A3C7AD0D21}"/>
              </a:ext>
            </a:extLst>
          </p:cNvPr>
          <p:cNvSpPr txBox="1">
            <a:spLocks/>
          </p:cNvSpPr>
          <p:nvPr/>
        </p:nvSpPr>
        <p:spPr>
          <a:xfrm>
            <a:off x="457200" y="125859"/>
            <a:ext cx="6275040" cy="34268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a:t>
            </a:r>
          </a:p>
        </p:txBody>
      </p:sp>
      <p:pic>
        <p:nvPicPr>
          <p:cNvPr id="65" name="Picture 9" descr="横线 副本">
            <a:extLst>
              <a:ext uri="{FF2B5EF4-FFF2-40B4-BE49-F238E27FC236}">
                <a16:creationId xmlns:a16="http://schemas.microsoft.com/office/drawing/2014/main" id="{A80EC18A-A7D7-4F4A-A510-22D9E3AB2660}"/>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grpSp>
        <p:nvGrpSpPr>
          <p:cNvPr id="3" name="组合 2">
            <a:extLst>
              <a:ext uri="{FF2B5EF4-FFF2-40B4-BE49-F238E27FC236}">
                <a16:creationId xmlns:a16="http://schemas.microsoft.com/office/drawing/2014/main" id="{EEDC9FE4-CE32-4F6A-A9C6-EE66B55E10AC}"/>
              </a:ext>
            </a:extLst>
          </p:cNvPr>
          <p:cNvGrpSpPr/>
          <p:nvPr/>
        </p:nvGrpSpPr>
        <p:grpSpPr>
          <a:xfrm>
            <a:off x="1106126" y="1466993"/>
            <a:ext cx="1317772" cy="2540025"/>
            <a:chOff x="1321034" y="1494011"/>
            <a:chExt cx="1317772" cy="2540025"/>
          </a:xfrm>
        </p:grpSpPr>
        <p:sp>
          <p:nvSpPr>
            <p:cNvPr id="35" name="矩形 34">
              <a:extLst>
                <a:ext uri="{FF2B5EF4-FFF2-40B4-BE49-F238E27FC236}">
                  <a16:creationId xmlns:a16="http://schemas.microsoft.com/office/drawing/2014/main" id="{001E574B-A3D9-452D-8D11-A2DDDC1C7E86}"/>
                </a:ext>
              </a:extLst>
            </p:cNvPr>
            <p:cNvSpPr/>
            <p:nvPr/>
          </p:nvSpPr>
          <p:spPr>
            <a:xfrm>
              <a:off x="1321034" y="1494011"/>
              <a:ext cx="1317772" cy="136815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身高：</a:t>
              </a:r>
              <a:r>
                <a:rPr lang="en-US" altLang="zh-CN" sz="1400" b="1" dirty="0">
                  <a:solidFill>
                    <a:schemeClr val="tx1"/>
                  </a:solidFill>
                  <a:latin typeface="微软雅黑" panose="020B0503020204020204" pitchFamily="34" charset="-122"/>
                  <a:ea typeface="微软雅黑" panose="020B0503020204020204" pitchFamily="34" charset="-122"/>
                </a:rPr>
                <a:t>1.78</a:t>
              </a:r>
              <a:r>
                <a:rPr lang="zh-CN" altLang="en-US" sz="1400" b="1" dirty="0">
                  <a:solidFill>
                    <a:schemeClr val="tx1"/>
                  </a:solidFill>
                  <a:latin typeface="微软雅黑" panose="020B0503020204020204" pitchFamily="34" charset="-122"/>
                  <a:ea typeface="微软雅黑" panose="020B0503020204020204" pitchFamily="34" charset="-122"/>
                </a:rPr>
                <a:t>米</a:t>
              </a:r>
              <a:endParaRPr lang="en-US" altLang="zh-CN" sz="1400"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体重：</a:t>
              </a:r>
              <a:r>
                <a:rPr lang="en-US" altLang="zh-CN" sz="1400" b="1" dirty="0">
                  <a:solidFill>
                    <a:schemeClr val="tx1"/>
                  </a:solidFill>
                  <a:latin typeface="微软雅黑" panose="020B0503020204020204" pitchFamily="34" charset="-122"/>
                  <a:ea typeface="微软雅黑" panose="020B0503020204020204" pitchFamily="34" charset="-122"/>
                </a:rPr>
                <a:t>95</a:t>
              </a:r>
              <a:r>
                <a:rPr lang="zh-CN" altLang="en-US" sz="1400" b="1" dirty="0">
                  <a:solidFill>
                    <a:schemeClr val="tx1"/>
                  </a:solidFill>
                  <a:latin typeface="微软雅黑" panose="020B0503020204020204" pitchFamily="34" charset="-122"/>
                  <a:ea typeface="微软雅黑" panose="020B0503020204020204" pitchFamily="34" charset="-122"/>
                </a:rPr>
                <a:t>公斤</a:t>
              </a:r>
            </a:p>
          </p:txBody>
        </p:sp>
        <p:sp>
          <p:nvSpPr>
            <p:cNvPr id="2" name="矩形 1">
              <a:extLst>
                <a:ext uri="{FF2B5EF4-FFF2-40B4-BE49-F238E27FC236}">
                  <a16:creationId xmlns:a16="http://schemas.microsoft.com/office/drawing/2014/main" id="{479C93B5-9D87-456E-A57B-70D529FE6339}"/>
                </a:ext>
              </a:extLst>
            </p:cNvPr>
            <p:cNvSpPr/>
            <p:nvPr/>
          </p:nvSpPr>
          <p:spPr>
            <a:xfrm>
              <a:off x="1348978" y="3726259"/>
              <a:ext cx="1261884" cy="307777"/>
            </a:xfrm>
            <a:prstGeom prst="rect">
              <a:avLst/>
            </a:prstGeom>
          </p:spPr>
          <p:txBody>
            <a:bodyPr wrap="none">
              <a:spAutoFit/>
            </a:bodyPr>
            <a:lstStyle/>
            <a:p>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工作绩效</a:t>
              </a:r>
              <a:r>
                <a:rPr lang="zh-CN" altLang="en-US" sz="1400" b="1" dirty="0">
                  <a:solidFill>
                    <a:srgbClr val="FF0000"/>
                  </a:solidFill>
                  <a:latin typeface="微软雅黑" panose="020B0503020204020204" pitchFamily="34" charset="-122"/>
                  <a:ea typeface="微软雅黑" panose="020B0503020204020204" pitchFamily="34" charset="-122"/>
                </a:rPr>
                <a:t>数据</a:t>
              </a:r>
              <a:endParaRPr lang="zh-CN" altLang="en-US" sz="1400" dirty="0">
                <a:solidFill>
                  <a:srgbClr val="FF0000"/>
                </a:solidFill>
              </a:endParaRPr>
            </a:p>
          </p:txBody>
        </p:sp>
      </p:grpSp>
      <p:grpSp>
        <p:nvGrpSpPr>
          <p:cNvPr id="4" name="组合 3">
            <a:extLst>
              <a:ext uri="{FF2B5EF4-FFF2-40B4-BE49-F238E27FC236}">
                <a16:creationId xmlns:a16="http://schemas.microsoft.com/office/drawing/2014/main" id="{FF05E27E-9DF4-4BBC-BD60-F670942FD9CC}"/>
              </a:ext>
            </a:extLst>
          </p:cNvPr>
          <p:cNvGrpSpPr/>
          <p:nvPr/>
        </p:nvGrpSpPr>
        <p:grpSpPr>
          <a:xfrm>
            <a:off x="2710814" y="1335475"/>
            <a:ext cx="2478765" cy="2684041"/>
            <a:chOff x="2885323" y="1349995"/>
            <a:chExt cx="2129747" cy="2684041"/>
          </a:xfrm>
        </p:grpSpPr>
        <p:sp>
          <p:nvSpPr>
            <p:cNvPr id="36" name="矩形 35">
              <a:extLst>
                <a:ext uri="{FF2B5EF4-FFF2-40B4-BE49-F238E27FC236}">
                  <a16:creationId xmlns:a16="http://schemas.microsoft.com/office/drawing/2014/main" id="{DB11E514-CDFF-4EEF-8666-7410CAD92C56}"/>
                </a:ext>
              </a:extLst>
            </p:cNvPr>
            <p:cNvSpPr/>
            <p:nvPr/>
          </p:nvSpPr>
          <p:spPr>
            <a:xfrm>
              <a:off x="3419872" y="1349995"/>
              <a:ext cx="1595198" cy="165618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b="1" dirty="0">
                  <a:solidFill>
                    <a:schemeClr val="tx1"/>
                  </a:solidFill>
                  <a:latin typeface="微软雅黑" panose="020B0503020204020204" pitchFamily="34" charset="-122"/>
                  <a:ea typeface="微软雅黑" panose="020B0503020204020204" pitchFamily="34" charset="-122"/>
                </a:rPr>
                <a:t>BMI = </a:t>
              </a:r>
              <a:r>
                <a:rPr lang="zh-CN" altLang="en-US" sz="1400" b="1" dirty="0">
                  <a:solidFill>
                    <a:schemeClr val="tx1"/>
                  </a:solidFill>
                  <a:latin typeface="微软雅黑" panose="020B0503020204020204" pitchFamily="34" charset="-122"/>
                  <a:ea typeface="微软雅黑" panose="020B0503020204020204" pitchFamily="34" charset="-122"/>
                </a:rPr>
                <a:t>体重➗身高</a:t>
              </a:r>
              <a:r>
                <a:rPr lang="en-US" altLang="zh-CN" sz="1400" b="1" dirty="0">
                  <a:solidFill>
                    <a:schemeClr val="tx1"/>
                  </a:solidFill>
                  <a:latin typeface="微软雅黑" panose="020B0503020204020204" pitchFamily="34" charset="-122"/>
                  <a:ea typeface="微软雅黑" panose="020B0503020204020204" pitchFamily="34" charset="-122"/>
                </a:rPr>
                <a:t>²</a:t>
              </a:r>
            </a:p>
            <a:p>
              <a:pPr>
                <a:lnSpc>
                  <a:spcPct val="150000"/>
                </a:lnSpc>
              </a:pPr>
              <a:r>
                <a:rPr lang="en-US" altLang="zh-CN" sz="1400" b="1" dirty="0">
                  <a:solidFill>
                    <a:schemeClr val="tx1"/>
                  </a:solidFill>
                  <a:latin typeface="微软雅黑" panose="020B0503020204020204" pitchFamily="34" charset="-122"/>
                  <a:ea typeface="微软雅黑" panose="020B0503020204020204" pitchFamily="34" charset="-122"/>
                </a:rPr>
                <a:t>        = 29.98</a:t>
              </a:r>
            </a:p>
          </p:txBody>
        </p:sp>
        <p:sp>
          <p:nvSpPr>
            <p:cNvPr id="38" name="矩形 37">
              <a:extLst>
                <a:ext uri="{FF2B5EF4-FFF2-40B4-BE49-F238E27FC236}">
                  <a16:creationId xmlns:a16="http://schemas.microsoft.com/office/drawing/2014/main" id="{1F693856-6D0D-4BDE-9DE7-6A558E2AAB15}"/>
                </a:ext>
              </a:extLst>
            </p:cNvPr>
            <p:cNvSpPr/>
            <p:nvPr/>
          </p:nvSpPr>
          <p:spPr>
            <a:xfrm>
              <a:off x="3586529" y="3726259"/>
              <a:ext cx="1261884" cy="307777"/>
            </a:xfrm>
            <a:prstGeom prst="rect">
              <a:avLst/>
            </a:prstGeom>
          </p:spPr>
          <p:txBody>
            <a:bodyPr wrap="none">
              <a:spAutoFit/>
            </a:bodyPr>
            <a:lstStyle/>
            <a:p>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工作绩效</a:t>
              </a:r>
              <a:r>
                <a:rPr lang="zh-CN" altLang="en-US" sz="1400" b="1" dirty="0">
                  <a:solidFill>
                    <a:srgbClr val="FF0000"/>
                  </a:solidFill>
                  <a:latin typeface="微软雅黑" panose="020B0503020204020204" pitchFamily="34" charset="-122"/>
                  <a:ea typeface="微软雅黑" panose="020B0503020204020204" pitchFamily="34" charset="-122"/>
                </a:rPr>
                <a:t>信息</a:t>
              </a:r>
              <a:endParaRPr lang="zh-CN" altLang="en-US" sz="1400" dirty="0">
                <a:solidFill>
                  <a:srgbClr val="FF0000"/>
                </a:solidFill>
              </a:endParaRPr>
            </a:p>
          </p:txBody>
        </p:sp>
        <p:sp>
          <p:nvSpPr>
            <p:cNvPr id="10" name="箭头: 右 9">
              <a:extLst>
                <a:ext uri="{FF2B5EF4-FFF2-40B4-BE49-F238E27FC236}">
                  <a16:creationId xmlns:a16="http://schemas.microsoft.com/office/drawing/2014/main" id="{AEE45539-D1F4-4456-9CD9-004D2138DE77}"/>
                </a:ext>
              </a:extLst>
            </p:cNvPr>
            <p:cNvSpPr/>
            <p:nvPr/>
          </p:nvSpPr>
          <p:spPr>
            <a:xfrm>
              <a:off x="2885323" y="2063557"/>
              <a:ext cx="288032" cy="1705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1757BF41-F9E4-4297-BD02-62CED1610831}"/>
              </a:ext>
            </a:extLst>
          </p:cNvPr>
          <p:cNvGrpSpPr/>
          <p:nvPr/>
        </p:nvGrpSpPr>
        <p:grpSpPr>
          <a:xfrm>
            <a:off x="5476495" y="1049465"/>
            <a:ext cx="2766797" cy="2957553"/>
            <a:chOff x="5261587" y="1061963"/>
            <a:chExt cx="2766797" cy="2957553"/>
          </a:xfrm>
        </p:grpSpPr>
        <p:sp>
          <p:nvSpPr>
            <p:cNvPr id="37" name="矩形 36">
              <a:extLst>
                <a:ext uri="{FF2B5EF4-FFF2-40B4-BE49-F238E27FC236}">
                  <a16:creationId xmlns:a16="http://schemas.microsoft.com/office/drawing/2014/main" id="{7B619F49-8DD2-424A-8689-B2F5F3F06840}"/>
                </a:ext>
              </a:extLst>
            </p:cNvPr>
            <p:cNvSpPr/>
            <p:nvPr/>
          </p:nvSpPr>
          <p:spPr>
            <a:xfrm>
              <a:off x="5796136" y="1061963"/>
              <a:ext cx="2232248" cy="21737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1. </a:t>
              </a:r>
              <a:r>
                <a:rPr lang="zh-CN" altLang="en-US" sz="1200" b="1" dirty="0">
                  <a:solidFill>
                    <a:schemeClr val="tx1"/>
                  </a:solidFill>
                  <a:latin typeface="微软雅黑" panose="020B0503020204020204" pitchFamily="34" charset="-122"/>
                  <a:ea typeface="微软雅黑" panose="020B0503020204020204" pitchFamily="34" charset="-122"/>
                </a:rPr>
                <a:t>当前</a:t>
              </a:r>
              <a:r>
                <a:rPr lang="en-US" altLang="zh-CN" sz="1200" b="1" dirty="0">
                  <a:solidFill>
                    <a:schemeClr val="tx1"/>
                  </a:solidFill>
                  <a:latin typeface="微软雅黑" panose="020B0503020204020204" pitchFamily="34" charset="-122"/>
                  <a:ea typeface="微软雅黑" panose="020B0503020204020204" pitchFamily="34" charset="-122"/>
                </a:rPr>
                <a:t>BMI</a:t>
              </a:r>
              <a:r>
                <a:rPr lang="zh-CN" altLang="en-US" sz="1200" b="1" dirty="0">
                  <a:solidFill>
                    <a:schemeClr val="tx1"/>
                  </a:solidFill>
                  <a:latin typeface="微软雅黑" panose="020B0503020204020204" pitchFamily="34" charset="-122"/>
                  <a:ea typeface="微软雅黑" panose="020B0503020204020204" pitchFamily="34" charset="-122"/>
                </a:rPr>
                <a:t>指数</a:t>
              </a:r>
              <a:r>
                <a:rPr lang="en-US" altLang="zh-CN" sz="1200" b="1" dirty="0">
                  <a:solidFill>
                    <a:schemeClr val="tx1"/>
                  </a:solidFill>
                  <a:latin typeface="微软雅黑" panose="020B0503020204020204" pitchFamily="34" charset="-122"/>
                  <a:ea typeface="微软雅黑" panose="020B0503020204020204" pitchFamily="34" charset="-122"/>
                </a:rPr>
                <a:t>29.98</a:t>
              </a: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2. </a:t>
              </a:r>
              <a:r>
                <a:rPr lang="zh-CN" altLang="en-US" sz="1200" b="1" dirty="0">
                  <a:solidFill>
                    <a:schemeClr val="tx1"/>
                  </a:solidFill>
                  <a:latin typeface="微软雅黑" panose="020B0503020204020204" pitchFamily="34" charset="-122"/>
                  <a:ea typeface="微软雅黑" panose="020B0503020204020204" pitchFamily="34" charset="-122"/>
                </a:rPr>
                <a:t>根据</a:t>
              </a:r>
              <a:r>
                <a:rPr lang="en-US" altLang="zh-CN" sz="1200" b="1" dirty="0">
                  <a:solidFill>
                    <a:schemeClr val="tx1"/>
                  </a:solidFill>
                  <a:latin typeface="微软雅黑" panose="020B0503020204020204" pitchFamily="34" charset="-122"/>
                  <a:ea typeface="微软雅黑" panose="020B0503020204020204" pitchFamily="34" charset="-122"/>
                </a:rPr>
                <a:t>BMI</a:t>
              </a:r>
              <a:r>
                <a:rPr lang="zh-CN" altLang="en-US" sz="1200" b="1" dirty="0">
                  <a:solidFill>
                    <a:schemeClr val="tx1"/>
                  </a:solidFill>
                  <a:latin typeface="微软雅黑" panose="020B0503020204020204" pitchFamily="34" charset="-122"/>
                  <a:ea typeface="微软雅黑" panose="020B0503020204020204" pitchFamily="34" charset="-122"/>
                </a:rPr>
                <a:t>指数显示，目前“肥胖”易患高血压，高胆固醇，高血脂，动脉硬化。。。</a:t>
              </a:r>
              <a:endParaRPr lang="en-US" altLang="zh-CN" sz="1200"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3. </a:t>
              </a:r>
              <a:r>
                <a:rPr lang="zh-CN" altLang="en-US" sz="1200" b="1" dirty="0">
                  <a:solidFill>
                    <a:schemeClr val="tx1"/>
                  </a:solidFill>
                  <a:latin typeface="微软雅黑" panose="020B0503020204020204" pitchFamily="34" charset="-122"/>
                  <a:ea typeface="微软雅黑" panose="020B0503020204020204" pitchFamily="34" charset="-122"/>
                </a:rPr>
                <a:t>需要办卡，锻炼，最好安排私教，进行专业指导！</a:t>
              </a:r>
              <a:endParaRPr lang="en-US" altLang="zh-CN" sz="12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91AD8BAF-9BBC-4AAE-ACF8-8954E5587494}"/>
                </a:ext>
              </a:extLst>
            </p:cNvPr>
            <p:cNvSpPr/>
            <p:nvPr/>
          </p:nvSpPr>
          <p:spPr>
            <a:xfrm>
              <a:off x="6281318" y="3711739"/>
              <a:ext cx="1261884" cy="307777"/>
            </a:xfrm>
            <a:prstGeom prst="rect">
              <a:avLst/>
            </a:prstGeom>
          </p:spPr>
          <p:txBody>
            <a:bodyPr wrap="none">
              <a:spAutoFit/>
            </a:bodyPr>
            <a:lstStyle/>
            <a:p>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工作绩效</a:t>
              </a:r>
              <a:r>
                <a:rPr lang="zh-CN" altLang="en-US" sz="1400" b="1" dirty="0">
                  <a:solidFill>
                    <a:srgbClr val="FF0000"/>
                  </a:solidFill>
                  <a:latin typeface="微软雅黑" panose="020B0503020204020204" pitchFamily="34" charset="-122"/>
                  <a:ea typeface="微软雅黑" panose="020B0503020204020204" pitchFamily="34" charset="-122"/>
                </a:rPr>
                <a:t>报告</a:t>
              </a:r>
              <a:endParaRPr lang="zh-CN" altLang="en-US" sz="1400" dirty="0">
                <a:solidFill>
                  <a:srgbClr val="FF0000"/>
                </a:solidFill>
              </a:endParaRPr>
            </a:p>
          </p:txBody>
        </p:sp>
        <p:sp>
          <p:nvSpPr>
            <p:cNvPr id="11" name="箭头: 右 10">
              <a:extLst>
                <a:ext uri="{FF2B5EF4-FFF2-40B4-BE49-F238E27FC236}">
                  <a16:creationId xmlns:a16="http://schemas.microsoft.com/office/drawing/2014/main" id="{A6F3D872-880D-4C0F-9C8E-EC3BCDEF7D16}"/>
                </a:ext>
              </a:extLst>
            </p:cNvPr>
            <p:cNvSpPr/>
            <p:nvPr/>
          </p:nvSpPr>
          <p:spPr>
            <a:xfrm>
              <a:off x="5261587" y="2063557"/>
              <a:ext cx="288032" cy="17059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692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upRight)">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0536"/>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75259"/>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项目管理商业文件</a:t>
            </a:r>
            <a:r>
              <a:rPr lang="en-US" altLang="zh-CN" sz="2000" dirty="0">
                <a:solidFill>
                  <a:srgbClr val="FF9900"/>
                </a:solidFill>
                <a:latin typeface="+mn-ea"/>
                <a:ea typeface="+mn-ea"/>
              </a:rPr>
              <a:t>----</a:t>
            </a:r>
            <a:r>
              <a:rPr lang="zh-CN" altLang="en-US" sz="2000" dirty="0">
                <a:solidFill>
                  <a:srgbClr val="FF9900"/>
                </a:solidFill>
                <a:latin typeface="+mn-ea"/>
                <a:ea typeface="+mn-ea"/>
              </a:rPr>
              <a:t>项目商业论证</a:t>
            </a:r>
            <a:r>
              <a:rPr lang="en-US" altLang="zh-CN" sz="2000" dirty="0">
                <a:solidFill>
                  <a:srgbClr val="FF9900"/>
                </a:solidFill>
                <a:latin typeface="+mn-ea"/>
                <a:ea typeface="+mn-ea"/>
              </a:rPr>
              <a:t>(P-30)</a:t>
            </a:r>
            <a:endParaRPr lang="zh-CN" altLang="en-US" sz="2000" dirty="0">
              <a:solidFill>
                <a:srgbClr val="FF9900"/>
              </a:solidFill>
              <a:latin typeface="+mn-ea"/>
              <a:ea typeface="+mn-ea"/>
            </a:endParaRPr>
          </a:p>
        </p:txBody>
      </p:sp>
      <p:sp>
        <p:nvSpPr>
          <p:cNvPr id="12" name="内容占位符 4"/>
          <p:cNvSpPr txBox="1">
            <a:spLocks/>
          </p:cNvSpPr>
          <p:nvPr/>
        </p:nvSpPr>
        <p:spPr>
          <a:xfrm>
            <a:off x="529208" y="845939"/>
            <a:ext cx="8435280"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项目商业论证</a:t>
            </a:r>
            <a:r>
              <a:rPr lang="en-US" altLang="zh-CN" sz="1400" dirty="0"/>
              <a:t>----</a:t>
            </a:r>
            <a:r>
              <a:rPr lang="zh-CN" altLang="en-US" sz="1400" dirty="0"/>
              <a:t>指文档化的</a:t>
            </a:r>
            <a:r>
              <a:rPr lang="zh-CN" altLang="en-US" sz="1400" dirty="0">
                <a:solidFill>
                  <a:srgbClr val="FF0000"/>
                </a:solidFill>
              </a:rPr>
              <a:t>经济可行性研究报告</a:t>
            </a:r>
            <a:r>
              <a:rPr lang="zh-CN" altLang="en-US" sz="1400" dirty="0"/>
              <a:t>，用来对尚缺乏充分定义的所选方案的收益进行</a:t>
            </a:r>
            <a:r>
              <a:rPr lang="zh-CN" altLang="en-US" sz="1400" dirty="0">
                <a:solidFill>
                  <a:srgbClr val="FF0000"/>
                </a:solidFill>
              </a:rPr>
              <a:t>有效性论证</a:t>
            </a:r>
            <a:r>
              <a:rPr lang="zh-CN" altLang="en-US" sz="1400" dirty="0"/>
              <a:t>，是启动后续项目管理活动的依据。</a:t>
            </a:r>
            <a:endParaRPr lang="en-US" altLang="zh-CN" sz="1400" dirty="0"/>
          </a:p>
          <a:p>
            <a:pPr marL="285750" indent="-285750">
              <a:lnSpc>
                <a:spcPct val="150000"/>
              </a:lnSpc>
              <a:buFont typeface="Wingdings" panose="05000000000000000000" pitchFamily="2" charset="2"/>
              <a:buChar char="l"/>
            </a:pPr>
            <a:r>
              <a:rPr lang="zh-CN" altLang="en-US" sz="1400" dirty="0"/>
              <a:t> 商业论证</a:t>
            </a:r>
            <a:r>
              <a:rPr lang="zh-CN" altLang="en-US" sz="1400" dirty="0">
                <a:solidFill>
                  <a:srgbClr val="FF0000"/>
                </a:solidFill>
              </a:rPr>
              <a:t>列出</a:t>
            </a:r>
            <a:r>
              <a:rPr lang="zh-CN" altLang="en-US" sz="1400" dirty="0"/>
              <a:t>了</a:t>
            </a:r>
            <a:r>
              <a:rPr lang="zh-CN" altLang="en-US" sz="1400" dirty="0">
                <a:solidFill>
                  <a:srgbClr val="FF0000"/>
                </a:solidFill>
              </a:rPr>
              <a:t>项目启动的目标和理由</a:t>
            </a:r>
            <a:r>
              <a:rPr lang="zh-CN" altLang="en-US" sz="1400" dirty="0"/>
              <a:t>。它</a:t>
            </a:r>
            <a:r>
              <a:rPr lang="zh-CN" altLang="en-US" sz="1400" dirty="0">
                <a:solidFill>
                  <a:srgbClr val="FF0000"/>
                </a:solidFill>
              </a:rPr>
              <a:t>有助于</a:t>
            </a:r>
            <a:r>
              <a:rPr lang="zh-CN" altLang="en-US" sz="1400" dirty="0"/>
              <a:t>在</a:t>
            </a:r>
            <a:r>
              <a:rPr lang="zh-CN" altLang="en-US" sz="1400" dirty="0">
                <a:solidFill>
                  <a:srgbClr val="FF0000"/>
                </a:solidFill>
              </a:rPr>
              <a:t>项目结束时</a:t>
            </a:r>
            <a:r>
              <a:rPr lang="zh-CN" altLang="en-US" sz="1400" dirty="0"/>
              <a:t>根据项目目标</a:t>
            </a:r>
            <a:r>
              <a:rPr lang="zh-CN" altLang="en-US" sz="1400" dirty="0">
                <a:solidFill>
                  <a:srgbClr val="FF0000"/>
                </a:solidFill>
              </a:rPr>
              <a:t>衡量项目是否成功</a:t>
            </a:r>
            <a:r>
              <a:rPr lang="zh-CN" altLang="en-US" sz="1400" dirty="0"/>
              <a:t>。</a:t>
            </a: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marL="285750" indent="-285750">
              <a:lnSpc>
                <a:spcPct val="150000"/>
              </a:lnSpc>
              <a:buFont typeface="Wingdings" panose="05000000000000000000" pitchFamily="2" charset="2"/>
              <a:buChar char="l"/>
            </a:pPr>
            <a:r>
              <a:rPr lang="zh-CN" altLang="en-US" sz="1400" dirty="0"/>
              <a:t>商业论证可能包括记录以下内容：</a:t>
            </a:r>
            <a:endParaRPr lang="en-US" altLang="zh-CN" sz="1400" dirty="0"/>
          </a:p>
          <a:p>
            <a:pPr marL="0" indent="0">
              <a:lnSpc>
                <a:spcPct val="150000"/>
              </a:lnSpc>
            </a:pPr>
            <a:r>
              <a:rPr lang="en-US" altLang="zh-CN" sz="1400" b="1" dirty="0"/>
              <a:t>1</a:t>
            </a:r>
            <a:r>
              <a:rPr lang="zh-CN" altLang="en-US" sz="1400" b="1" dirty="0"/>
              <a:t>、业务需要；</a:t>
            </a:r>
            <a:r>
              <a:rPr lang="en-US" altLang="zh-CN" sz="1400" b="1" dirty="0"/>
              <a:t>2</a:t>
            </a:r>
            <a:r>
              <a:rPr lang="zh-CN" altLang="en-US" sz="1400" b="1" dirty="0"/>
              <a:t>、形式分析；</a:t>
            </a:r>
            <a:r>
              <a:rPr lang="en-US" altLang="zh-CN" sz="1400" b="1" dirty="0"/>
              <a:t>3</a:t>
            </a:r>
            <a:r>
              <a:rPr lang="zh-CN" altLang="en-US" sz="1400" b="1" dirty="0"/>
              <a:t>、推荐；</a:t>
            </a:r>
            <a:r>
              <a:rPr lang="en-US" altLang="zh-CN" sz="1400" b="1" dirty="0"/>
              <a:t>4</a:t>
            </a:r>
            <a:r>
              <a:rPr lang="zh-CN" altLang="en-US" sz="1400" b="1" dirty="0"/>
              <a:t>、评估；</a:t>
            </a:r>
            <a:endParaRPr lang="en-US" altLang="zh-CN" sz="1400" b="1" dirty="0"/>
          </a:p>
        </p:txBody>
      </p:sp>
      <p:sp>
        <p:nvSpPr>
          <p:cNvPr id="22" name="Oval 61"/>
          <p:cNvSpPr>
            <a:spLocks noChangeArrowheads="1"/>
          </p:cNvSpPr>
          <p:nvPr/>
        </p:nvSpPr>
        <p:spPr bwMode="auto">
          <a:xfrm>
            <a:off x="683568" y="1929383"/>
            <a:ext cx="1800201" cy="432048"/>
          </a:xfrm>
          <a:prstGeom prst="ellipse">
            <a:avLst/>
          </a:prstGeom>
          <a:gradFill rotWithShape="1">
            <a:gsLst>
              <a:gs pos="0">
                <a:schemeClr val="bg1"/>
              </a:gs>
              <a:gs pos="100000">
                <a:srgbClr val="92D050"/>
              </a:gs>
            </a:gsLst>
            <a:path path="shape">
              <a:fillToRect l="50000" t="50000" r="50000" b="50000"/>
            </a:path>
          </a:gradFill>
          <a:ln>
            <a:noFill/>
          </a:ln>
          <a:effectLst/>
        </p:spPr>
        <p:txBody>
          <a:bodyPr wrap="none" anchor="ctr"/>
          <a:lstStyle/>
          <a:p>
            <a:pPr algn="ctr">
              <a:spcBef>
                <a:spcPct val="0"/>
              </a:spcBef>
            </a:pPr>
            <a:r>
              <a:rPr lang="zh-CN" altLang="en-US" sz="1400" b="1" dirty="0">
                <a:latin typeface="微软雅黑" panose="020B0503020204020204" pitchFamily="34" charset="-122"/>
                <a:ea typeface="微软雅黑" panose="020B0503020204020204" pitchFamily="34" charset="-122"/>
              </a:rPr>
              <a:t>商业分析师</a:t>
            </a:r>
          </a:p>
        </p:txBody>
      </p:sp>
      <p:sp>
        <p:nvSpPr>
          <p:cNvPr id="23" name="TextBox 15"/>
          <p:cNvSpPr txBox="1"/>
          <p:nvPr/>
        </p:nvSpPr>
        <p:spPr>
          <a:xfrm>
            <a:off x="2699792" y="1926059"/>
            <a:ext cx="5544616" cy="377411"/>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进行商业论证分析</a:t>
            </a:r>
            <a:endParaRPr lang="en-US" altLang="zh-CN" sz="1400" b="1" dirty="0">
              <a:latin typeface="微软雅黑" panose="020B0503020204020204" pitchFamily="34" charset="-122"/>
              <a:ea typeface="微软雅黑" panose="020B0503020204020204" pitchFamily="34" charset="-122"/>
            </a:endParaRPr>
          </a:p>
        </p:txBody>
      </p:sp>
      <p:sp>
        <p:nvSpPr>
          <p:cNvPr id="24" name="Oval 61"/>
          <p:cNvSpPr>
            <a:spLocks noChangeArrowheads="1"/>
          </p:cNvSpPr>
          <p:nvPr/>
        </p:nvSpPr>
        <p:spPr bwMode="auto">
          <a:xfrm>
            <a:off x="683568" y="2574131"/>
            <a:ext cx="1800201" cy="432048"/>
          </a:xfrm>
          <a:prstGeom prst="ellipse">
            <a:avLst/>
          </a:prstGeom>
          <a:gradFill rotWithShape="1">
            <a:gsLst>
              <a:gs pos="0">
                <a:schemeClr val="bg1"/>
              </a:gs>
              <a:gs pos="100000">
                <a:srgbClr val="92D050"/>
              </a:gs>
            </a:gsLst>
            <a:path path="shape">
              <a:fillToRect l="50000" t="50000" r="50000" b="50000"/>
            </a:path>
          </a:gradFill>
          <a:ln>
            <a:noFill/>
          </a:ln>
          <a:effectLst/>
        </p:spPr>
        <p:txBody>
          <a:bodyPr wrap="none" anchor="ctr"/>
          <a:lstStyle/>
          <a:p>
            <a:pPr algn="ctr">
              <a:spcBef>
                <a:spcPct val="0"/>
              </a:spcBef>
            </a:pPr>
            <a:r>
              <a:rPr lang="zh-CN" altLang="en-US" sz="1400" b="1" dirty="0">
                <a:latin typeface="微软雅黑" panose="020B0503020204020204" pitchFamily="34" charset="-122"/>
                <a:ea typeface="微软雅黑" panose="020B0503020204020204" pitchFamily="34" charset="-122"/>
              </a:rPr>
              <a:t>项目发起人</a:t>
            </a:r>
          </a:p>
        </p:txBody>
      </p:sp>
      <p:sp>
        <p:nvSpPr>
          <p:cNvPr id="25" name="TextBox 17"/>
          <p:cNvSpPr txBox="1"/>
          <p:nvPr/>
        </p:nvSpPr>
        <p:spPr>
          <a:xfrm>
            <a:off x="2699792" y="2590681"/>
            <a:ext cx="5544616" cy="415498"/>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负责项目商业论证文件的制定和维护</a:t>
            </a:r>
            <a:endParaRPr lang="en-US" altLang="zh-CN" sz="1400" b="1" dirty="0">
              <a:latin typeface="微软雅黑" panose="020B0503020204020204" pitchFamily="34" charset="-122"/>
              <a:ea typeface="微软雅黑" panose="020B0503020204020204" pitchFamily="34" charset="-122"/>
            </a:endParaRPr>
          </a:p>
        </p:txBody>
      </p:sp>
      <p:sp>
        <p:nvSpPr>
          <p:cNvPr id="26" name="Oval 61"/>
          <p:cNvSpPr>
            <a:spLocks noChangeArrowheads="1"/>
          </p:cNvSpPr>
          <p:nvPr/>
        </p:nvSpPr>
        <p:spPr bwMode="auto">
          <a:xfrm>
            <a:off x="683568" y="3222203"/>
            <a:ext cx="1800201" cy="432048"/>
          </a:xfrm>
          <a:prstGeom prst="ellipse">
            <a:avLst/>
          </a:prstGeom>
          <a:gradFill rotWithShape="1">
            <a:gsLst>
              <a:gs pos="0">
                <a:schemeClr val="bg1"/>
              </a:gs>
              <a:gs pos="100000">
                <a:srgbClr val="92D050"/>
              </a:gs>
            </a:gsLst>
            <a:path path="shape">
              <a:fillToRect l="50000" t="50000" r="50000" b="50000"/>
            </a:path>
          </a:gradFill>
          <a:ln>
            <a:noFill/>
          </a:ln>
          <a:effectLst/>
        </p:spPr>
        <p:txBody>
          <a:bodyPr wrap="none" anchor="ctr"/>
          <a:lstStyle/>
          <a:p>
            <a:pPr algn="ctr">
              <a:spcBef>
                <a:spcPct val="0"/>
              </a:spcBef>
            </a:pPr>
            <a:r>
              <a:rPr lang="zh-CN" altLang="en-US" sz="1400" b="1" dirty="0">
                <a:latin typeface="微软雅黑" panose="020B0503020204020204" pitchFamily="34" charset="-122"/>
                <a:ea typeface="微软雅黑" panose="020B0503020204020204" pitchFamily="34" charset="-122"/>
              </a:rPr>
              <a:t>项目经理</a:t>
            </a:r>
          </a:p>
        </p:txBody>
      </p:sp>
      <p:sp>
        <p:nvSpPr>
          <p:cNvPr id="27" name="TextBox 19"/>
          <p:cNvSpPr txBox="1"/>
          <p:nvPr/>
        </p:nvSpPr>
        <p:spPr>
          <a:xfrm>
            <a:off x="2699792" y="3097691"/>
            <a:ext cx="6120680" cy="700576"/>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负责提供建议和见解，确保各文件中的</a:t>
            </a:r>
            <a:r>
              <a:rPr lang="zh-CN" altLang="en-US" sz="1400" b="1" dirty="0">
                <a:solidFill>
                  <a:srgbClr val="FF0000"/>
                </a:solidFill>
                <a:latin typeface="微软雅黑" panose="020B0503020204020204" pitchFamily="34" charset="-122"/>
                <a:ea typeface="微软雅黑" panose="020B0503020204020204" pitchFamily="34" charset="-122"/>
              </a:rPr>
              <a:t>成功标准相一致</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与组织的目的和目标保持一致</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3"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项目管理商业文件</a:t>
            </a:r>
            <a:r>
              <a:rPr lang="en-US" altLang="zh-CN" sz="2000" dirty="0">
                <a:solidFill>
                  <a:srgbClr val="FF9900"/>
                </a:solidFill>
                <a:latin typeface="+mn-ea"/>
                <a:ea typeface="+mn-ea"/>
              </a:rPr>
              <a:t>----</a:t>
            </a:r>
            <a:r>
              <a:rPr lang="zh-CN" altLang="en-US" sz="2000" dirty="0">
                <a:solidFill>
                  <a:srgbClr val="FF9900"/>
                </a:solidFill>
                <a:latin typeface="+mn-ea"/>
                <a:ea typeface="+mn-ea"/>
              </a:rPr>
              <a:t>项目效益管理计划</a:t>
            </a:r>
            <a:r>
              <a:rPr lang="en-US" altLang="zh-CN" sz="2000" dirty="0">
                <a:solidFill>
                  <a:srgbClr val="FF9900"/>
                </a:solidFill>
                <a:latin typeface="+mn-ea"/>
                <a:ea typeface="+mn-ea"/>
              </a:rPr>
              <a:t>(P-33)</a:t>
            </a:r>
            <a:endParaRPr lang="zh-CN" altLang="en-US" sz="2000" dirty="0">
              <a:solidFill>
                <a:srgbClr val="FF9900"/>
              </a:solidFill>
              <a:latin typeface="+mn-ea"/>
              <a:ea typeface="+mn-ea"/>
            </a:endParaRPr>
          </a:p>
        </p:txBody>
      </p:sp>
      <p:sp>
        <p:nvSpPr>
          <p:cNvPr id="12" name="内容占位符 4"/>
          <p:cNvSpPr txBox="1">
            <a:spLocks/>
          </p:cNvSpPr>
          <p:nvPr/>
        </p:nvSpPr>
        <p:spPr>
          <a:xfrm>
            <a:off x="529208" y="845939"/>
            <a:ext cx="843528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4"/>
              </a:buBlip>
            </a:pPr>
            <a:r>
              <a:rPr lang="zh-CN" altLang="en-US" sz="1400" b="1" dirty="0"/>
              <a:t>项目效益管理计划</a:t>
            </a:r>
            <a:r>
              <a:rPr lang="en-US" altLang="zh-CN" sz="1400" dirty="0"/>
              <a:t>----</a:t>
            </a:r>
            <a:r>
              <a:rPr lang="zh-CN" altLang="en-US" sz="1400" dirty="0"/>
              <a:t>描述了项目</a:t>
            </a:r>
            <a:r>
              <a:rPr lang="zh-CN" altLang="en-US" sz="1400" dirty="0">
                <a:solidFill>
                  <a:srgbClr val="FF0000"/>
                </a:solidFill>
              </a:rPr>
              <a:t>实现效益的方式和时间</a:t>
            </a:r>
            <a:r>
              <a:rPr lang="zh-CN" altLang="en-US" sz="1400" dirty="0"/>
              <a:t>，以及应制定的</a:t>
            </a:r>
            <a:r>
              <a:rPr lang="zh-CN" altLang="en-US" sz="1400" dirty="0">
                <a:solidFill>
                  <a:srgbClr val="FF0000"/>
                </a:solidFill>
              </a:rPr>
              <a:t>效益衡量机制</a:t>
            </a:r>
            <a:r>
              <a:rPr lang="zh-CN" altLang="en-US" sz="1400" dirty="0"/>
              <a:t>。</a:t>
            </a:r>
            <a:endParaRPr lang="en-US" altLang="zh-CN" sz="1400" dirty="0"/>
          </a:p>
          <a:p>
            <a:pPr>
              <a:lnSpc>
                <a:spcPct val="150000"/>
              </a:lnSpc>
              <a:buBlip>
                <a:blip r:embed="rId4"/>
              </a:buBlip>
            </a:pPr>
            <a:r>
              <a:rPr lang="zh-CN" altLang="en-US" sz="1400" b="1" dirty="0"/>
              <a:t>项目效益</a:t>
            </a:r>
            <a:r>
              <a:rPr lang="en-US" altLang="zh-CN" sz="1400" dirty="0"/>
              <a:t>----</a:t>
            </a:r>
            <a:r>
              <a:rPr lang="zh-CN" altLang="en-US" sz="1400" dirty="0"/>
              <a:t>为发起组织和项目预期受益方</a:t>
            </a:r>
            <a:r>
              <a:rPr lang="zh-CN" altLang="en-US" sz="1400" dirty="0">
                <a:solidFill>
                  <a:srgbClr val="FF0000"/>
                </a:solidFill>
              </a:rPr>
              <a:t>创造价值</a:t>
            </a:r>
            <a:r>
              <a:rPr lang="zh-CN" altLang="en-US" sz="1400" dirty="0"/>
              <a:t>的行动、行为、产品、服务或成果</a:t>
            </a:r>
            <a:r>
              <a:rPr lang="zh-CN" altLang="en-US" sz="1400" dirty="0">
                <a:solidFill>
                  <a:srgbClr val="FF0000"/>
                </a:solidFill>
              </a:rPr>
              <a:t>的结果</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项目效益管理计划可能包括记录以下内容：</a:t>
            </a:r>
            <a:endParaRPr lang="en-US" altLang="zh-CN" sz="1400" dirty="0"/>
          </a:p>
          <a:p>
            <a:pPr marL="0" indent="0">
              <a:lnSpc>
                <a:spcPct val="150000"/>
              </a:lnSpc>
            </a:pPr>
            <a:r>
              <a:rPr lang="en-US" altLang="zh-CN" sz="1400" b="1" dirty="0"/>
              <a:t>1</a:t>
            </a:r>
            <a:r>
              <a:rPr lang="zh-CN" altLang="en-US" sz="1400" b="1" dirty="0"/>
              <a:t>、目标效益；</a:t>
            </a:r>
            <a:r>
              <a:rPr lang="en-US" altLang="zh-CN" sz="1400" b="1" dirty="0"/>
              <a:t>2</a:t>
            </a:r>
            <a:r>
              <a:rPr lang="zh-CN" altLang="en-US" sz="1400" b="1" dirty="0"/>
              <a:t>、战略一致性；</a:t>
            </a:r>
            <a:r>
              <a:rPr lang="en-US" altLang="zh-CN" sz="1400" b="1" dirty="0"/>
              <a:t>3</a:t>
            </a:r>
            <a:r>
              <a:rPr lang="zh-CN" altLang="en-US" sz="1400" b="1" dirty="0"/>
              <a:t>、实现效益的时间；</a:t>
            </a:r>
            <a:r>
              <a:rPr lang="en-US" altLang="zh-CN" sz="1400" b="1" dirty="0"/>
              <a:t>4</a:t>
            </a:r>
            <a:r>
              <a:rPr lang="zh-CN" altLang="en-US" sz="1400" b="1" dirty="0"/>
              <a:t>、效益责任人；</a:t>
            </a:r>
            <a:endParaRPr lang="en-US" altLang="zh-CN" sz="1400" b="1" dirty="0"/>
          </a:p>
          <a:p>
            <a:pPr marL="0" indent="0">
              <a:lnSpc>
                <a:spcPct val="150000"/>
              </a:lnSpc>
            </a:pPr>
            <a:r>
              <a:rPr lang="en-US" altLang="zh-CN" sz="1400" b="1" dirty="0"/>
              <a:t>5</a:t>
            </a:r>
            <a:r>
              <a:rPr lang="zh-CN" altLang="en-US" sz="1400" b="1" dirty="0"/>
              <a:t>、测量指标；</a:t>
            </a:r>
            <a:r>
              <a:rPr lang="en-US" altLang="zh-CN" sz="1400" b="1" dirty="0"/>
              <a:t>6</a:t>
            </a:r>
            <a:r>
              <a:rPr lang="zh-CN" altLang="en-US" sz="1400" b="1" dirty="0"/>
              <a:t>、假设；</a:t>
            </a:r>
            <a:r>
              <a:rPr lang="en-US" altLang="zh-CN" sz="1400" b="1" dirty="0"/>
              <a:t>7</a:t>
            </a:r>
            <a:r>
              <a:rPr lang="zh-CN" altLang="en-US" sz="1400" b="1" dirty="0"/>
              <a:t>、风险</a:t>
            </a:r>
            <a:endParaRPr lang="en-US" altLang="zh-CN" sz="1400" b="1" dirty="0"/>
          </a:p>
        </p:txBody>
      </p:sp>
      <p:pic>
        <p:nvPicPr>
          <p:cNvPr id="13" name="Picture 9" descr="横线 副本"/>
          <p:cNvPicPr>
            <a:picLocks noChangeAspect="1" noChangeArrowheads="1"/>
          </p:cNvPicPr>
          <p:nvPr/>
        </p:nvPicPr>
        <p:blipFill>
          <a:blip r:embed="rId3" cstate="print"/>
          <a:srcRect/>
          <a:stretch>
            <a:fillRect/>
          </a:stretch>
        </p:blipFill>
        <p:spPr bwMode="auto">
          <a:xfrm>
            <a:off x="323528" y="2646139"/>
            <a:ext cx="8064896" cy="105070"/>
          </a:xfrm>
          <a:prstGeom prst="rect">
            <a:avLst/>
          </a:prstGeom>
          <a:noFill/>
          <a:ln w="9525">
            <a:noFill/>
            <a:miter lim="800000"/>
            <a:headEnd/>
            <a:tailEnd/>
          </a:ln>
        </p:spPr>
      </p:pic>
      <p:sp>
        <p:nvSpPr>
          <p:cNvPr id="14" name="标题 3"/>
          <p:cNvSpPr txBox="1">
            <a:spLocks/>
          </p:cNvSpPr>
          <p:nvPr/>
        </p:nvSpPr>
        <p:spPr>
          <a:xfrm>
            <a:off x="467544" y="2790155"/>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项目成功标准</a:t>
            </a:r>
            <a:r>
              <a:rPr lang="en-US" altLang="zh-CN" sz="2000" dirty="0">
                <a:solidFill>
                  <a:srgbClr val="FF9900"/>
                </a:solidFill>
                <a:latin typeface="+mn-ea"/>
                <a:ea typeface="+mn-ea"/>
              </a:rPr>
              <a:t>(P-34)</a:t>
            </a:r>
            <a:r>
              <a:rPr lang="zh-CN" altLang="en-US" sz="2000" dirty="0">
                <a:solidFill>
                  <a:srgbClr val="FF9900"/>
                </a:solidFill>
                <a:latin typeface="+mn-ea"/>
                <a:ea typeface="+mn-ea"/>
              </a:rPr>
              <a:t>    </a:t>
            </a:r>
            <a:r>
              <a:rPr lang="zh-CN" altLang="en-US" sz="1600" i="1" dirty="0">
                <a:solidFill>
                  <a:srgbClr val="FF9900"/>
                </a:solidFill>
                <a:latin typeface="+mn-ea"/>
                <a:ea typeface="+mn-ea"/>
              </a:rPr>
              <a:t>需要达成一致</a:t>
            </a:r>
          </a:p>
        </p:txBody>
      </p:sp>
      <p:sp>
        <p:nvSpPr>
          <p:cNvPr id="15" name="内容占位符 4"/>
          <p:cNvSpPr txBox="1">
            <a:spLocks/>
          </p:cNvSpPr>
          <p:nvPr/>
        </p:nvSpPr>
        <p:spPr>
          <a:xfrm>
            <a:off x="539552" y="3078187"/>
            <a:ext cx="843528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l"/>
            </a:pPr>
            <a:r>
              <a:rPr lang="zh-CN" altLang="en-US" sz="1400" b="1" dirty="0"/>
              <a:t>确定项目是否成功</a:t>
            </a:r>
            <a:r>
              <a:rPr lang="zh-CN" altLang="en-US" sz="1400" dirty="0"/>
              <a:t>，除了</a:t>
            </a:r>
            <a:r>
              <a:rPr lang="zh-CN" altLang="en-US" sz="1400" dirty="0">
                <a:solidFill>
                  <a:srgbClr val="FF0000"/>
                </a:solidFill>
              </a:rPr>
              <a:t>应达到</a:t>
            </a:r>
            <a:r>
              <a:rPr lang="zh-CN" altLang="en-US" sz="1400" dirty="0"/>
              <a:t>时间、成本、范围和质量等</a:t>
            </a:r>
            <a:r>
              <a:rPr lang="zh-CN" altLang="en-US" sz="1400" dirty="0">
                <a:solidFill>
                  <a:srgbClr val="FF0000"/>
                </a:solidFill>
              </a:rPr>
              <a:t>项目管理测量指标外</a:t>
            </a:r>
            <a:r>
              <a:rPr lang="zh-CN" altLang="en-US" sz="1400" dirty="0"/>
              <a:t>，</a:t>
            </a:r>
            <a:r>
              <a:rPr lang="zh-CN" altLang="en-US" sz="1400" dirty="0">
                <a:solidFill>
                  <a:srgbClr val="FF0000"/>
                </a:solidFill>
              </a:rPr>
              <a:t>还应考虑项目目标的实现情况</a:t>
            </a:r>
            <a:r>
              <a:rPr lang="zh-CN" altLang="en-US" sz="1400" dirty="0"/>
              <a:t>，这些项目目标可能包括：</a:t>
            </a:r>
            <a:endParaRPr lang="en-US" altLang="zh-CN" sz="1400" dirty="0"/>
          </a:p>
          <a:p>
            <a:pPr marL="0" indent="0">
              <a:lnSpc>
                <a:spcPct val="150000"/>
              </a:lnSpc>
            </a:pPr>
            <a:r>
              <a:rPr lang="en-US" altLang="zh-CN" sz="1400" dirty="0"/>
              <a:t>      </a:t>
            </a:r>
            <a:r>
              <a:rPr lang="en-US" altLang="zh-CN" sz="1400" b="1" dirty="0"/>
              <a:t>----</a:t>
            </a:r>
            <a:r>
              <a:rPr lang="zh-CN" altLang="en-US" sz="1400" b="1" dirty="0"/>
              <a:t>完成项目效益管理计划</a:t>
            </a:r>
            <a:r>
              <a:rPr lang="zh-CN" altLang="en-US" sz="1400" dirty="0"/>
              <a:t>；   </a:t>
            </a:r>
            <a:r>
              <a:rPr lang="en-US" altLang="zh-CN" sz="1400" dirty="0"/>
              <a:t>----</a:t>
            </a:r>
            <a:r>
              <a:rPr lang="zh-CN" altLang="en-US" sz="1400" b="1" dirty="0"/>
              <a:t>达到商业论证中记录的财务指标</a:t>
            </a:r>
            <a:r>
              <a:rPr lang="zh-CN" altLang="en-US" sz="1400" dirty="0"/>
              <a:t>（</a:t>
            </a:r>
            <a:r>
              <a:rPr lang="en-US" altLang="zh-CN" sz="1400" dirty="0"/>
              <a:t>NPV</a:t>
            </a:r>
            <a:r>
              <a:rPr lang="zh-CN" altLang="en-US" sz="1400" dirty="0"/>
              <a:t>、</a:t>
            </a:r>
            <a:r>
              <a:rPr lang="en-US" altLang="zh-CN" sz="1400" dirty="0"/>
              <a:t>ROI</a:t>
            </a:r>
            <a:r>
              <a:rPr lang="zh-CN" altLang="en-US" sz="1400" dirty="0"/>
              <a:t>、</a:t>
            </a:r>
            <a:r>
              <a:rPr lang="en-US" altLang="zh-CN" sz="1400" dirty="0"/>
              <a:t>IRR</a:t>
            </a:r>
            <a:r>
              <a:rPr lang="zh-CN" altLang="en-US" sz="1400" dirty="0"/>
              <a:t>、</a:t>
            </a:r>
            <a:r>
              <a:rPr lang="en-US" altLang="zh-CN" sz="1400" dirty="0"/>
              <a:t>PBP</a:t>
            </a:r>
            <a:r>
              <a:rPr lang="zh-CN" altLang="en-US" sz="1400" dirty="0"/>
              <a:t>、</a:t>
            </a:r>
            <a:r>
              <a:rPr lang="en-US" altLang="zh-CN" sz="1400" dirty="0"/>
              <a:t>BCR</a:t>
            </a:r>
            <a:r>
              <a:rPr lang="zh-CN" altLang="en-US" sz="1400" dirty="0"/>
              <a:t>等）</a:t>
            </a:r>
            <a:endParaRPr lang="en-US" altLang="zh-CN" sz="1400" dirty="0"/>
          </a:p>
          <a:p>
            <a:pPr marL="0" indent="0">
              <a:lnSpc>
                <a:spcPct val="150000"/>
              </a:lnSpc>
            </a:pPr>
            <a:r>
              <a:rPr lang="en-US" altLang="zh-CN" sz="1400" dirty="0"/>
              <a:t>      ----</a:t>
            </a:r>
            <a:r>
              <a:rPr lang="zh-CN" altLang="en-US" sz="1400" b="1" dirty="0"/>
              <a:t>完成组织从“当前状态”转到“将来状态</a:t>
            </a:r>
            <a:r>
              <a:rPr lang="zh-CN" altLang="en-US" sz="1400" dirty="0"/>
              <a:t>；  </a:t>
            </a:r>
            <a:r>
              <a:rPr lang="en-US" altLang="zh-CN" sz="1400" dirty="0"/>
              <a:t>----</a:t>
            </a:r>
            <a:r>
              <a:rPr lang="zh-CN" altLang="en-US" sz="1400" b="1" dirty="0"/>
              <a:t>履行合同条款和条件</a:t>
            </a:r>
            <a:r>
              <a:rPr lang="zh-CN" altLang="en-US" sz="1400" dirty="0"/>
              <a:t>；  </a:t>
            </a:r>
            <a:r>
              <a:rPr lang="en-US" altLang="zh-CN" sz="1400" dirty="0"/>
              <a:t>----</a:t>
            </a:r>
            <a:r>
              <a:rPr lang="zh-CN" altLang="en-US" sz="1400" b="1" dirty="0"/>
              <a:t>使相关方满意</a:t>
            </a:r>
            <a:r>
              <a:rPr lang="zh-CN" altLang="en-US" sz="1400" dirty="0"/>
              <a:t>；</a:t>
            </a:r>
            <a:endParaRPr lang="en-US" altLang="zh-CN" sz="1400" dirty="0"/>
          </a:p>
          <a:p>
            <a:pPr marL="0" indent="0">
              <a:lnSpc>
                <a:spcPct val="150000"/>
              </a:lnSpc>
            </a:pPr>
            <a:r>
              <a:rPr lang="en-US" altLang="zh-CN" sz="1400" dirty="0"/>
              <a:t>      ----</a:t>
            </a:r>
            <a:r>
              <a:rPr lang="zh-CN" altLang="en-US" sz="1400" b="1" dirty="0"/>
              <a:t>达到组织战略、目的和目标</a:t>
            </a:r>
            <a:r>
              <a:rPr lang="zh-CN" altLang="en-US" sz="1400" dirty="0"/>
              <a:t>；  </a:t>
            </a:r>
            <a:r>
              <a:rPr lang="en-US" altLang="zh-CN" sz="1400" dirty="0"/>
              <a:t>----…………</a:t>
            </a:r>
          </a:p>
        </p:txBody>
      </p:sp>
    </p:spTree>
    <p:extLst>
      <p:ext uri="{BB962C8B-B14F-4D97-AF65-F5344CB8AC3E}">
        <p14:creationId xmlns:p14="http://schemas.microsoft.com/office/powerpoint/2010/main" val="407394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upRigh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FFF95267-81E9-476A-99A0-AEA287E32FC8}"/>
              </a:ext>
            </a:extLst>
          </p:cNvPr>
          <p:cNvSpPr txBox="1">
            <a:spLocks/>
          </p:cNvSpPr>
          <p:nvPr/>
        </p:nvSpPr>
        <p:spPr>
          <a:xfrm>
            <a:off x="457200" y="125859"/>
            <a:ext cx="6275040" cy="342688"/>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引论重点</a:t>
            </a:r>
          </a:p>
        </p:txBody>
      </p:sp>
      <p:pic>
        <p:nvPicPr>
          <p:cNvPr id="3" name="Picture 9" descr="横线 副本">
            <a:extLst>
              <a:ext uri="{FF2B5EF4-FFF2-40B4-BE49-F238E27FC236}">
                <a16:creationId xmlns:a16="http://schemas.microsoft.com/office/drawing/2014/main" id="{CBAA4F87-D723-4722-B751-EE06D365F1E1}"/>
              </a:ext>
            </a:extLst>
          </p:cNvPr>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4" name="内容占位符 4">
            <a:extLst>
              <a:ext uri="{FF2B5EF4-FFF2-40B4-BE49-F238E27FC236}">
                <a16:creationId xmlns:a16="http://schemas.microsoft.com/office/drawing/2014/main" id="{81D570B7-15BD-486C-9F14-941BDEEC0051}"/>
              </a:ext>
            </a:extLst>
          </p:cNvPr>
          <p:cNvSpPr txBox="1">
            <a:spLocks/>
          </p:cNvSpPr>
          <p:nvPr/>
        </p:nvSpPr>
        <p:spPr>
          <a:xfrm>
            <a:off x="457200" y="701923"/>
            <a:ext cx="8435280"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600" b="1" dirty="0"/>
              <a:t>项目的特点：独特性、临时性、渐进明细、促进组织变更、商业价值</a:t>
            </a:r>
            <a:endParaRPr lang="en-US" altLang="zh-CN" sz="1600" b="1" dirty="0"/>
          </a:p>
          <a:p>
            <a:pPr>
              <a:lnSpc>
                <a:spcPct val="150000"/>
              </a:lnSpc>
              <a:buBlip>
                <a:blip r:embed="rId3"/>
              </a:buBlip>
            </a:pPr>
            <a:r>
              <a:rPr lang="zh-CN" altLang="en-US" sz="1600" b="1" dirty="0"/>
              <a:t>“项目组合” 和“项目集”的区别</a:t>
            </a:r>
            <a:endParaRPr lang="en-US" altLang="zh-CN" sz="1600" b="1" dirty="0"/>
          </a:p>
          <a:p>
            <a:pPr>
              <a:lnSpc>
                <a:spcPct val="150000"/>
              </a:lnSpc>
              <a:buBlip>
                <a:blip r:embed="rId3"/>
              </a:buBlip>
            </a:pPr>
            <a:r>
              <a:rPr lang="zh-CN" altLang="en-US" sz="1600" b="1" dirty="0"/>
              <a:t>项目生命周期、阶段、开发生命周期的含义</a:t>
            </a:r>
            <a:endParaRPr lang="en-US" altLang="zh-CN" sz="1600" b="1" dirty="0"/>
          </a:p>
          <a:p>
            <a:pPr>
              <a:lnSpc>
                <a:spcPct val="150000"/>
              </a:lnSpc>
              <a:buBlip>
                <a:blip r:embed="rId3"/>
              </a:buBlip>
            </a:pPr>
            <a:r>
              <a:rPr lang="zh-CN" altLang="en-US" sz="1600" b="1" dirty="0">
                <a:solidFill>
                  <a:srgbClr val="FF0000"/>
                </a:solidFill>
              </a:rPr>
              <a:t>预测型</a:t>
            </a:r>
            <a:r>
              <a:rPr lang="zh-CN" altLang="en-US" sz="1600" b="1" dirty="0"/>
              <a:t>、迭代型、增量型、适应型（</a:t>
            </a:r>
            <a:r>
              <a:rPr lang="zh-CN" altLang="en-US" sz="1600" b="1" dirty="0">
                <a:solidFill>
                  <a:srgbClr val="FF0000"/>
                </a:solidFill>
              </a:rPr>
              <a:t>敏捷</a:t>
            </a:r>
            <a:r>
              <a:rPr lang="zh-CN" altLang="en-US" sz="1600" b="1" dirty="0"/>
              <a:t>）的特点</a:t>
            </a:r>
            <a:endParaRPr lang="en-US" altLang="zh-CN" sz="1600" b="1" dirty="0"/>
          </a:p>
          <a:p>
            <a:pPr>
              <a:lnSpc>
                <a:spcPct val="150000"/>
              </a:lnSpc>
              <a:buBlip>
                <a:blip r:embed="rId3"/>
              </a:buBlip>
            </a:pPr>
            <a:r>
              <a:rPr lang="zh-CN" altLang="en-US" sz="1600" b="1" dirty="0"/>
              <a:t>“生命周期的阶段”和“管理过程”的区别</a:t>
            </a:r>
            <a:endParaRPr lang="en-US" altLang="zh-CN" sz="1600" b="1" dirty="0"/>
          </a:p>
          <a:p>
            <a:pPr>
              <a:lnSpc>
                <a:spcPct val="150000"/>
              </a:lnSpc>
              <a:buBlip>
                <a:blip r:embed="rId3"/>
              </a:buBlip>
            </a:pPr>
            <a:r>
              <a:rPr lang="zh-CN" altLang="en-US" sz="1600" b="1" dirty="0"/>
              <a:t>工作绩效数据、工作绩效信息、工作绩效报告的区别和联系</a:t>
            </a:r>
            <a:endParaRPr lang="en-US" altLang="zh-CN" sz="1600" b="1" dirty="0"/>
          </a:p>
          <a:p>
            <a:pPr>
              <a:lnSpc>
                <a:spcPct val="150000"/>
              </a:lnSpc>
              <a:buBlip>
                <a:blip r:embed="rId3"/>
              </a:buBlip>
            </a:pPr>
            <a:r>
              <a:rPr lang="zh-CN" altLang="en-US" sz="1600" b="1" dirty="0">
                <a:solidFill>
                  <a:srgbClr val="FF0000"/>
                </a:solidFill>
              </a:rPr>
              <a:t>商业论证</a:t>
            </a:r>
            <a:r>
              <a:rPr lang="zh-CN" altLang="en-US" sz="1600" b="1" dirty="0"/>
              <a:t>的作用</a:t>
            </a:r>
            <a:endParaRPr lang="en-US" altLang="zh-CN" sz="1600" b="1" dirty="0"/>
          </a:p>
          <a:p>
            <a:pPr>
              <a:lnSpc>
                <a:spcPct val="150000"/>
              </a:lnSpc>
              <a:buBlip>
                <a:blip r:embed="rId3"/>
              </a:buBlip>
            </a:pPr>
            <a:r>
              <a:rPr lang="zh-CN" altLang="en-US" sz="1600" b="1" dirty="0"/>
              <a:t>项目的成功标准很多，具体以哪些标准来衡量要与相关方达成共识</a:t>
            </a:r>
            <a:endParaRPr lang="en-US" altLang="zh-CN" sz="1600" b="1" dirty="0"/>
          </a:p>
          <a:p>
            <a:pPr>
              <a:lnSpc>
                <a:spcPct val="150000"/>
              </a:lnSpc>
              <a:buBlip>
                <a:blip r:embed="rId3"/>
              </a:buBlip>
            </a:pPr>
            <a:endParaRPr lang="en-US" altLang="zh-CN" sz="1600" b="1" dirty="0"/>
          </a:p>
        </p:txBody>
      </p:sp>
    </p:spTree>
    <p:extLst>
      <p:ext uri="{BB962C8B-B14F-4D97-AF65-F5344CB8AC3E}">
        <p14:creationId xmlns:p14="http://schemas.microsoft.com/office/powerpoint/2010/main" val="235972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60040"/>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sp>
        <p:nvSpPr>
          <p:cNvPr id="5" name="内容占位符 4"/>
          <p:cNvSpPr>
            <a:spLocks noGrp="1"/>
          </p:cNvSpPr>
          <p:nvPr>
            <p:ph idx="4294967295"/>
          </p:nvPr>
        </p:nvSpPr>
        <p:spPr>
          <a:xfrm>
            <a:off x="518864" y="917947"/>
            <a:ext cx="8229600" cy="2071179"/>
          </a:xfrm>
          <a:prstGeom prst="rect">
            <a:avLst/>
          </a:prstGeom>
        </p:spPr>
        <p:txBody>
          <a:bodyPr>
            <a:noAutofit/>
          </a:bodyPr>
          <a:lstStyle/>
          <a:p>
            <a:pPr>
              <a:lnSpc>
                <a:spcPct val="150000"/>
              </a:lnSpc>
              <a:buBlip>
                <a:blip r:embed="rId2"/>
              </a:buBlip>
            </a:pPr>
            <a:r>
              <a:rPr lang="zh-CN" altLang="en-US" sz="1400" b="1" dirty="0"/>
              <a:t>项目的“独特性”</a:t>
            </a:r>
            <a:r>
              <a:rPr lang="en-US" altLang="zh-CN" sz="1400" dirty="0"/>
              <a:t>----</a:t>
            </a:r>
            <a:r>
              <a:rPr lang="zh-CN" altLang="en-US" sz="1400" dirty="0"/>
              <a:t>项目所创造的产品或服务在一定的程度或在某些方面与其他的产品和服务相比较，有明显的差别（</a:t>
            </a:r>
            <a:r>
              <a:rPr lang="zh-CN" altLang="en-US" sz="1400" dirty="0">
                <a:solidFill>
                  <a:srgbClr val="FF0000"/>
                </a:solidFill>
              </a:rPr>
              <a:t>独特性带来不确定性</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 开展项目是为了通过可交付成果达成目标。</a:t>
            </a:r>
            <a:endParaRPr lang="en-US" altLang="zh-CN" sz="1400" dirty="0"/>
          </a:p>
          <a:p>
            <a:pPr>
              <a:lnSpc>
                <a:spcPct val="150000"/>
              </a:lnSpc>
              <a:buBlip>
                <a:blip r:embed="rId2"/>
              </a:buBlip>
            </a:pPr>
            <a:r>
              <a:rPr lang="zh-CN" altLang="en-US" sz="1400" b="1" dirty="0"/>
              <a:t>可交付成果</a:t>
            </a:r>
            <a:r>
              <a:rPr lang="en-US" altLang="zh-CN" sz="1400" dirty="0"/>
              <a:t>----</a:t>
            </a:r>
            <a:r>
              <a:rPr lang="zh-CN" altLang="en-US" sz="1400" dirty="0"/>
              <a:t>在某一过程、阶段或项目完成时，必须产出的任何</a:t>
            </a:r>
            <a:r>
              <a:rPr lang="zh-CN" altLang="en-US" sz="1400" dirty="0">
                <a:solidFill>
                  <a:srgbClr val="FF0000"/>
                </a:solidFill>
              </a:rPr>
              <a:t>独特</a:t>
            </a:r>
            <a:r>
              <a:rPr lang="zh-CN" altLang="en-US" sz="1400" dirty="0"/>
              <a:t>并</a:t>
            </a:r>
            <a:r>
              <a:rPr lang="zh-CN" altLang="en-US" sz="1400" b="1" dirty="0">
                <a:solidFill>
                  <a:srgbClr val="FF0000"/>
                </a:solidFill>
              </a:rPr>
              <a:t>可核实</a:t>
            </a:r>
            <a:r>
              <a:rPr lang="zh-CN" altLang="en-US" sz="1400" dirty="0"/>
              <a:t>的产品、成果或服务能力。（可能</a:t>
            </a:r>
            <a:r>
              <a:rPr lang="zh-CN" altLang="en-US" sz="1400" dirty="0">
                <a:solidFill>
                  <a:srgbClr val="FF0000"/>
                </a:solidFill>
              </a:rPr>
              <a:t>有形</a:t>
            </a:r>
            <a:r>
              <a:rPr lang="zh-CN" altLang="en-US" sz="1400" dirty="0"/>
              <a:t>，可能</a:t>
            </a:r>
            <a:r>
              <a:rPr lang="zh-CN" altLang="en-US" sz="1400" dirty="0">
                <a:solidFill>
                  <a:srgbClr val="FF0000"/>
                </a:solidFill>
              </a:rPr>
              <a:t>无形</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 某些项目可交付成果和活动中可能</a:t>
            </a:r>
            <a:r>
              <a:rPr lang="zh-CN" altLang="en-US" sz="1400" dirty="0">
                <a:solidFill>
                  <a:srgbClr val="FF0000"/>
                </a:solidFill>
              </a:rPr>
              <a:t>存在重复的元素</a:t>
            </a:r>
            <a:r>
              <a:rPr lang="zh-CN" altLang="en-US" sz="1400" dirty="0"/>
              <a:t>，但这种重复</a:t>
            </a:r>
            <a:r>
              <a:rPr lang="zh-CN" altLang="en-US" sz="1400" dirty="0">
                <a:solidFill>
                  <a:srgbClr val="FF0000"/>
                </a:solidFill>
              </a:rPr>
              <a:t>并不会改变项目本质上的独特性</a:t>
            </a:r>
            <a:r>
              <a:rPr lang="zh-CN" altLang="en-US" sz="1400" dirty="0"/>
              <a:t>。</a:t>
            </a:r>
            <a:endParaRPr lang="en-US" altLang="zh-CN" sz="1400" dirty="0"/>
          </a:p>
        </p:txBody>
      </p:sp>
      <p:pic>
        <p:nvPicPr>
          <p:cNvPr id="7" name="Picture 9" descr="横线 副本"/>
          <p:cNvPicPr>
            <a:picLocks noChangeAspect="1" noChangeArrowheads="1"/>
          </p:cNvPicPr>
          <p:nvPr/>
        </p:nvPicPr>
        <p:blipFill>
          <a:blip r:embed="rId3"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64726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项目的“独特性”</a:t>
            </a:r>
            <a:r>
              <a:rPr lang="en-US" altLang="zh-CN" sz="2000" dirty="0">
                <a:solidFill>
                  <a:srgbClr val="FF9900"/>
                </a:solidFill>
                <a:latin typeface="+mn-ea"/>
                <a:ea typeface="+mn-ea"/>
              </a:rPr>
              <a:t>(P-4)</a:t>
            </a:r>
            <a:endParaRPr lang="zh-CN" altLang="en-US" sz="2000" dirty="0">
              <a:solidFill>
                <a:srgbClr val="FF9900"/>
              </a:solidFill>
              <a:latin typeface="+mn-ea"/>
              <a:ea typeface="+mn-ea"/>
            </a:endParaRPr>
          </a:p>
        </p:txBody>
      </p:sp>
      <p:pic>
        <p:nvPicPr>
          <p:cNvPr id="15" name="Picture 9" descr="横线 副本"/>
          <p:cNvPicPr>
            <a:picLocks noChangeAspect="1" noChangeArrowheads="1"/>
          </p:cNvPicPr>
          <p:nvPr/>
        </p:nvPicPr>
        <p:blipFill>
          <a:blip r:embed="rId3" cstate="print"/>
          <a:srcRect/>
          <a:stretch>
            <a:fillRect/>
          </a:stretch>
        </p:blipFill>
        <p:spPr bwMode="auto">
          <a:xfrm>
            <a:off x="323528" y="3078187"/>
            <a:ext cx="7992888" cy="104131"/>
          </a:xfrm>
          <a:prstGeom prst="rect">
            <a:avLst/>
          </a:prstGeom>
          <a:noFill/>
          <a:ln w="9525">
            <a:noFill/>
            <a:miter lim="800000"/>
            <a:headEnd/>
            <a:tailEnd/>
          </a:ln>
        </p:spPr>
      </p:pic>
      <p:sp>
        <p:nvSpPr>
          <p:cNvPr id="16" name="内容占位符 4"/>
          <p:cNvSpPr txBox="1">
            <a:spLocks/>
          </p:cNvSpPr>
          <p:nvPr/>
        </p:nvSpPr>
        <p:spPr>
          <a:xfrm>
            <a:off x="529208" y="3599296"/>
            <a:ext cx="8229600" cy="12070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Blip>
                <a:blip r:embed="rId2"/>
              </a:buBlip>
            </a:pPr>
            <a:r>
              <a:rPr lang="zh-CN" altLang="en-US" sz="1400" b="1" dirty="0"/>
              <a:t>项目的“临时性”</a:t>
            </a:r>
            <a:r>
              <a:rPr lang="en-US" altLang="zh-CN" sz="1400" dirty="0"/>
              <a:t>----</a:t>
            </a:r>
            <a:r>
              <a:rPr lang="zh-CN" altLang="en-US" sz="1400" dirty="0"/>
              <a:t>项目有</a:t>
            </a:r>
            <a:r>
              <a:rPr lang="zh-CN" altLang="en-US" sz="1400" dirty="0">
                <a:solidFill>
                  <a:srgbClr val="FF0000"/>
                </a:solidFill>
              </a:rPr>
              <a:t>明确的起点和终点</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 “临时性”并</a:t>
            </a:r>
            <a:r>
              <a:rPr lang="zh-CN" altLang="en-US" sz="1400" dirty="0">
                <a:solidFill>
                  <a:srgbClr val="FF0000"/>
                </a:solidFill>
              </a:rPr>
              <a:t>不一定意味</a:t>
            </a:r>
            <a:r>
              <a:rPr lang="zh-CN" altLang="en-US" sz="1400" dirty="0"/>
              <a:t>着项目的</a:t>
            </a:r>
            <a:r>
              <a:rPr lang="zh-CN" altLang="en-US" sz="1400" dirty="0">
                <a:solidFill>
                  <a:srgbClr val="FF0000"/>
                </a:solidFill>
              </a:rPr>
              <a:t>持续时间短</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  虽然项目是临时性工作，但其可交付成果可能会在项目的终止后依然存在。（</a:t>
            </a:r>
            <a:r>
              <a:rPr lang="zh-CN" altLang="en-US" sz="1400" dirty="0">
                <a:solidFill>
                  <a:srgbClr val="FF0000"/>
                </a:solidFill>
              </a:rPr>
              <a:t>项目临时，结果持久</a:t>
            </a:r>
            <a:r>
              <a:rPr lang="zh-CN" altLang="en-US" sz="1400" dirty="0"/>
              <a:t>）</a:t>
            </a:r>
            <a:endParaRPr lang="en-US" altLang="zh-CN" sz="1400" dirty="0"/>
          </a:p>
        </p:txBody>
      </p:sp>
      <p:sp>
        <p:nvSpPr>
          <p:cNvPr id="17" name="标题 3"/>
          <p:cNvSpPr txBox="1">
            <a:spLocks/>
          </p:cNvSpPr>
          <p:nvPr/>
        </p:nvSpPr>
        <p:spPr>
          <a:xfrm>
            <a:off x="467544" y="3239555"/>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项目的“临时性”</a:t>
            </a:r>
            <a:r>
              <a:rPr lang="en-US" altLang="zh-CN" sz="2000" dirty="0">
                <a:solidFill>
                  <a:srgbClr val="FF9900"/>
                </a:solidFill>
                <a:latin typeface="+mn-ea"/>
                <a:ea typeface="+mn-ea"/>
              </a:rPr>
              <a:t>(P-5)</a:t>
            </a:r>
            <a:endParaRPr lang="zh-CN" altLang="en-US" sz="2000" dirty="0">
              <a:solidFill>
                <a:srgbClr val="FF9900"/>
              </a:solidFill>
              <a:latin typeface="+mn-ea"/>
              <a:ea typeface="+mn-ea"/>
            </a:endParaRPr>
          </a:p>
        </p:txBody>
      </p:sp>
      <p:pic>
        <p:nvPicPr>
          <p:cNvPr id="18" name="Picture 5" descr="bd04924_">
            <a:extLst>
              <a:ext uri="{FF2B5EF4-FFF2-40B4-BE49-F238E27FC236}">
                <a16:creationId xmlns:a16="http://schemas.microsoft.com/office/drawing/2014/main" id="{1CC83EC0-4028-40AF-A791-2FB3EF0418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300164"/>
            <a:ext cx="430939" cy="58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stretch>
            <a:fillRect/>
          </a:stretch>
        </p:blipFill>
        <p:spPr>
          <a:xfrm>
            <a:off x="7812360" y="3510123"/>
            <a:ext cx="507337" cy="531496"/>
          </a:xfrm>
          <a:prstGeom prst="rect">
            <a:avLst/>
          </a:prstGeom>
        </p:spPr>
      </p:pic>
    </p:spTree>
    <p:extLst>
      <p:ext uri="{BB962C8B-B14F-4D97-AF65-F5344CB8AC3E}">
        <p14:creationId xmlns:p14="http://schemas.microsoft.com/office/powerpoint/2010/main" val="9473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upRigh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项目终止的几种情况</a:t>
            </a:r>
            <a:r>
              <a:rPr lang="en-US" altLang="zh-CN" sz="2000" dirty="0">
                <a:solidFill>
                  <a:srgbClr val="FF9900"/>
                </a:solidFill>
                <a:latin typeface="+mn-ea"/>
                <a:ea typeface="+mn-ea"/>
              </a:rPr>
              <a:t>(P-5)</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22151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1400" dirty="0">
                <a:solidFill>
                  <a:srgbClr val="FF0000"/>
                </a:solidFill>
              </a:rPr>
              <a:t>达成</a:t>
            </a:r>
            <a:r>
              <a:rPr lang="zh-CN" altLang="en-US" sz="1400" dirty="0"/>
              <a:t>项目</a:t>
            </a:r>
            <a:r>
              <a:rPr lang="zh-CN" altLang="en-US" sz="1400" dirty="0">
                <a:solidFill>
                  <a:srgbClr val="FF0000"/>
                </a:solidFill>
              </a:rPr>
              <a:t>目标</a:t>
            </a:r>
            <a:r>
              <a:rPr lang="zh-CN" altLang="en-US" sz="1400" dirty="0"/>
              <a:t>（做完了）</a:t>
            </a:r>
            <a:endParaRPr lang="en-US" altLang="zh-CN" sz="1400" dirty="0"/>
          </a:p>
          <a:p>
            <a:pPr>
              <a:lnSpc>
                <a:spcPct val="150000"/>
              </a:lnSpc>
              <a:buFont typeface="Wingdings" panose="05000000000000000000" pitchFamily="2" charset="2"/>
              <a:buChar char="p"/>
            </a:pPr>
            <a:r>
              <a:rPr lang="zh-CN" altLang="en-US" sz="1400" dirty="0"/>
              <a:t>不会或</a:t>
            </a:r>
            <a:r>
              <a:rPr lang="zh-CN" altLang="en-US" sz="1400" dirty="0">
                <a:solidFill>
                  <a:srgbClr val="FF0000"/>
                </a:solidFill>
              </a:rPr>
              <a:t>不能达到目标</a:t>
            </a:r>
            <a:r>
              <a:rPr lang="zh-CN" altLang="en-US" sz="1400" dirty="0"/>
              <a:t>（做不完）</a:t>
            </a:r>
            <a:endParaRPr lang="en-US" altLang="zh-CN" sz="1400" dirty="0"/>
          </a:p>
          <a:p>
            <a:pPr>
              <a:lnSpc>
                <a:spcPct val="150000"/>
              </a:lnSpc>
              <a:buFont typeface="Wingdings" panose="05000000000000000000" pitchFamily="2" charset="2"/>
              <a:buChar char="p"/>
            </a:pPr>
            <a:r>
              <a:rPr lang="zh-CN" altLang="en-US" sz="1400" dirty="0"/>
              <a:t>项目</a:t>
            </a:r>
            <a:r>
              <a:rPr lang="zh-CN" altLang="en-US" sz="1400" dirty="0">
                <a:solidFill>
                  <a:srgbClr val="FF0000"/>
                </a:solidFill>
              </a:rPr>
              <a:t>资金缺乏</a:t>
            </a:r>
            <a:r>
              <a:rPr lang="zh-CN" altLang="en-US" sz="1400" dirty="0"/>
              <a:t>或没有可分配资金（没钱做了）</a:t>
            </a:r>
            <a:endParaRPr lang="en-US" altLang="zh-CN" sz="1400" dirty="0"/>
          </a:p>
          <a:p>
            <a:pPr>
              <a:lnSpc>
                <a:spcPct val="150000"/>
              </a:lnSpc>
              <a:buFont typeface="Wingdings" panose="05000000000000000000" pitchFamily="2" charset="2"/>
              <a:buChar char="p"/>
            </a:pPr>
            <a:r>
              <a:rPr lang="zh-CN" altLang="en-US" sz="1400" dirty="0"/>
              <a:t>项目</a:t>
            </a:r>
            <a:r>
              <a:rPr lang="zh-CN" altLang="en-US" sz="1400" dirty="0">
                <a:solidFill>
                  <a:srgbClr val="FF0000"/>
                </a:solidFill>
              </a:rPr>
              <a:t>需求不复存在</a:t>
            </a:r>
            <a:r>
              <a:rPr lang="zh-CN" altLang="en-US" sz="1400" dirty="0"/>
              <a:t>（客户要求终止、组织管理层要求终止、战略或优先级变更致使终止）（不用做了）</a:t>
            </a:r>
            <a:endParaRPr lang="en-US" altLang="zh-CN" sz="1400" dirty="0"/>
          </a:p>
          <a:p>
            <a:pPr>
              <a:lnSpc>
                <a:spcPct val="150000"/>
              </a:lnSpc>
              <a:buFont typeface="Wingdings" panose="05000000000000000000" pitchFamily="2" charset="2"/>
              <a:buChar char="p"/>
            </a:pPr>
            <a:r>
              <a:rPr lang="zh-CN" altLang="en-US" sz="1400" dirty="0">
                <a:solidFill>
                  <a:srgbClr val="FF0000"/>
                </a:solidFill>
              </a:rPr>
              <a:t>无法获得</a:t>
            </a:r>
            <a:r>
              <a:rPr lang="zh-CN" altLang="en-US" sz="1400" dirty="0"/>
              <a:t>所需人力或物力</a:t>
            </a:r>
            <a:r>
              <a:rPr lang="zh-CN" altLang="en-US" sz="1400" dirty="0">
                <a:solidFill>
                  <a:srgbClr val="FF0000"/>
                </a:solidFill>
              </a:rPr>
              <a:t>资源</a:t>
            </a:r>
            <a:r>
              <a:rPr lang="zh-CN" altLang="en-US" sz="1400" dirty="0"/>
              <a:t>（没资源做了）</a:t>
            </a:r>
            <a:endParaRPr lang="en-US" altLang="zh-CN" sz="1400" dirty="0"/>
          </a:p>
          <a:p>
            <a:pPr>
              <a:lnSpc>
                <a:spcPct val="150000"/>
              </a:lnSpc>
              <a:buFont typeface="Wingdings" panose="05000000000000000000" pitchFamily="2" charset="2"/>
              <a:buChar char="p"/>
            </a:pPr>
            <a:r>
              <a:rPr lang="zh-CN" altLang="en-US" sz="1400" dirty="0">
                <a:solidFill>
                  <a:srgbClr val="FF0000"/>
                </a:solidFill>
              </a:rPr>
              <a:t>法律或便利原因</a:t>
            </a:r>
            <a:r>
              <a:rPr lang="zh-CN" altLang="en-US" sz="1400" dirty="0"/>
              <a:t>终止（不让做了）</a:t>
            </a:r>
            <a:endParaRPr lang="en-US" altLang="zh-CN" sz="1400" dirty="0"/>
          </a:p>
        </p:txBody>
      </p:sp>
      <p:pic>
        <p:nvPicPr>
          <p:cNvPr id="9" name="Picture 9" descr="横线 副本"/>
          <p:cNvPicPr>
            <a:picLocks noChangeAspect="1" noChangeArrowheads="1"/>
          </p:cNvPicPr>
          <p:nvPr/>
        </p:nvPicPr>
        <p:blipFill>
          <a:blip r:embed="rId2" cstate="print"/>
          <a:srcRect/>
          <a:stretch>
            <a:fillRect/>
          </a:stretch>
        </p:blipFill>
        <p:spPr bwMode="auto">
          <a:xfrm>
            <a:off x="323528" y="3006179"/>
            <a:ext cx="7992888" cy="104131"/>
          </a:xfrm>
          <a:prstGeom prst="rect">
            <a:avLst/>
          </a:prstGeom>
          <a:noFill/>
          <a:ln w="9525">
            <a:noFill/>
            <a:miter lim="800000"/>
            <a:headEnd/>
            <a:tailEnd/>
          </a:ln>
        </p:spPr>
      </p:pic>
      <p:sp>
        <p:nvSpPr>
          <p:cNvPr id="11" name="标题 3"/>
          <p:cNvSpPr txBox="1">
            <a:spLocks/>
          </p:cNvSpPr>
          <p:nvPr/>
        </p:nvSpPr>
        <p:spPr>
          <a:xfrm>
            <a:off x="467544" y="3150195"/>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项目驱动变革</a:t>
            </a:r>
            <a:r>
              <a:rPr lang="en-US" altLang="zh-CN" sz="2000" dirty="0">
                <a:solidFill>
                  <a:srgbClr val="FF9900"/>
                </a:solidFill>
                <a:latin typeface="+mn-ea"/>
                <a:ea typeface="+mn-ea"/>
              </a:rPr>
              <a:t>(P-6)</a:t>
            </a:r>
            <a:endParaRPr lang="zh-CN" altLang="en-US" sz="2000" dirty="0">
              <a:solidFill>
                <a:srgbClr val="FF9900"/>
              </a:solidFill>
              <a:latin typeface="+mn-ea"/>
              <a:ea typeface="+mn-ea"/>
            </a:endParaRPr>
          </a:p>
        </p:txBody>
      </p:sp>
      <p:sp>
        <p:nvSpPr>
          <p:cNvPr id="12" name="内容占位符 4"/>
          <p:cNvSpPr txBox="1">
            <a:spLocks/>
          </p:cNvSpPr>
          <p:nvPr/>
        </p:nvSpPr>
        <p:spPr>
          <a:xfrm>
            <a:off x="529208" y="3438227"/>
            <a:ext cx="3322712"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Blip>
                <a:blip r:embed="rId3"/>
              </a:buBlip>
            </a:pPr>
            <a:r>
              <a:rPr lang="zh-CN" altLang="en-US" sz="1400" b="1" dirty="0"/>
              <a:t>项目驱动组织进行变革</a:t>
            </a:r>
            <a:r>
              <a:rPr lang="en-US" altLang="zh-CN" sz="1400" dirty="0"/>
              <a:t>----</a:t>
            </a:r>
            <a:r>
              <a:rPr lang="zh-CN" altLang="en-US" sz="1400" dirty="0"/>
              <a:t>从商业角度来看，项目旨在推动组织从一个状态（</a:t>
            </a:r>
            <a:r>
              <a:rPr lang="zh-CN" altLang="en-US" sz="1400" dirty="0">
                <a:solidFill>
                  <a:srgbClr val="FF0000"/>
                </a:solidFill>
              </a:rPr>
              <a:t>当前状态</a:t>
            </a:r>
            <a:r>
              <a:rPr lang="zh-CN" altLang="en-US" sz="1400" dirty="0"/>
              <a:t>）转到另一个状态（</a:t>
            </a:r>
            <a:r>
              <a:rPr lang="zh-CN" altLang="en-US" sz="1400" dirty="0">
                <a:solidFill>
                  <a:srgbClr val="FF0000"/>
                </a:solidFill>
              </a:rPr>
              <a:t>将来状态</a:t>
            </a:r>
            <a:r>
              <a:rPr lang="zh-CN" altLang="en-US" sz="1400" dirty="0"/>
              <a:t>），从而达成特定目标。</a:t>
            </a:r>
            <a:endParaRPr lang="en-US" altLang="zh-CN" sz="1400" dirty="0"/>
          </a:p>
        </p:txBody>
      </p:sp>
      <p:pic>
        <p:nvPicPr>
          <p:cNvPr id="13" name="图片 12">
            <a:extLst>
              <a:ext uri="{FF2B5EF4-FFF2-40B4-BE49-F238E27FC236}">
                <a16:creationId xmlns:a16="http://schemas.microsoft.com/office/drawing/2014/main" id="{35FF41EF-C3AB-48E6-946A-FE5175BAF7A2}"/>
              </a:ext>
            </a:extLst>
          </p:cNvPr>
          <p:cNvPicPr>
            <a:picLocks noChangeAspect="1"/>
          </p:cNvPicPr>
          <p:nvPr/>
        </p:nvPicPr>
        <p:blipFill>
          <a:blip r:embed="rId4"/>
          <a:stretch>
            <a:fillRect/>
          </a:stretch>
        </p:blipFill>
        <p:spPr>
          <a:xfrm>
            <a:off x="4139952" y="3176681"/>
            <a:ext cx="2484729" cy="1891243"/>
          </a:xfrm>
          <a:prstGeom prst="rect">
            <a:avLst/>
          </a:prstGeom>
        </p:spPr>
      </p:pic>
    </p:spTree>
    <p:extLst>
      <p:ext uri="{BB962C8B-B14F-4D97-AF65-F5344CB8AC3E}">
        <p14:creationId xmlns:p14="http://schemas.microsoft.com/office/powerpoint/2010/main" val="28808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up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42688"/>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pic>
        <p:nvPicPr>
          <p:cNvPr id="7" name="Picture 9" descr="横线 副本"/>
          <p:cNvPicPr>
            <a:picLocks noChangeAspect="1" noChangeArrowheads="1"/>
          </p:cNvPicPr>
          <p:nvPr/>
        </p:nvPicPr>
        <p:blipFill>
          <a:blip r:embed="rId2" cstate="print"/>
          <a:srcRect/>
          <a:stretch>
            <a:fillRect/>
          </a:stretch>
        </p:blipFill>
        <p:spPr bwMode="auto">
          <a:xfrm>
            <a:off x="323528" y="485899"/>
            <a:ext cx="6421237" cy="83656"/>
          </a:xfrm>
          <a:prstGeom prst="rect">
            <a:avLst/>
          </a:prstGeom>
          <a:noFill/>
          <a:ln w="9525">
            <a:noFill/>
            <a:miter lim="800000"/>
            <a:headEnd/>
            <a:tailEnd/>
          </a:ln>
        </p:spPr>
      </p:pic>
      <p:sp>
        <p:nvSpPr>
          <p:cNvPr id="31" name="标题 3"/>
          <p:cNvSpPr txBox="1">
            <a:spLocks/>
          </p:cNvSpPr>
          <p:nvPr/>
        </p:nvSpPr>
        <p:spPr>
          <a:xfrm>
            <a:off x="467544"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项目创造商业价值</a:t>
            </a:r>
            <a:r>
              <a:rPr lang="en-US" altLang="zh-CN" sz="2000" dirty="0">
                <a:solidFill>
                  <a:srgbClr val="FF9900"/>
                </a:solidFill>
                <a:latin typeface="+mn-ea"/>
                <a:ea typeface="+mn-ea"/>
              </a:rPr>
              <a:t>(P-7)</a:t>
            </a:r>
            <a:endParaRPr lang="zh-CN" altLang="en-US" sz="2000" dirty="0">
              <a:solidFill>
                <a:srgbClr val="FF9900"/>
              </a:solidFill>
              <a:latin typeface="+mn-ea"/>
              <a:ea typeface="+mn-ea"/>
            </a:endParaRPr>
          </a:p>
        </p:txBody>
      </p:sp>
      <p:sp>
        <p:nvSpPr>
          <p:cNvPr id="32" name="内容占位符 4"/>
          <p:cNvSpPr txBox="1">
            <a:spLocks/>
          </p:cNvSpPr>
          <p:nvPr/>
        </p:nvSpPr>
        <p:spPr>
          <a:xfrm>
            <a:off x="457200" y="845939"/>
            <a:ext cx="8435280"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Blip>
                <a:blip r:embed="rId3"/>
              </a:buBlip>
            </a:pPr>
            <a:r>
              <a:rPr lang="zh-CN" altLang="en-US" sz="1400" b="1" dirty="0"/>
              <a:t>项目的“商业价值”</a:t>
            </a:r>
            <a:r>
              <a:rPr lang="en-US" altLang="zh-CN" sz="1400" dirty="0"/>
              <a:t>----</a:t>
            </a:r>
            <a:r>
              <a:rPr lang="zh-CN" altLang="en-US" sz="1400" dirty="0"/>
              <a:t>项目的成果能够为相关方带来的效益，效益可以是</a:t>
            </a:r>
            <a:r>
              <a:rPr lang="zh-CN" altLang="en-US" sz="1400" dirty="0">
                <a:solidFill>
                  <a:srgbClr val="FF0000"/>
                </a:solidFill>
              </a:rPr>
              <a:t>有形的</a:t>
            </a:r>
            <a:r>
              <a:rPr lang="zh-CN" altLang="en-US" sz="1400" dirty="0"/>
              <a:t>、</a:t>
            </a:r>
            <a:r>
              <a:rPr lang="zh-CN" altLang="en-US" sz="1400" dirty="0">
                <a:solidFill>
                  <a:srgbClr val="FF0000"/>
                </a:solidFill>
              </a:rPr>
              <a:t>无形的</a:t>
            </a:r>
            <a:r>
              <a:rPr lang="zh-CN" altLang="en-US" sz="1400" dirty="0"/>
              <a:t>或</a:t>
            </a:r>
            <a:r>
              <a:rPr lang="zh-CN" altLang="en-US" sz="1400" dirty="0">
                <a:solidFill>
                  <a:srgbClr val="FF0000"/>
                </a:solidFill>
              </a:rPr>
              <a:t>两者兼有之</a:t>
            </a:r>
            <a:r>
              <a:rPr lang="zh-CN" altLang="en-US" sz="1400" dirty="0"/>
              <a:t>。</a:t>
            </a:r>
            <a:endParaRPr lang="en-US" altLang="zh-CN" sz="1400" dirty="0"/>
          </a:p>
          <a:p>
            <a:pPr marL="285750" indent="-285750">
              <a:lnSpc>
                <a:spcPct val="150000"/>
              </a:lnSpc>
              <a:buFont typeface="Wingdings" panose="05000000000000000000" pitchFamily="2" charset="2"/>
              <a:buChar char="p"/>
            </a:pPr>
            <a:r>
              <a:rPr lang="zh-CN" altLang="en-US" sz="1400" b="1" dirty="0"/>
              <a:t>有形效益：</a:t>
            </a:r>
            <a:r>
              <a:rPr lang="zh-CN" altLang="en-US" sz="1400" dirty="0"/>
              <a:t>货币资产、股东权益、固定设施、工具、市场份额等</a:t>
            </a:r>
            <a:endParaRPr lang="en-US" altLang="zh-CN" sz="1400" dirty="0"/>
          </a:p>
          <a:p>
            <a:pPr marL="285750" indent="-285750">
              <a:lnSpc>
                <a:spcPct val="150000"/>
              </a:lnSpc>
              <a:buFont typeface="Wingdings" panose="05000000000000000000" pitchFamily="2" charset="2"/>
              <a:buChar char="p"/>
            </a:pPr>
            <a:r>
              <a:rPr lang="zh-CN" altLang="en-US" sz="1400" b="1" dirty="0"/>
              <a:t>无形效益：</a:t>
            </a:r>
            <a:r>
              <a:rPr lang="zh-CN" altLang="en-US" sz="1400" dirty="0"/>
              <a:t>商誉、品牌认知度、公共利益、战略一致性等</a:t>
            </a:r>
            <a:endParaRPr lang="en-US" altLang="zh-CN" sz="1400" dirty="0"/>
          </a:p>
        </p:txBody>
      </p:sp>
      <p:pic>
        <p:nvPicPr>
          <p:cNvPr id="9" name="Picture 9" descr="横线 副本"/>
          <p:cNvPicPr>
            <a:picLocks noChangeAspect="1" noChangeArrowheads="1"/>
          </p:cNvPicPr>
          <p:nvPr/>
        </p:nvPicPr>
        <p:blipFill>
          <a:blip r:embed="rId2" cstate="print"/>
          <a:srcRect/>
          <a:stretch>
            <a:fillRect/>
          </a:stretch>
        </p:blipFill>
        <p:spPr bwMode="auto">
          <a:xfrm>
            <a:off x="323528" y="2286099"/>
            <a:ext cx="7992888" cy="104131"/>
          </a:xfrm>
          <a:prstGeom prst="rect">
            <a:avLst/>
          </a:prstGeom>
          <a:noFill/>
          <a:ln w="9525">
            <a:noFill/>
            <a:miter lim="800000"/>
            <a:headEnd/>
            <a:tailEnd/>
          </a:ln>
        </p:spPr>
      </p:pic>
      <p:sp>
        <p:nvSpPr>
          <p:cNvPr id="11" name="标题 3"/>
          <p:cNvSpPr txBox="1">
            <a:spLocks/>
          </p:cNvSpPr>
          <p:nvPr/>
        </p:nvSpPr>
        <p:spPr>
          <a:xfrm>
            <a:off x="467544" y="244746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什么是项目管理</a:t>
            </a:r>
            <a:r>
              <a:rPr lang="en-US" altLang="zh-CN" sz="2000" dirty="0">
                <a:solidFill>
                  <a:srgbClr val="FF9900"/>
                </a:solidFill>
                <a:latin typeface="+mn-ea"/>
                <a:ea typeface="+mn-ea"/>
              </a:rPr>
              <a:t>(P-10)</a:t>
            </a:r>
            <a:endParaRPr lang="zh-CN" altLang="en-US" sz="2000" dirty="0">
              <a:solidFill>
                <a:srgbClr val="FF9900"/>
              </a:solidFill>
              <a:latin typeface="+mn-ea"/>
              <a:ea typeface="+mn-ea"/>
            </a:endParaRPr>
          </a:p>
        </p:txBody>
      </p:sp>
      <p:sp>
        <p:nvSpPr>
          <p:cNvPr id="12" name="内容占位符 4"/>
          <p:cNvSpPr txBox="1">
            <a:spLocks/>
          </p:cNvSpPr>
          <p:nvPr/>
        </p:nvSpPr>
        <p:spPr>
          <a:xfrm>
            <a:off x="529208" y="2790154"/>
            <a:ext cx="8363272" cy="22322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Blip>
                <a:blip r:embed="rId3"/>
              </a:buBlip>
            </a:pPr>
            <a:r>
              <a:rPr lang="zh-CN" altLang="en-US" sz="1400" b="1" dirty="0"/>
              <a:t>项目管理</a:t>
            </a:r>
            <a:r>
              <a:rPr lang="en-US" altLang="zh-CN" sz="1400" dirty="0"/>
              <a:t>----</a:t>
            </a:r>
            <a:r>
              <a:rPr lang="zh-CN" altLang="en-US" sz="1400" dirty="0"/>
              <a:t>将</a:t>
            </a:r>
            <a:r>
              <a:rPr lang="zh-CN" altLang="en-US" sz="1400" dirty="0">
                <a:solidFill>
                  <a:srgbClr val="FF0000"/>
                </a:solidFill>
              </a:rPr>
              <a:t>知识</a:t>
            </a:r>
            <a:r>
              <a:rPr lang="zh-CN" altLang="en-US" sz="1400" dirty="0"/>
              <a:t>、</a:t>
            </a:r>
            <a:r>
              <a:rPr lang="zh-CN" altLang="en-US" sz="1400" dirty="0">
                <a:solidFill>
                  <a:srgbClr val="FF0000"/>
                </a:solidFill>
              </a:rPr>
              <a:t>技能</a:t>
            </a:r>
            <a:r>
              <a:rPr lang="zh-CN" altLang="en-US" sz="1400" dirty="0"/>
              <a:t>、</a:t>
            </a:r>
            <a:r>
              <a:rPr lang="zh-CN" altLang="en-US" sz="1400" dirty="0">
                <a:solidFill>
                  <a:srgbClr val="FF0000"/>
                </a:solidFill>
              </a:rPr>
              <a:t>工具</a:t>
            </a:r>
            <a:r>
              <a:rPr lang="zh-CN" altLang="en-US" sz="1400" dirty="0"/>
              <a:t>与</a:t>
            </a:r>
            <a:r>
              <a:rPr lang="zh-CN" altLang="en-US" sz="1400" dirty="0">
                <a:solidFill>
                  <a:srgbClr val="FF0000"/>
                </a:solidFill>
              </a:rPr>
              <a:t>技术</a:t>
            </a:r>
            <a:r>
              <a:rPr lang="zh-CN" altLang="en-US" sz="1400" dirty="0"/>
              <a:t>应用于项目活动，以满足项目的要求。</a:t>
            </a:r>
            <a:endParaRPr lang="en-US" altLang="zh-CN" sz="1400" dirty="0"/>
          </a:p>
          <a:p>
            <a:pPr marL="285750" indent="-285750">
              <a:lnSpc>
                <a:spcPct val="150000"/>
              </a:lnSpc>
              <a:buFont typeface="Wingdings" panose="05000000000000000000" pitchFamily="2" charset="2"/>
              <a:buChar char="l"/>
            </a:pPr>
            <a:r>
              <a:rPr lang="zh-CN" altLang="en-US" sz="1400" dirty="0"/>
              <a:t>项目是组织创造价值和效益的主要方式。</a:t>
            </a:r>
            <a:endParaRPr lang="en-US" altLang="zh-CN" sz="1400" dirty="0"/>
          </a:p>
          <a:p>
            <a:pPr marL="285750" indent="-285750">
              <a:lnSpc>
                <a:spcPct val="150000"/>
              </a:lnSpc>
              <a:buFont typeface="Wingdings" panose="05000000000000000000" pitchFamily="2" charset="2"/>
              <a:buChar char="l"/>
            </a:pPr>
            <a:r>
              <a:rPr lang="zh-CN" altLang="en-US" sz="1400" dirty="0"/>
              <a:t>为了在全球经济中保持竞争力，公司日益广泛</a:t>
            </a:r>
            <a:r>
              <a:rPr lang="zh-CN" altLang="en-US" sz="1400" dirty="0">
                <a:solidFill>
                  <a:srgbClr val="FF0000"/>
                </a:solidFill>
              </a:rPr>
              <a:t>利用项目管理</a:t>
            </a:r>
            <a:r>
              <a:rPr lang="zh-CN" altLang="en-US" sz="1400" dirty="0"/>
              <a:t>，来持续</a:t>
            </a:r>
            <a:r>
              <a:rPr lang="zh-CN" altLang="en-US" sz="1400" dirty="0">
                <a:solidFill>
                  <a:srgbClr val="FF0000"/>
                </a:solidFill>
              </a:rPr>
              <a:t>创造商业价值</a:t>
            </a:r>
            <a:r>
              <a:rPr lang="zh-CN" altLang="en-US" sz="1400" dirty="0"/>
              <a:t>。</a:t>
            </a:r>
            <a:endParaRPr lang="en-US" altLang="zh-CN" sz="1400" dirty="0"/>
          </a:p>
          <a:p>
            <a:pPr marL="285750" indent="-285750">
              <a:lnSpc>
                <a:spcPct val="150000"/>
              </a:lnSpc>
              <a:buFont typeface="Wingdings" panose="05000000000000000000" pitchFamily="2" charset="2"/>
              <a:buChar char="l"/>
            </a:pPr>
            <a:r>
              <a:rPr lang="zh-CN" altLang="en-US" sz="1400" dirty="0"/>
              <a:t>有效和高效的项目管理应被视为组织的战略能力。</a:t>
            </a:r>
            <a:endParaRPr lang="en-US" altLang="zh-CN" sz="1400" dirty="0"/>
          </a:p>
          <a:p>
            <a:pPr marL="285750" indent="-285750">
              <a:lnSpc>
                <a:spcPct val="150000"/>
              </a:lnSpc>
              <a:buFont typeface="Wingdings" panose="05000000000000000000" pitchFamily="2" charset="2"/>
              <a:buChar char="l"/>
            </a:pPr>
            <a:r>
              <a:rPr lang="zh-CN" altLang="en-US" sz="1400" dirty="0"/>
              <a:t>有效的项目管理可以帮助：</a:t>
            </a:r>
            <a:r>
              <a:rPr lang="zh-CN" altLang="en-US" sz="1400" dirty="0">
                <a:solidFill>
                  <a:srgbClr val="FF0000"/>
                </a:solidFill>
              </a:rPr>
              <a:t>管理制约因素</a:t>
            </a:r>
            <a:r>
              <a:rPr lang="zh-CN" altLang="en-US" sz="1400" dirty="0"/>
              <a:t>（例如范围、质量、进度、成本、</a:t>
            </a:r>
            <a:r>
              <a:rPr lang="zh-CN" altLang="en-US" sz="1400"/>
              <a:t>资源）；</a:t>
            </a:r>
            <a:endParaRPr lang="en-US" altLang="zh-CN" sz="1400" dirty="0"/>
          </a:p>
          <a:p>
            <a:pPr marL="0" indent="0">
              <a:lnSpc>
                <a:spcPct val="150000"/>
              </a:lnSpc>
            </a:pPr>
            <a:r>
              <a:rPr lang="en-US" altLang="zh-CN" sz="1400" dirty="0">
                <a:solidFill>
                  <a:srgbClr val="FF0000"/>
                </a:solidFill>
              </a:rPr>
              <a:t>                                              </a:t>
            </a:r>
            <a:r>
              <a:rPr lang="zh-CN" altLang="en-US" sz="1400" dirty="0">
                <a:solidFill>
                  <a:srgbClr val="FF0000"/>
                </a:solidFill>
              </a:rPr>
              <a:t>平衡制约因素对项目的影响</a:t>
            </a:r>
            <a:r>
              <a:rPr lang="zh-CN" altLang="en-US" sz="1400" dirty="0"/>
              <a:t>（例如范围扩大可能会增加成本或延长进度）；</a:t>
            </a:r>
            <a:endParaRPr lang="en-US" altLang="zh-CN" sz="1400" dirty="0"/>
          </a:p>
        </p:txBody>
      </p:sp>
    </p:spTree>
    <p:extLst>
      <p:ext uri="{BB962C8B-B14F-4D97-AF65-F5344CB8AC3E}">
        <p14:creationId xmlns:p14="http://schemas.microsoft.com/office/powerpoint/2010/main" val="345504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upRigh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示 39">
            <a:extLst>
              <a:ext uri="{FF2B5EF4-FFF2-40B4-BE49-F238E27FC236}">
                <a16:creationId xmlns:a16="http://schemas.microsoft.com/office/drawing/2014/main" id="{67A5B051-547B-4B75-9C34-79F3641E476B}"/>
              </a:ext>
            </a:extLst>
          </p:cNvPr>
          <p:cNvGraphicFramePr/>
          <p:nvPr>
            <p:extLst>
              <p:ext uri="{D42A27DB-BD31-4B8C-83A1-F6EECF244321}">
                <p14:modId xmlns:p14="http://schemas.microsoft.com/office/powerpoint/2010/main" val="3023976975"/>
              </p:ext>
            </p:extLst>
          </p:nvPr>
        </p:nvGraphicFramePr>
        <p:xfrm>
          <a:off x="266868" y="1133971"/>
          <a:ext cx="8610264" cy="3148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标题 3">
            <a:extLst>
              <a:ext uri="{FF2B5EF4-FFF2-40B4-BE49-F238E27FC236}">
                <a16:creationId xmlns:a16="http://schemas.microsoft.com/office/drawing/2014/main" id="{9F0323B4-EB34-4551-8A7B-9AD7E11486F0}"/>
              </a:ext>
            </a:extLst>
          </p:cNvPr>
          <p:cNvSpPr txBox="1">
            <a:spLocks/>
          </p:cNvSpPr>
          <p:nvPr/>
        </p:nvSpPr>
        <p:spPr>
          <a:xfrm>
            <a:off x="457200" y="125858"/>
            <a:ext cx="6275040" cy="325635"/>
          </a:xfrm>
          <a:prstGeom prst="rect">
            <a:avLst/>
          </a:prstGeom>
        </p:spPr>
        <p:txBody>
          <a:bodyP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r>
              <a:rPr lang="zh-CN" altLang="en-US" sz="2000" dirty="0"/>
              <a:t>第</a:t>
            </a:r>
            <a:r>
              <a:rPr lang="en-US" altLang="zh-CN" sz="2000" dirty="0"/>
              <a:t>1</a:t>
            </a:r>
            <a:r>
              <a:rPr lang="zh-CN" altLang="en-US" sz="2000" dirty="0"/>
              <a:t>章 引论（补充）</a:t>
            </a:r>
          </a:p>
        </p:txBody>
      </p:sp>
      <p:pic>
        <p:nvPicPr>
          <p:cNvPr id="45" name="Picture 9" descr="横线 副本">
            <a:extLst>
              <a:ext uri="{FF2B5EF4-FFF2-40B4-BE49-F238E27FC236}">
                <a16:creationId xmlns:a16="http://schemas.microsoft.com/office/drawing/2014/main" id="{31128ACA-6FDF-4D30-BFD5-E984E515DB5A}"/>
              </a:ext>
            </a:extLst>
          </p:cNvPr>
          <p:cNvPicPr>
            <a:picLocks noChangeAspect="1" noChangeArrowheads="1"/>
          </p:cNvPicPr>
          <p:nvPr/>
        </p:nvPicPr>
        <p:blipFill>
          <a:blip r:embed="rId8" cstate="print"/>
          <a:srcRect/>
          <a:stretch>
            <a:fillRect/>
          </a:stretch>
        </p:blipFill>
        <p:spPr bwMode="auto">
          <a:xfrm>
            <a:off x="323528" y="485899"/>
            <a:ext cx="6421237" cy="83656"/>
          </a:xfrm>
          <a:prstGeom prst="rect">
            <a:avLst/>
          </a:prstGeom>
          <a:noFill/>
          <a:ln w="9525">
            <a:noFill/>
            <a:miter lim="800000"/>
            <a:headEnd/>
            <a:tailEnd/>
          </a:ln>
        </p:spPr>
      </p:pic>
      <p:sp>
        <p:nvSpPr>
          <p:cNvPr id="2" name="矩形: 圆角 1">
            <a:extLst>
              <a:ext uri="{FF2B5EF4-FFF2-40B4-BE49-F238E27FC236}">
                <a16:creationId xmlns:a16="http://schemas.microsoft.com/office/drawing/2014/main" id="{4E1B980C-D2AA-4B9B-9489-8CF78065DFAD}"/>
              </a:ext>
            </a:extLst>
          </p:cNvPr>
          <p:cNvSpPr/>
          <p:nvPr/>
        </p:nvSpPr>
        <p:spPr>
          <a:xfrm>
            <a:off x="4133602" y="1945109"/>
            <a:ext cx="4896544" cy="7200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5134D04E-489D-4517-A185-407DF9C0F70C}"/>
              </a:ext>
            </a:extLst>
          </p:cNvPr>
          <p:cNvSpPr/>
          <p:nvPr/>
        </p:nvSpPr>
        <p:spPr>
          <a:xfrm>
            <a:off x="2627784" y="2753515"/>
            <a:ext cx="4896544" cy="720080"/>
          </a:xfrm>
          <a:prstGeom prst="round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69C71CAA-D016-41A3-A7D8-99293BBB29BD}"/>
              </a:ext>
            </a:extLst>
          </p:cNvPr>
          <p:cNvSpPr/>
          <p:nvPr/>
        </p:nvSpPr>
        <p:spPr>
          <a:xfrm>
            <a:off x="4133602" y="3549979"/>
            <a:ext cx="4896544" cy="680336"/>
          </a:xfrm>
          <a:prstGeom prst="round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30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trips(upRigh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9"/>
            <a:ext cx="6275040" cy="360040"/>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sp>
        <p:nvSpPr>
          <p:cNvPr id="5" name="内容占位符 4"/>
          <p:cNvSpPr>
            <a:spLocks noGrp="1"/>
          </p:cNvSpPr>
          <p:nvPr>
            <p:ph idx="4294967295"/>
          </p:nvPr>
        </p:nvSpPr>
        <p:spPr>
          <a:xfrm>
            <a:off x="518864" y="862992"/>
            <a:ext cx="8373616" cy="1639131"/>
          </a:xfrm>
          <a:prstGeom prst="rect">
            <a:avLst/>
          </a:prstGeom>
        </p:spPr>
        <p:txBody>
          <a:bodyPr>
            <a:noAutofit/>
          </a:bodyPr>
          <a:lstStyle/>
          <a:p>
            <a:pPr>
              <a:lnSpc>
                <a:spcPct val="150000"/>
              </a:lnSpc>
              <a:buBlip>
                <a:blip r:embed="rId3"/>
              </a:buBlip>
            </a:pPr>
            <a:r>
              <a:rPr lang="zh-CN" altLang="en-US" sz="1400" b="1" dirty="0"/>
              <a:t>项目集</a:t>
            </a:r>
            <a:r>
              <a:rPr lang="en-US" altLang="zh-CN" sz="1400" dirty="0"/>
              <a:t>----</a:t>
            </a:r>
            <a:r>
              <a:rPr lang="zh-CN" altLang="en-US" sz="1400" dirty="0"/>
              <a:t>是一组</a:t>
            </a:r>
            <a:r>
              <a:rPr lang="zh-CN" altLang="en-US" sz="1400" dirty="0">
                <a:solidFill>
                  <a:srgbClr val="FF0000"/>
                </a:solidFill>
              </a:rPr>
              <a:t>相互关联</a:t>
            </a:r>
            <a:r>
              <a:rPr lang="zh-CN" altLang="en-US" sz="1400" dirty="0"/>
              <a:t>且被</a:t>
            </a:r>
            <a:r>
              <a:rPr lang="zh-CN" altLang="en-US" sz="1400" dirty="0">
                <a:solidFill>
                  <a:srgbClr val="FF0000"/>
                </a:solidFill>
              </a:rPr>
              <a:t>协调管理</a:t>
            </a:r>
            <a:r>
              <a:rPr lang="zh-CN" altLang="en-US" sz="1400" dirty="0"/>
              <a:t>的“项目、子项目集和项目集活动”，以便获得分别管理所无法获得的利益（</a:t>
            </a:r>
            <a:r>
              <a:rPr lang="en-US" altLang="zh-CN" sz="1400" dirty="0">
                <a:solidFill>
                  <a:srgbClr val="FF0000"/>
                </a:solidFill>
              </a:rPr>
              <a:t>1+1&gt;2</a:t>
            </a:r>
            <a:r>
              <a:rPr lang="zh-CN" altLang="en-US" sz="1400" dirty="0">
                <a:solidFill>
                  <a:srgbClr val="FF0000"/>
                </a:solidFill>
              </a:rPr>
              <a:t>的效果</a:t>
            </a:r>
            <a:r>
              <a:rPr lang="zh-CN" altLang="en-US" sz="1400" dirty="0"/>
              <a:t>）。</a:t>
            </a:r>
            <a:endParaRPr lang="en-US" altLang="zh-CN" sz="1400" dirty="0"/>
          </a:p>
          <a:p>
            <a:pPr>
              <a:lnSpc>
                <a:spcPct val="150000"/>
              </a:lnSpc>
              <a:buBlip>
                <a:blip r:embed="rId3"/>
              </a:buBlip>
            </a:pPr>
            <a:r>
              <a:rPr lang="zh-CN" altLang="en-US" sz="1400" b="1" dirty="0"/>
              <a:t>项目组合</a:t>
            </a:r>
            <a:r>
              <a:rPr lang="en-US" altLang="zh-CN" sz="1400" dirty="0"/>
              <a:t>----</a:t>
            </a:r>
            <a:r>
              <a:rPr lang="zh-CN" altLang="en-US" sz="1400" dirty="0"/>
              <a:t>是指为了实现</a:t>
            </a:r>
            <a:r>
              <a:rPr lang="zh-CN" altLang="en-US" sz="1400" dirty="0">
                <a:solidFill>
                  <a:srgbClr val="FF0000"/>
                </a:solidFill>
              </a:rPr>
              <a:t>战略目标</a:t>
            </a:r>
            <a:r>
              <a:rPr lang="zh-CN" altLang="en-US" sz="1400" dirty="0"/>
              <a:t>而组合在一起管理的“项目、项目集、子项目组合和运营工作”，它们</a:t>
            </a:r>
            <a:r>
              <a:rPr lang="zh-CN" altLang="en-US" sz="1400" dirty="0">
                <a:solidFill>
                  <a:srgbClr val="FF0000"/>
                </a:solidFill>
              </a:rPr>
              <a:t>不一定彼此依赖或者相关</a:t>
            </a:r>
            <a:endParaRPr lang="en-US" altLang="zh-CN" sz="1400" dirty="0">
              <a:solidFill>
                <a:srgbClr val="FF0000"/>
              </a:solidFill>
            </a:endParaRPr>
          </a:p>
          <a:p>
            <a:pPr marL="0" indent="0">
              <a:lnSpc>
                <a:spcPct val="150000"/>
              </a:lnSpc>
            </a:pPr>
            <a:endParaRPr lang="en-US" altLang="zh-CN" sz="1400" dirty="0"/>
          </a:p>
          <a:p>
            <a:pPr marL="0" indent="0">
              <a:lnSpc>
                <a:spcPct val="150000"/>
              </a:lnSpc>
            </a:pPr>
            <a:endParaRPr lang="en-US" altLang="zh-CN" sz="1400" dirty="0"/>
          </a:p>
          <a:p>
            <a:pPr marL="0" indent="0">
              <a:lnSpc>
                <a:spcPct val="150000"/>
              </a:lnSpc>
            </a:pPr>
            <a:endParaRPr lang="en-US" altLang="zh-CN" sz="1400" dirty="0"/>
          </a:p>
          <a:p>
            <a:pPr>
              <a:lnSpc>
                <a:spcPct val="150000"/>
              </a:lnSpc>
              <a:buFont typeface="Wingdings" panose="05000000000000000000" pitchFamily="2" charset="2"/>
              <a:buChar char="Ø"/>
            </a:pPr>
            <a:endParaRPr lang="en-US" altLang="zh-CN" sz="1400" dirty="0">
              <a:solidFill>
                <a:srgbClr val="FF0000"/>
              </a:solidFill>
            </a:endParaRPr>
          </a:p>
          <a:p>
            <a:pPr>
              <a:lnSpc>
                <a:spcPct val="150000"/>
              </a:lnSpc>
            </a:pPr>
            <a:endParaRPr lang="en-US" altLang="zh-CN" sz="1400" b="1" dirty="0"/>
          </a:p>
        </p:txBody>
      </p:sp>
      <p:pic>
        <p:nvPicPr>
          <p:cNvPr id="7" name="Picture 9" descr="横线 副本"/>
          <p:cNvPicPr>
            <a:picLocks noChangeAspect="1" noChangeArrowheads="1"/>
          </p:cNvPicPr>
          <p:nvPr/>
        </p:nvPicPr>
        <p:blipFill>
          <a:blip r:embed="rId4"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什么是项目集和项目组合</a:t>
            </a:r>
            <a:r>
              <a:rPr lang="en-US" altLang="zh-CN" sz="2000" dirty="0">
                <a:solidFill>
                  <a:srgbClr val="FF9900"/>
                </a:solidFill>
                <a:latin typeface="+mn-ea"/>
                <a:ea typeface="+mn-ea"/>
              </a:rPr>
              <a:t>(P-11~P-15)</a:t>
            </a:r>
            <a:endParaRPr lang="zh-CN" altLang="en-US" sz="2000" dirty="0">
              <a:solidFill>
                <a:srgbClr val="FF9900"/>
              </a:solidFill>
              <a:latin typeface="+mn-ea"/>
              <a:ea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145006612"/>
              </p:ext>
            </p:extLst>
          </p:nvPr>
        </p:nvGraphicFramePr>
        <p:xfrm>
          <a:off x="611560" y="2358107"/>
          <a:ext cx="8352002" cy="23622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gridCol w="3095418">
                  <a:extLst>
                    <a:ext uri="{9D8B030D-6E8A-4147-A177-3AD203B41FA5}">
                      <a16:colId xmlns:a16="http://schemas.microsoft.com/office/drawing/2014/main" val="20003"/>
                    </a:ext>
                  </a:extLst>
                </a:gridCol>
              </a:tblGrid>
              <a:tr h="301387">
                <a:tc>
                  <a:txBody>
                    <a:bodyPr/>
                    <a:lstStyle/>
                    <a:p>
                      <a:endParaRPr lang="zh-CN" altLang="en-US" sz="1200" dirty="0"/>
                    </a:p>
                  </a:txBody>
                  <a:tcPr/>
                </a:tc>
                <a:tc>
                  <a:txBody>
                    <a:bodyPr/>
                    <a:lstStyle/>
                    <a:p>
                      <a:pPr algn="ctr"/>
                      <a:r>
                        <a:rPr lang="zh-CN" altLang="en-US" sz="1400" dirty="0"/>
                        <a:t>项目（单身狗）</a:t>
                      </a:r>
                    </a:p>
                  </a:txBody>
                  <a:tcPr anchor="ctr"/>
                </a:tc>
                <a:tc>
                  <a:txBody>
                    <a:bodyPr/>
                    <a:lstStyle/>
                    <a:p>
                      <a:pPr algn="ctr"/>
                      <a:r>
                        <a:rPr lang="zh-CN" altLang="en-US" sz="1400" dirty="0"/>
                        <a:t>项目集（家庭）</a:t>
                      </a:r>
                    </a:p>
                  </a:txBody>
                  <a:tcPr anchor="ctr"/>
                </a:tc>
                <a:tc>
                  <a:txBody>
                    <a:bodyPr/>
                    <a:lstStyle/>
                    <a:p>
                      <a:pPr algn="ctr"/>
                      <a:r>
                        <a:rPr lang="zh-CN" altLang="en-US" sz="1400" dirty="0"/>
                        <a:t>项目组合（国家）</a:t>
                      </a:r>
                    </a:p>
                  </a:txBody>
                  <a:tcPr anchor="ctr"/>
                </a:tc>
                <a:extLst>
                  <a:ext uri="{0D108BD9-81ED-4DB2-BD59-A6C34878D82A}">
                    <a16:rowId xmlns:a16="http://schemas.microsoft.com/office/drawing/2014/main" val="10000"/>
                  </a:ext>
                </a:extLst>
              </a:tr>
              <a:tr h="301387">
                <a:tc>
                  <a:txBody>
                    <a:bodyPr/>
                    <a:lstStyle/>
                    <a:p>
                      <a:pPr algn="ctr"/>
                      <a:r>
                        <a:rPr lang="zh-CN" altLang="en-US" sz="1400" b="1" dirty="0"/>
                        <a:t>包含</a:t>
                      </a:r>
                    </a:p>
                  </a:txBody>
                  <a:tcPr anchor="ctr"/>
                </a:tc>
                <a:tc>
                  <a:txBody>
                    <a:bodyPr/>
                    <a:lstStyle/>
                    <a:p>
                      <a:pPr algn="ctr"/>
                      <a:r>
                        <a:rPr lang="zh-CN" altLang="en-US" sz="1100" b="1" dirty="0"/>
                        <a:t>子项目、工作包、活动</a:t>
                      </a:r>
                    </a:p>
                  </a:txBody>
                  <a:tcPr anchor="ctr"/>
                </a:tc>
                <a:tc>
                  <a:txBody>
                    <a:bodyPr/>
                    <a:lstStyle/>
                    <a:p>
                      <a:pPr algn="ctr"/>
                      <a:r>
                        <a:rPr lang="zh-CN" altLang="en-US" sz="1100" b="1" dirty="0"/>
                        <a:t>子项目集、项目集活动、项目</a:t>
                      </a:r>
                    </a:p>
                  </a:txBody>
                  <a:tcPr anchor="ctr"/>
                </a:tc>
                <a:tc>
                  <a:txBody>
                    <a:bodyPr/>
                    <a:lstStyle/>
                    <a:p>
                      <a:pPr algn="ctr"/>
                      <a:r>
                        <a:rPr lang="zh-CN" altLang="en-US" sz="1100" b="1" dirty="0"/>
                        <a:t>子项目组合、运营工作、项目集、项目</a:t>
                      </a:r>
                    </a:p>
                  </a:txBody>
                  <a:tcPr anchor="ctr"/>
                </a:tc>
                <a:extLst>
                  <a:ext uri="{0D108BD9-81ED-4DB2-BD59-A6C34878D82A}">
                    <a16:rowId xmlns:a16="http://schemas.microsoft.com/office/drawing/2014/main" val="10001"/>
                  </a:ext>
                </a:extLst>
              </a:tr>
              <a:tr h="368585">
                <a:tc>
                  <a:txBody>
                    <a:bodyPr/>
                    <a:lstStyle/>
                    <a:p>
                      <a:pPr algn="ctr"/>
                      <a:r>
                        <a:rPr lang="zh-CN" altLang="en-US" sz="1400" b="1" dirty="0"/>
                        <a:t>管理重点</a:t>
                      </a:r>
                    </a:p>
                  </a:txBody>
                  <a:tcPr anchor="ctr"/>
                </a:tc>
                <a:tc>
                  <a:txBody>
                    <a:bodyPr/>
                    <a:lstStyle/>
                    <a:p>
                      <a:pPr algn="ctr"/>
                      <a:r>
                        <a:rPr lang="zh-CN" altLang="en-US" sz="1100" b="1" dirty="0">
                          <a:solidFill>
                            <a:srgbClr val="FF0000"/>
                          </a:solidFill>
                        </a:rPr>
                        <a:t>以“正确”的方式开展</a:t>
                      </a:r>
                      <a:r>
                        <a:rPr lang="zh-CN" altLang="en-US" sz="1100" b="1" dirty="0"/>
                        <a:t>项目</a:t>
                      </a:r>
                      <a:endParaRPr lang="en-US" altLang="zh-CN" sz="1100" b="1" dirty="0"/>
                    </a:p>
                    <a:p>
                      <a:pPr algn="ctr"/>
                      <a:r>
                        <a:rPr lang="zh-CN" altLang="en-US" sz="1100" b="1" dirty="0"/>
                        <a:t>项目本身的相互依赖关系</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b="1" dirty="0">
                          <a:solidFill>
                            <a:srgbClr val="FF0000"/>
                          </a:solidFill>
                        </a:rPr>
                        <a:t>以“正确”的方式开展</a:t>
                      </a:r>
                      <a:r>
                        <a:rPr lang="zh-CN" altLang="en-US" sz="1100" b="1" dirty="0"/>
                        <a:t>项目集</a:t>
                      </a:r>
                      <a:endParaRPr lang="en-US" altLang="zh-CN" sz="1100" b="1" dirty="0"/>
                    </a:p>
                    <a:p>
                      <a:pPr algn="ctr"/>
                      <a:r>
                        <a:rPr lang="zh-CN" altLang="en-US" sz="1100" b="1" dirty="0"/>
                        <a:t>项目集组成部分之间的</a:t>
                      </a:r>
                      <a:r>
                        <a:rPr lang="zh-CN" altLang="en-US" sz="1100" b="1" dirty="0">
                          <a:solidFill>
                            <a:srgbClr val="FF0000"/>
                          </a:solidFill>
                        </a:rPr>
                        <a:t>依赖关系</a:t>
                      </a:r>
                    </a:p>
                  </a:txBody>
                  <a:tcPr anchor="ctr"/>
                </a:tc>
                <a:tc>
                  <a:txBody>
                    <a:bodyPr/>
                    <a:lstStyle/>
                    <a:p>
                      <a:pPr algn="ctr"/>
                      <a:r>
                        <a:rPr lang="zh-CN" altLang="en-US" sz="1100" b="1" dirty="0">
                          <a:solidFill>
                            <a:srgbClr val="FF0000"/>
                          </a:solidFill>
                        </a:rPr>
                        <a:t>开展“正确”的</a:t>
                      </a:r>
                      <a:r>
                        <a:rPr lang="zh-CN" altLang="en-US" sz="1100" b="1" dirty="0"/>
                        <a:t>项目集和项目</a:t>
                      </a:r>
                      <a:endParaRPr lang="en-US" altLang="zh-CN" sz="1100" b="1" dirty="0"/>
                    </a:p>
                    <a:p>
                      <a:pPr algn="ctr"/>
                      <a:r>
                        <a:rPr lang="zh-CN" altLang="en-US" sz="1100" b="1" dirty="0"/>
                        <a:t>资源分配的</a:t>
                      </a:r>
                      <a:r>
                        <a:rPr lang="zh-CN" altLang="en-US" sz="1100" b="1" dirty="0">
                          <a:solidFill>
                            <a:srgbClr val="FF0000"/>
                          </a:solidFill>
                        </a:rPr>
                        <a:t>优先顺序</a:t>
                      </a:r>
                      <a:r>
                        <a:rPr lang="zh-CN" altLang="en-US" sz="1100" b="1" dirty="0"/>
                        <a:t>、与</a:t>
                      </a:r>
                      <a:r>
                        <a:rPr lang="zh-CN" altLang="en-US" sz="1100" b="1" dirty="0">
                          <a:solidFill>
                            <a:srgbClr val="FF0000"/>
                          </a:solidFill>
                        </a:rPr>
                        <a:t>组织战略</a:t>
                      </a:r>
                      <a:r>
                        <a:rPr lang="zh-CN" altLang="en-US" sz="1100" b="1" dirty="0"/>
                        <a:t>协调一致、</a:t>
                      </a:r>
                      <a:r>
                        <a:rPr lang="zh-CN" altLang="en-US" sz="1100" b="1" dirty="0">
                          <a:solidFill>
                            <a:srgbClr val="FF0000"/>
                          </a:solidFill>
                        </a:rPr>
                        <a:t>共享资源</a:t>
                      </a:r>
                      <a:endParaRPr lang="en-US" altLang="zh-CN" sz="1100" b="1" dirty="0">
                        <a:solidFill>
                          <a:srgbClr val="FF0000"/>
                        </a:solidFill>
                      </a:endParaRPr>
                    </a:p>
                  </a:txBody>
                  <a:tcPr anchor="ctr"/>
                </a:tc>
                <a:extLst>
                  <a:ext uri="{0D108BD9-81ED-4DB2-BD59-A6C34878D82A}">
                    <a16:rowId xmlns:a16="http://schemas.microsoft.com/office/drawing/2014/main" val="10002"/>
                  </a:ext>
                </a:extLst>
              </a:tr>
              <a:tr h="301387">
                <a:tc>
                  <a:txBody>
                    <a:bodyPr/>
                    <a:lstStyle/>
                    <a:p>
                      <a:pPr algn="ctr"/>
                      <a:r>
                        <a:rPr lang="zh-CN" altLang="en-US" sz="1400" b="1" dirty="0"/>
                        <a:t>具体措施</a:t>
                      </a:r>
                    </a:p>
                  </a:txBody>
                  <a:tcPr anchor="ctr"/>
                </a:tc>
                <a:tc>
                  <a:txBody>
                    <a:bodyPr/>
                    <a:lstStyle/>
                    <a:p>
                      <a:pPr algn="ctr"/>
                      <a:r>
                        <a:rPr lang="zh-CN" altLang="en-US" sz="1100" b="1" dirty="0"/>
                        <a:t>通过制定和实施计划来完成既定的项目范围</a:t>
                      </a:r>
                    </a:p>
                  </a:txBody>
                  <a:tcPr anchor="ctr"/>
                </a:tc>
                <a:tc>
                  <a:txBody>
                    <a:bodyPr/>
                    <a:lstStyle/>
                    <a:p>
                      <a:pPr algn="ctr"/>
                      <a:r>
                        <a:rPr lang="zh-CN" altLang="en-US" sz="1100" b="1" dirty="0"/>
                        <a:t>解决资源制约、处理变更管理、管理风险、分配预算</a:t>
                      </a:r>
                    </a:p>
                  </a:txBody>
                  <a:tcPr anchor="ctr"/>
                </a:tc>
                <a:tc>
                  <a:txBody>
                    <a:bodyPr/>
                    <a:lstStyle/>
                    <a:p>
                      <a:pPr algn="ctr"/>
                      <a:r>
                        <a:rPr lang="zh-CN" altLang="en-US" sz="1100" b="1" dirty="0"/>
                        <a:t>指导组织的投资决策、选择项目集与项目的</a:t>
                      </a:r>
                      <a:r>
                        <a:rPr lang="zh-CN" altLang="en-US" sz="1100" b="1" dirty="0">
                          <a:solidFill>
                            <a:srgbClr val="FF0000"/>
                          </a:solidFill>
                        </a:rPr>
                        <a:t>最佳组合</a:t>
                      </a:r>
                      <a:r>
                        <a:rPr lang="zh-CN" altLang="en-US" sz="1100" b="1" dirty="0"/>
                        <a:t>方式、提高实现预期</a:t>
                      </a:r>
                      <a:r>
                        <a:rPr lang="zh-CN" altLang="en-US" sz="1100" b="1" dirty="0">
                          <a:solidFill>
                            <a:srgbClr val="FF0000"/>
                          </a:solidFill>
                        </a:rPr>
                        <a:t>投资</a:t>
                      </a:r>
                      <a:r>
                        <a:rPr lang="zh-CN" altLang="en-US" sz="1100" b="1" dirty="0"/>
                        <a:t>回报的可能性。</a:t>
                      </a:r>
                    </a:p>
                  </a:txBody>
                  <a:tcPr anchor="ctr"/>
                </a:tc>
                <a:extLst>
                  <a:ext uri="{0D108BD9-81ED-4DB2-BD59-A6C34878D82A}">
                    <a16:rowId xmlns:a16="http://schemas.microsoft.com/office/drawing/2014/main" val="10003"/>
                  </a:ext>
                </a:extLst>
              </a:tr>
              <a:tr h="301387">
                <a:tc>
                  <a:txBody>
                    <a:bodyPr/>
                    <a:lstStyle/>
                    <a:p>
                      <a:pPr algn="ctr"/>
                      <a:r>
                        <a:rPr lang="zh-CN" altLang="en-US" sz="1400" b="1" dirty="0"/>
                        <a:t>成功标准</a:t>
                      </a:r>
                    </a:p>
                  </a:txBody>
                  <a:tcPr anchor="ctr"/>
                </a:tc>
                <a:tc>
                  <a:txBody>
                    <a:bodyPr/>
                    <a:lstStyle/>
                    <a:p>
                      <a:pPr algn="ctr"/>
                      <a:r>
                        <a:rPr lang="zh-CN" altLang="en-US" sz="1100" b="1" dirty="0"/>
                        <a:t>以产品、项目的质量、进度、预算达成度、</a:t>
                      </a:r>
                      <a:r>
                        <a:rPr lang="zh-CN" altLang="en-US" sz="1100" b="1" dirty="0">
                          <a:solidFill>
                            <a:srgbClr val="FF0000"/>
                          </a:solidFill>
                        </a:rPr>
                        <a:t>客户满意度</a:t>
                      </a:r>
                      <a:r>
                        <a:rPr lang="zh-CN" altLang="en-US" sz="1100" b="1" kern="1200" dirty="0">
                          <a:solidFill>
                            <a:schemeClr val="dk1"/>
                          </a:solidFill>
                          <a:latin typeface="+mn-lt"/>
                          <a:ea typeface="+mn-ea"/>
                          <a:cs typeface="+mn-cs"/>
                        </a:rPr>
                        <a:t>衡量</a:t>
                      </a:r>
                    </a:p>
                  </a:txBody>
                  <a:tcPr anchor="ctr"/>
                </a:tc>
                <a:tc>
                  <a:txBody>
                    <a:bodyPr/>
                    <a:lstStyle/>
                    <a:p>
                      <a:pPr algn="ctr"/>
                      <a:r>
                        <a:rPr lang="zh-CN" altLang="en-US" sz="1100" b="1" dirty="0"/>
                        <a:t>以项目集</a:t>
                      </a:r>
                      <a:r>
                        <a:rPr lang="zh-CN" altLang="en-US" sz="1100" b="1" dirty="0">
                          <a:solidFill>
                            <a:srgbClr val="FF0000"/>
                          </a:solidFill>
                        </a:rPr>
                        <a:t>向组织交付预期效益的能力及交付效率和效果</a:t>
                      </a:r>
                      <a:r>
                        <a:rPr lang="zh-CN" altLang="en-US" sz="1100" b="1" dirty="0"/>
                        <a:t>衡量</a:t>
                      </a:r>
                    </a:p>
                  </a:txBody>
                  <a:tcPr anchor="ctr"/>
                </a:tc>
                <a:tc>
                  <a:txBody>
                    <a:bodyPr/>
                    <a:lstStyle/>
                    <a:p>
                      <a:pPr algn="ctr"/>
                      <a:r>
                        <a:rPr lang="zh-CN" altLang="en-US" sz="1100" b="1" dirty="0"/>
                        <a:t>以项目组合的</a:t>
                      </a:r>
                      <a:r>
                        <a:rPr lang="zh-CN" altLang="en-US" sz="1100" b="1" dirty="0">
                          <a:solidFill>
                            <a:srgbClr val="FF0000"/>
                          </a:solidFill>
                        </a:rPr>
                        <a:t>总体投资效果</a:t>
                      </a:r>
                      <a:r>
                        <a:rPr lang="zh-CN" altLang="en-US" sz="1100" b="1" dirty="0"/>
                        <a:t>和</a:t>
                      </a:r>
                      <a:r>
                        <a:rPr lang="zh-CN" altLang="en-US" sz="1100" b="1" dirty="0">
                          <a:solidFill>
                            <a:srgbClr val="FF0000"/>
                          </a:solidFill>
                        </a:rPr>
                        <a:t>实现的效益</a:t>
                      </a:r>
                      <a:r>
                        <a:rPr lang="zh-CN" altLang="en-US" sz="1100" b="1" dirty="0"/>
                        <a:t>来衡量</a:t>
                      </a:r>
                    </a:p>
                  </a:txBody>
                  <a:tcPr anchor="ctr"/>
                </a:tc>
                <a:extLst>
                  <a:ext uri="{0D108BD9-81ED-4DB2-BD59-A6C34878D82A}">
                    <a16:rowId xmlns:a16="http://schemas.microsoft.com/office/drawing/2014/main" val="10004"/>
                  </a:ext>
                </a:extLst>
              </a:tr>
              <a:tr h="301387">
                <a:tc>
                  <a:txBody>
                    <a:bodyPr/>
                    <a:lstStyle/>
                    <a:p>
                      <a:pPr algn="ctr"/>
                      <a:r>
                        <a:rPr lang="zh-CN" altLang="en-US" sz="1400" b="1" dirty="0"/>
                        <a:t>范围</a:t>
                      </a:r>
                    </a:p>
                  </a:txBody>
                  <a:tcPr anchor="ctr"/>
                </a:tc>
                <a:tc>
                  <a:txBody>
                    <a:bodyPr/>
                    <a:lstStyle/>
                    <a:p>
                      <a:pPr algn="ctr"/>
                      <a:r>
                        <a:rPr lang="zh-CN" altLang="en-US" sz="1100" b="1" dirty="0"/>
                        <a:t>有明确目标，</a:t>
                      </a:r>
                      <a:r>
                        <a:rPr lang="zh-CN" altLang="en-US" sz="1100" b="1" dirty="0">
                          <a:solidFill>
                            <a:srgbClr val="FF0000"/>
                          </a:solidFill>
                        </a:rPr>
                        <a:t>范围渐进明细</a:t>
                      </a:r>
                    </a:p>
                  </a:txBody>
                  <a:tcPr anchor="ctr"/>
                </a:tc>
                <a:tc>
                  <a:txBody>
                    <a:bodyPr/>
                    <a:lstStyle/>
                    <a:p>
                      <a:pPr algn="ctr"/>
                      <a:r>
                        <a:rPr lang="zh-CN" altLang="en-US" sz="1100" b="1" dirty="0"/>
                        <a:t>范围更大，能提供更显著利益</a:t>
                      </a:r>
                    </a:p>
                  </a:txBody>
                  <a:tcPr anchor="ctr"/>
                </a:tc>
                <a:tc>
                  <a:txBody>
                    <a:bodyPr/>
                    <a:lstStyle/>
                    <a:p>
                      <a:pPr algn="ctr"/>
                      <a:r>
                        <a:rPr lang="zh-CN" altLang="en-US" sz="1100" b="1" dirty="0">
                          <a:solidFill>
                            <a:srgbClr val="FF0000"/>
                          </a:solidFill>
                        </a:rPr>
                        <a:t>因组织战略目标的变化而变化</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92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457200" y="125858"/>
            <a:ext cx="6275040" cy="325635"/>
          </a:xfrm>
          <a:prstGeom prst="rect">
            <a:avLst/>
          </a:prstGeom>
        </p:spPr>
        <p:txBody>
          <a:bodyPr>
            <a:noAutofit/>
          </a:bodyPr>
          <a:lstStyle/>
          <a:p>
            <a:r>
              <a:rPr lang="zh-CN" altLang="en-US" sz="2000" dirty="0"/>
              <a:t>第</a:t>
            </a:r>
            <a:r>
              <a:rPr lang="en-US" altLang="zh-CN" sz="2000" dirty="0"/>
              <a:t>1</a:t>
            </a:r>
            <a:r>
              <a:rPr lang="zh-CN" altLang="en-US" sz="2000" dirty="0"/>
              <a:t>章 引论</a:t>
            </a:r>
          </a:p>
        </p:txBody>
      </p:sp>
      <p:sp>
        <p:nvSpPr>
          <p:cNvPr id="5" name="内容占位符 4"/>
          <p:cNvSpPr>
            <a:spLocks noGrp="1"/>
          </p:cNvSpPr>
          <p:nvPr>
            <p:ph idx="4294967295"/>
          </p:nvPr>
        </p:nvSpPr>
        <p:spPr>
          <a:xfrm>
            <a:off x="518864" y="790984"/>
            <a:ext cx="8229600" cy="1423107"/>
          </a:xfrm>
          <a:prstGeom prst="rect">
            <a:avLst/>
          </a:prstGeom>
        </p:spPr>
        <p:txBody>
          <a:bodyPr>
            <a:noAutofit/>
          </a:bodyPr>
          <a:lstStyle/>
          <a:p>
            <a:pPr>
              <a:lnSpc>
                <a:spcPct val="150000"/>
              </a:lnSpc>
              <a:buBlip>
                <a:blip r:embed="rId2"/>
              </a:buBlip>
            </a:pPr>
            <a:r>
              <a:rPr lang="zh-CN" altLang="en-US" sz="1400" b="1" dirty="0"/>
              <a:t>运营</a:t>
            </a:r>
            <a:r>
              <a:rPr lang="en-US" altLang="zh-CN" sz="1400" dirty="0"/>
              <a:t>----</a:t>
            </a:r>
            <a:r>
              <a:rPr lang="zh-CN" altLang="en-US" sz="1400" dirty="0"/>
              <a:t>是一种生产</a:t>
            </a:r>
            <a:r>
              <a:rPr lang="zh-CN" altLang="en-US" sz="1400" dirty="0">
                <a:solidFill>
                  <a:srgbClr val="FF0000"/>
                </a:solidFill>
              </a:rPr>
              <a:t>重复性</a:t>
            </a:r>
            <a:r>
              <a:rPr lang="zh-CN" altLang="en-US" sz="1400" dirty="0"/>
              <a:t>结果的</a:t>
            </a:r>
            <a:r>
              <a:rPr lang="zh-CN" altLang="en-US" sz="1400" dirty="0">
                <a:solidFill>
                  <a:srgbClr val="FF0000"/>
                </a:solidFill>
              </a:rPr>
              <a:t>持续性</a:t>
            </a:r>
            <a:r>
              <a:rPr lang="zh-CN" altLang="en-US" sz="1400" dirty="0"/>
              <a:t>工作。</a:t>
            </a:r>
            <a:endParaRPr lang="en-US" altLang="zh-CN" sz="1400" b="1" dirty="0"/>
          </a:p>
          <a:p>
            <a:pPr>
              <a:lnSpc>
                <a:spcPct val="150000"/>
              </a:lnSpc>
              <a:buFont typeface="Wingdings" panose="05000000000000000000" pitchFamily="2" charset="2"/>
              <a:buChar char="u"/>
            </a:pPr>
            <a:r>
              <a:rPr lang="zh-CN" altLang="en-US" sz="1400" dirty="0">
                <a:solidFill>
                  <a:srgbClr val="FF0000"/>
                </a:solidFill>
              </a:rPr>
              <a:t>项目往往来自运营</a:t>
            </a:r>
            <a:r>
              <a:rPr lang="zh-CN" altLang="en-US" sz="1400" dirty="0"/>
              <a:t>，又</a:t>
            </a:r>
            <a:r>
              <a:rPr lang="zh-CN" altLang="en-US" sz="1400" dirty="0">
                <a:solidFill>
                  <a:srgbClr val="FF0000"/>
                </a:solidFill>
              </a:rPr>
              <a:t>服务于运营</a:t>
            </a:r>
            <a:r>
              <a:rPr lang="zh-CN" altLang="en-US" sz="1400" dirty="0"/>
              <a:t>；</a:t>
            </a:r>
            <a:endParaRPr lang="en-US" altLang="zh-CN" sz="1400" dirty="0"/>
          </a:p>
          <a:p>
            <a:pPr>
              <a:lnSpc>
                <a:spcPct val="150000"/>
              </a:lnSpc>
              <a:buFont typeface="Wingdings" panose="05000000000000000000" pitchFamily="2" charset="2"/>
              <a:buChar char="u"/>
            </a:pPr>
            <a:r>
              <a:rPr lang="zh-CN" altLang="en-US" sz="1400" dirty="0"/>
              <a:t>项目与运营会在产品生命周期的不同时点交叉。在每个交叉点，可交付成果及知识在项目与运营之间转移，以完成工作交接。</a:t>
            </a:r>
            <a:endParaRPr lang="en-US" altLang="zh-CN" sz="1400" dirty="0"/>
          </a:p>
          <a:p>
            <a:pPr>
              <a:lnSpc>
                <a:spcPct val="150000"/>
              </a:lnSpc>
              <a:buFont typeface="Wingdings" panose="05000000000000000000" pitchFamily="2" charset="2"/>
              <a:buChar char="Ø"/>
            </a:pPr>
            <a:endParaRPr lang="en-US" altLang="zh-CN" sz="1400" dirty="0">
              <a:solidFill>
                <a:srgbClr val="FF0000"/>
              </a:solidFill>
            </a:endParaRPr>
          </a:p>
          <a:p>
            <a:pPr>
              <a:lnSpc>
                <a:spcPct val="150000"/>
              </a:lnSpc>
            </a:pPr>
            <a:endParaRPr lang="en-US" altLang="zh-CN" sz="1400" b="1" dirty="0"/>
          </a:p>
        </p:txBody>
      </p:sp>
      <p:pic>
        <p:nvPicPr>
          <p:cNvPr id="7" name="Picture 9" descr="横线 副本"/>
          <p:cNvPicPr>
            <a:picLocks noChangeAspect="1" noChangeArrowheads="1"/>
          </p:cNvPicPr>
          <p:nvPr/>
        </p:nvPicPr>
        <p:blipFill>
          <a:blip r:embed="rId3" cstate="print"/>
          <a:srcRect/>
          <a:stretch>
            <a:fillRect/>
          </a:stretch>
        </p:blipFill>
        <p:spPr bwMode="auto">
          <a:xfrm>
            <a:off x="323528" y="485899"/>
            <a:ext cx="6421237" cy="83656"/>
          </a:xfrm>
          <a:prstGeom prst="rect">
            <a:avLst/>
          </a:prstGeom>
          <a:noFill/>
          <a:ln w="9525">
            <a:noFill/>
            <a:miter lim="800000"/>
            <a:headEnd/>
            <a:tailEnd/>
          </a:ln>
        </p:spPr>
      </p:pic>
      <p:sp>
        <p:nvSpPr>
          <p:cNvPr id="10" name="标题 3"/>
          <p:cNvSpPr txBox="1">
            <a:spLocks/>
          </p:cNvSpPr>
          <p:nvPr/>
        </p:nvSpPr>
        <p:spPr>
          <a:xfrm>
            <a:off x="457200" y="55790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什么是运营</a:t>
            </a:r>
            <a:r>
              <a:rPr lang="en-US" altLang="zh-CN" sz="2000" dirty="0">
                <a:solidFill>
                  <a:srgbClr val="FF9900"/>
                </a:solidFill>
                <a:latin typeface="+mn-ea"/>
                <a:ea typeface="+mn-ea"/>
              </a:rPr>
              <a:t>(P-16)</a:t>
            </a:r>
            <a:endParaRPr lang="zh-CN" altLang="en-US" sz="2000" dirty="0">
              <a:solidFill>
                <a:srgbClr val="FF9900"/>
              </a:solidFill>
              <a:latin typeface="+mn-ea"/>
              <a:ea typeface="+mn-ea"/>
            </a:endParaRPr>
          </a:p>
        </p:txBody>
      </p:sp>
      <p:sp>
        <p:nvSpPr>
          <p:cNvPr id="15" name="标题 3"/>
          <p:cNvSpPr txBox="1">
            <a:spLocks/>
          </p:cNvSpPr>
          <p:nvPr/>
        </p:nvSpPr>
        <p:spPr>
          <a:xfrm>
            <a:off x="467544" y="2286099"/>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项目与运营的异同</a:t>
            </a:r>
          </a:p>
        </p:txBody>
      </p:sp>
      <p:graphicFrame>
        <p:nvGraphicFramePr>
          <p:cNvPr id="2" name="表格 1"/>
          <p:cNvGraphicFramePr>
            <a:graphicFrameLocks noGrp="1"/>
          </p:cNvGraphicFramePr>
          <p:nvPr>
            <p:extLst>
              <p:ext uri="{D42A27DB-BD31-4B8C-83A1-F6EECF244321}">
                <p14:modId xmlns:p14="http://schemas.microsoft.com/office/powerpoint/2010/main" val="2909052199"/>
              </p:ext>
            </p:extLst>
          </p:nvPr>
        </p:nvGraphicFramePr>
        <p:xfrm>
          <a:off x="611560" y="2574131"/>
          <a:ext cx="8280920" cy="1219200"/>
        </p:xfrm>
        <a:graphic>
          <a:graphicData uri="http://schemas.openxmlformats.org/drawingml/2006/table">
            <a:tbl>
              <a:tblPr firstRow="1" bandRow="1">
                <a:tableStyleId>{5C22544A-7EE6-4342-B048-85BDC9FD1C3A}</a:tableStyleId>
              </a:tblPr>
              <a:tblGrid>
                <a:gridCol w="1035115">
                  <a:extLst>
                    <a:ext uri="{9D8B030D-6E8A-4147-A177-3AD203B41FA5}">
                      <a16:colId xmlns:a16="http://schemas.microsoft.com/office/drawing/2014/main" val="20000"/>
                    </a:ext>
                  </a:extLst>
                </a:gridCol>
                <a:gridCol w="1035115">
                  <a:extLst>
                    <a:ext uri="{9D8B030D-6E8A-4147-A177-3AD203B41FA5}">
                      <a16:colId xmlns:a16="http://schemas.microsoft.com/office/drawing/2014/main" val="20001"/>
                    </a:ext>
                  </a:extLst>
                </a:gridCol>
                <a:gridCol w="1035115">
                  <a:extLst>
                    <a:ext uri="{9D8B030D-6E8A-4147-A177-3AD203B41FA5}">
                      <a16:colId xmlns:a16="http://schemas.microsoft.com/office/drawing/2014/main" val="20002"/>
                    </a:ext>
                  </a:extLst>
                </a:gridCol>
                <a:gridCol w="1035115">
                  <a:extLst>
                    <a:ext uri="{9D8B030D-6E8A-4147-A177-3AD203B41FA5}">
                      <a16:colId xmlns:a16="http://schemas.microsoft.com/office/drawing/2014/main" val="20003"/>
                    </a:ext>
                  </a:extLst>
                </a:gridCol>
                <a:gridCol w="1035115">
                  <a:extLst>
                    <a:ext uri="{9D8B030D-6E8A-4147-A177-3AD203B41FA5}">
                      <a16:colId xmlns:a16="http://schemas.microsoft.com/office/drawing/2014/main" val="20004"/>
                    </a:ext>
                  </a:extLst>
                </a:gridCol>
                <a:gridCol w="1035115">
                  <a:extLst>
                    <a:ext uri="{9D8B030D-6E8A-4147-A177-3AD203B41FA5}">
                      <a16:colId xmlns:a16="http://schemas.microsoft.com/office/drawing/2014/main" val="20005"/>
                    </a:ext>
                  </a:extLst>
                </a:gridCol>
                <a:gridCol w="1035115">
                  <a:extLst>
                    <a:ext uri="{9D8B030D-6E8A-4147-A177-3AD203B41FA5}">
                      <a16:colId xmlns:a16="http://schemas.microsoft.com/office/drawing/2014/main" val="20006"/>
                    </a:ext>
                  </a:extLst>
                </a:gridCol>
                <a:gridCol w="1035115">
                  <a:extLst>
                    <a:ext uri="{9D8B030D-6E8A-4147-A177-3AD203B41FA5}">
                      <a16:colId xmlns:a16="http://schemas.microsoft.com/office/drawing/2014/main" val="20007"/>
                    </a:ext>
                  </a:extLst>
                </a:gridCol>
              </a:tblGrid>
              <a:tr h="166574">
                <a:tc>
                  <a:txBody>
                    <a:bodyPr/>
                    <a:lstStyle/>
                    <a:p>
                      <a:endParaRPr lang="zh-CN" altLang="en-US" dirty="0"/>
                    </a:p>
                  </a:txBody>
                  <a:tcPr>
                    <a:lnR w="19050" cap="flat" cmpd="sng" algn="ctr">
                      <a:solidFill>
                        <a:schemeClr val="tx2">
                          <a:lumMod val="60000"/>
                          <a:lumOff val="40000"/>
                        </a:schemeClr>
                      </a:solidFill>
                      <a:prstDash val="solid"/>
                      <a:round/>
                      <a:headEnd type="none" w="med" len="med"/>
                      <a:tailEnd type="none" w="med" len="med"/>
                    </a:lnR>
                  </a:tcPr>
                </a:tc>
                <a:tc gridSpan="4">
                  <a:txBody>
                    <a:bodyPr/>
                    <a:lstStyle/>
                    <a:p>
                      <a:pPr algn="ctr"/>
                      <a:r>
                        <a:rPr lang="zh-CN" altLang="en-US" dirty="0"/>
                        <a:t>不同点</a:t>
                      </a:r>
                    </a:p>
                  </a:txBody>
                  <a:tcPr>
                    <a:lnL w="19050" cap="flat" cmpd="sng" algn="ctr">
                      <a:solidFill>
                        <a:schemeClr val="tx2">
                          <a:lumMod val="60000"/>
                          <a:lumOff val="40000"/>
                        </a:schemeClr>
                      </a:solidFill>
                      <a:prstDash val="solid"/>
                      <a:round/>
                      <a:headEnd type="none" w="med" len="med"/>
                      <a:tailEnd type="none" w="med" len="med"/>
                    </a:lnL>
                    <a:lnR w="19050" cap="flat" cmpd="sng" algn="ctr">
                      <a:solidFill>
                        <a:schemeClr val="tx2">
                          <a:lumMod val="60000"/>
                          <a:lumOff val="40000"/>
                        </a:schemeClr>
                      </a:solidFill>
                      <a:prstDash val="solid"/>
                      <a:round/>
                      <a:headEnd type="none" w="med" len="med"/>
                      <a:tailEnd type="none" w="med" len="med"/>
                    </a:lnR>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dirty="0"/>
                        <a:t>相同点</a:t>
                      </a:r>
                    </a:p>
                  </a:txBody>
                  <a:tcPr>
                    <a:lnL w="19050" cap="flat" cmpd="sng" algn="ctr">
                      <a:solidFill>
                        <a:schemeClr val="tx2">
                          <a:lumMod val="60000"/>
                          <a:lumOff val="40000"/>
                        </a:schemeClr>
                      </a:solidFill>
                      <a:prstDash val="solid"/>
                      <a:round/>
                      <a:headEnd type="none" w="med" len="med"/>
                      <a:tailEnd type="none" w="med" len="med"/>
                    </a:ln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166574">
                <a:tc>
                  <a:txBody>
                    <a:bodyPr/>
                    <a:lstStyle/>
                    <a:p>
                      <a:r>
                        <a:rPr lang="zh-CN" altLang="en-US" sz="1800" b="1" dirty="0"/>
                        <a:t>项目</a:t>
                      </a:r>
                    </a:p>
                  </a:txBody>
                  <a:tcPr>
                    <a:lnR w="19050" cap="flat" cmpd="sng" algn="ctr">
                      <a:solidFill>
                        <a:schemeClr val="tx2">
                          <a:lumMod val="60000"/>
                          <a:lumOff val="40000"/>
                        </a:schemeClr>
                      </a:solidFill>
                      <a:prstDash val="solid"/>
                      <a:round/>
                      <a:headEnd type="none" w="med" len="med"/>
                      <a:tailEnd type="none" w="med" len="med"/>
                    </a:lnR>
                  </a:tcPr>
                </a:tc>
                <a:tc>
                  <a:txBody>
                    <a:bodyPr/>
                    <a:lstStyle/>
                    <a:p>
                      <a:r>
                        <a:rPr lang="zh-CN" altLang="en-US" sz="1100" b="1" dirty="0"/>
                        <a:t>一次性</a:t>
                      </a:r>
                      <a:endParaRPr lang="en-US" altLang="zh-CN" sz="1100" b="1" dirty="0"/>
                    </a:p>
                    <a:p>
                      <a:r>
                        <a:rPr lang="zh-CN" altLang="en-US" sz="1100" b="1" dirty="0"/>
                        <a:t>创新活动</a:t>
                      </a:r>
                    </a:p>
                  </a:txBody>
                  <a:tcPr>
                    <a:lnL w="19050" cap="flat" cmpd="sng" algn="ctr">
                      <a:solidFill>
                        <a:schemeClr val="tx2">
                          <a:lumMod val="60000"/>
                          <a:lumOff val="40000"/>
                        </a:schemeClr>
                      </a:solidFill>
                      <a:prstDash val="solid"/>
                      <a:round/>
                      <a:headEnd type="none" w="med" len="med"/>
                      <a:tailEnd type="none" w="med" len="med"/>
                    </a:lnL>
                  </a:tcPr>
                </a:tc>
                <a:tc>
                  <a:txBody>
                    <a:bodyPr/>
                    <a:lstStyle/>
                    <a:p>
                      <a:r>
                        <a:rPr lang="zh-CN" altLang="en-US" sz="1100" b="1" dirty="0"/>
                        <a:t>达到目标</a:t>
                      </a:r>
                      <a:endParaRPr lang="en-US" altLang="zh-CN" sz="1100" b="1" dirty="0"/>
                    </a:p>
                    <a:p>
                      <a:r>
                        <a:rPr lang="zh-CN" altLang="en-US" sz="1100" b="1" dirty="0"/>
                        <a:t>结束</a:t>
                      </a:r>
                    </a:p>
                  </a:txBody>
                  <a:tcPr/>
                </a:tc>
                <a:tc>
                  <a:txBody>
                    <a:bodyPr/>
                    <a:lstStyle/>
                    <a:p>
                      <a:r>
                        <a:rPr lang="zh-CN" altLang="en-US" sz="1100" b="1" dirty="0"/>
                        <a:t>创造独特成果</a:t>
                      </a:r>
                    </a:p>
                  </a:txBody>
                  <a:tcPr/>
                </a:tc>
                <a:tc>
                  <a:txBody>
                    <a:bodyPr/>
                    <a:lstStyle/>
                    <a:p>
                      <a:r>
                        <a:rPr lang="zh-CN" altLang="en-US" sz="1100" b="1" dirty="0"/>
                        <a:t>过程充满风险</a:t>
                      </a:r>
                    </a:p>
                  </a:txBody>
                  <a:tcPr>
                    <a:lnR w="19050" cap="flat" cmpd="sng" algn="ctr">
                      <a:solidFill>
                        <a:schemeClr val="tx2">
                          <a:lumMod val="60000"/>
                          <a:lumOff val="40000"/>
                        </a:schemeClr>
                      </a:solidFill>
                      <a:prstDash val="solid"/>
                      <a:round/>
                      <a:headEnd type="none" w="med" len="med"/>
                      <a:tailEnd type="none" w="med" len="med"/>
                    </a:lnR>
                  </a:tcPr>
                </a:tc>
                <a:tc rowSpan="2">
                  <a:txBody>
                    <a:bodyPr/>
                    <a:lstStyle/>
                    <a:p>
                      <a:pPr algn="ctr"/>
                      <a:endParaRPr lang="en-US" altLang="zh-CN" sz="1100" b="1" dirty="0"/>
                    </a:p>
                    <a:p>
                      <a:pPr algn="ctr"/>
                      <a:endParaRPr lang="en-US" altLang="zh-CN" sz="1100" b="1" dirty="0"/>
                    </a:p>
                    <a:p>
                      <a:pPr algn="ctr"/>
                      <a:r>
                        <a:rPr lang="zh-CN" altLang="en-US" sz="1100" b="1" dirty="0"/>
                        <a:t>都需人员实施</a:t>
                      </a:r>
                    </a:p>
                  </a:txBody>
                  <a:tcPr>
                    <a:lnL w="19050" cap="flat" cmpd="sng" algn="ctr">
                      <a:solidFill>
                        <a:schemeClr val="tx2">
                          <a:lumMod val="60000"/>
                          <a:lumOff val="40000"/>
                        </a:schemeClr>
                      </a:solidFill>
                      <a:prstDash val="solid"/>
                      <a:round/>
                      <a:headEnd type="none" w="med" len="med"/>
                      <a:tailEnd type="none" w="med" len="med"/>
                    </a:lnL>
                  </a:tcPr>
                </a:tc>
                <a:tc rowSpan="2">
                  <a:txBody>
                    <a:bodyPr/>
                    <a:lstStyle/>
                    <a:p>
                      <a:pPr algn="ctr"/>
                      <a:endParaRPr lang="en-US" altLang="zh-CN" sz="1100" b="1" dirty="0"/>
                    </a:p>
                    <a:p>
                      <a:pPr algn="ctr"/>
                      <a:endParaRPr lang="en-US" altLang="zh-CN" sz="1100" b="1" dirty="0"/>
                    </a:p>
                    <a:p>
                      <a:pPr algn="ctr"/>
                      <a:r>
                        <a:rPr lang="zh-CN" altLang="en-US" sz="1100" b="1" dirty="0"/>
                        <a:t>都受资源限制</a:t>
                      </a:r>
                    </a:p>
                  </a:txBody>
                  <a:tcPr/>
                </a:tc>
                <a:tc rowSpan="2">
                  <a:txBody>
                    <a:bodyPr/>
                    <a:lstStyle/>
                    <a:p>
                      <a:pPr algn="ctr"/>
                      <a:endParaRPr lang="en-US" altLang="zh-CN" sz="1100" b="1" dirty="0"/>
                    </a:p>
                    <a:p>
                      <a:pPr algn="ctr"/>
                      <a:r>
                        <a:rPr lang="zh-CN" altLang="en-US" sz="1100" b="1" dirty="0"/>
                        <a:t>都需计划、执行和监控</a:t>
                      </a:r>
                    </a:p>
                  </a:txBody>
                  <a:tcPr/>
                </a:tc>
                <a:extLst>
                  <a:ext uri="{0D108BD9-81ED-4DB2-BD59-A6C34878D82A}">
                    <a16:rowId xmlns:a16="http://schemas.microsoft.com/office/drawing/2014/main" val="10001"/>
                  </a:ext>
                </a:extLst>
              </a:tr>
              <a:tr h="166574">
                <a:tc>
                  <a:txBody>
                    <a:bodyPr/>
                    <a:lstStyle/>
                    <a:p>
                      <a:r>
                        <a:rPr lang="zh-CN" altLang="en-US" sz="1800" b="1" dirty="0"/>
                        <a:t>运营</a:t>
                      </a:r>
                    </a:p>
                  </a:txBody>
                  <a:tcPr>
                    <a:lnR w="19050" cap="flat" cmpd="sng" algn="ctr">
                      <a:solidFill>
                        <a:schemeClr val="tx2">
                          <a:lumMod val="60000"/>
                          <a:lumOff val="40000"/>
                        </a:schemeClr>
                      </a:solidFill>
                      <a:prstDash val="solid"/>
                      <a:round/>
                      <a:headEnd type="none" w="med" len="med"/>
                      <a:tailEnd type="none" w="med" len="med"/>
                    </a:lnR>
                  </a:tcPr>
                </a:tc>
                <a:tc>
                  <a:txBody>
                    <a:bodyPr/>
                    <a:lstStyle/>
                    <a:p>
                      <a:r>
                        <a:rPr lang="zh-CN" altLang="en-US" sz="1100" b="1" dirty="0"/>
                        <a:t>持续性</a:t>
                      </a:r>
                      <a:endParaRPr lang="en-US" altLang="zh-CN" sz="1100" b="1" dirty="0"/>
                    </a:p>
                    <a:p>
                      <a:r>
                        <a:rPr lang="zh-CN" altLang="en-US" sz="1100" b="1" dirty="0"/>
                        <a:t>重复活动</a:t>
                      </a:r>
                    </a:p>
                  </a:txBody>
                  <a:tcPr>
                    <a:lnL w="19050" cap="flat" cmpd="sng" algn="ctr">
                      <a:solidFill>
                        <a:schemeClr val="tx2">
                          <a:lumMod val="60000"/>
                          <a:lumOff val="40000"/>
                        </a:schemeClr>
                      </a:solidFill>
                      <a:prstDash val="solid"/>
                      <a:round/>
                      <a:headEnd type="none" w="med" len="med"/>
                      <a:tailEnd type="none" w="med" len="med"/>
                    </a:lnL>
                  </a:tcPr>
                </a:tc>
                <a:tc>
                  <a:txBody>
                    <a:bodyPr/>
                    <a:lstStyle/>
                    <a:p>
                      <a:r>
                        <a:rPr lang="zh-CN" altLang="en-US" sz="1100" b="1" dirty="0"/>
                        <a:t>达到目标</a:t>
                      </a:r>
                      <a:endParaRPr lang="en-US" altLang="zh-CN" sz="1100" b="1" dirty="0"/>
                    </a:p>
                    <a:p>
                      <a:r>
                        <a:rPr lang="zh-CN" altLang="en-US" sz="1100" b="1" dirty="0"/>
                        <a:t>开始新目标</a:t>
                      </a:r>
                    </a:p>
                  </a:txBody>
                  <a:tcPr/>
                </a:tc>
                <a:tc>
                  <a:txBody>
                    <a:bodyPr/>
                    <a:lstStyle/>
                    <a:p>
                      <a:r>
                        <a:rPr lang="zh-CN" altLang="en-US" sz="1100" b="1" dirty="0"/>
                        <a:t>生产同样成果</a:t>
                      </a:r>
                    </a:p>
                  </a:txBody>
                  <a:tcPr/>
                </a:tc>
                <a:tc>
                  <a:txBody>
                    <a:bodyPr/>
                    <a:lstStyle/>
                    <a:p>
                      <a:r>
                        <a:rPr lang="zh-CN" altLang="en-US" sz="1100" b="1" dirty="0"/>
                        <a:t>风险很少或没有</a:t>
                      </a:r>
                    </a:p>
                  </a:txBody>
                  <a:tcPr>
                    <a:lnR w="19050" cap="flat" cmpd="sng" algn="ctr">
                      <a:solidFill>
                        <a:schemeClr val="tx2">
                          <a:lumMod val="60000"/>
                          <a:lumOff val="40000"/>
                        </a:schemeClr>
                      </a:solidFill>
                      <a:prstDash val="solid"/>
                      <a:round/>
                      <a:headEnd type="none" w="med" len="med"/>
                      <a:tailEnd type="none" w="med" len="med"/>
                    </a:lnR>
                  </a:tcPr>
                </a:tc>
                <a:tc vMerge="1">
                  <a:txBody>
                    <a:bodyPr/>
                    <a:lstStyle/>
                    <a:p>
                      <a:endParaRPr lang="zh-CN" altLang="en-US" sz="1100" dirty="0"/>
                    </a:p>
                  </a:txBody>
                  <a:tcPr>
                    <a:lnL w="19050" cap="flat" cmpd="sng" algn="ctr">
                      <a:solidFill>
                        <a:schemeClr val="tx2">
                          <a:lumMod val="60000"/>
                          <a:lumOff val="40000"/>
                        </a:schemeClr>
                      </a:solidFill>
                      <a:prstDash val="solid"/>
                      <a:round/>
                      <a:headEnd type="none" w="med" len="med"/>
                      <a:tailEnd type="none" w="med" len="med"/>
                    </a:lnL>
                  </a:tcPr>
                </a:tc>
                <a:tc vMerge="1">
                  <a:txBody>
                    <a:bodyPr/>
                    <a:lstStyle/>
                    <a:p>
                      <a:endParaRPr lang="zh-CN" altLang="en-US" sz="1100" dirty="0"/>
                    </a:p>
                  </a:txBody>
                  <a:tcPr/>
                </a:tc>
                <a:tc vMerge="1">
                  <a:txBody>
                    <a:bodyPr/>
                    <a:lstStyle/>
                    <a:p>
                      <a:endParaRPr lang="zh-CN" altLang="en-US" sz="1100" dirty="0"/>
                    </a:p>
                  </a:txBody>
                  <a:tcPr/>
                </a:tc>
                <a:extLst>
                  <a:ext uri="{0D108BD9-81ED-4DB2-BD59-A6C34878D82A}">
                    <a16:rowId xmlns:a16="http://schemas.microsoft.com/office/drawing/2014/main" val="10002"/>
                  </a:ext>
                </a:extLst>
              </a:tr>
            </a:tbl>
          </a:graphicData>
        </a:graphic>
      </p:graphicFrame>
      <p:pic>
        <p:nvPicPr>
          <p:cNvPr id="8" name="Picture 9" descr="横线 副本"/>
          <p:cNvPicPr>
            <a:picLocks noChangeAspect="1" noChangeArrowheads="1"/>
          </p:cNvPicPr>
          <p:nvPr/>
        </p:nvPicPr>
        <p:blipFill>
          <a:blip r:embed="rId3" cstate="print"/>
          <a:srcRect/>
          <a:stretch>
            <a:fillRect/>
          </a:stretch>
        </p:blipFill>
        <p:spPr bwMode="auto">
          <a:xfrm>
            <a:off x="323528" y="2181968"/>
            <a:ext cx="7992888" cy="104131"/>
          </a:xfrm>
          <a:prstGeom prst="rect">
            <a:avLst/>
          </a:prstGeom>
          <a:noFill/>
          <a:ln w="9525">
            <a:noFill/>
            <a:miter lim="800000"/>
            <a:headEnd/>
            <a:tailEnd/>
          </a:ln>
        </p:spPr>
      </p:pic>
      <p:sp>
        <p:nvSpPr>
          <p:cNvPr id="9" name="标题 3"/>
          <p:cNvSpPr txBox="1">
            <a:spLocks/>
          </p:cNvSpPr>
          <p:nvPr/>
        </p:nvSpPr>
        <p:spPr>
          <a:xfrm>
            <a:off x="467544" y="3887627"/>
            <a:ext cx="6275040" cy="2706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75C2"/>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l"/>
            </a:pPr>
            <a:r>
              <a:rPr lang="zh-CN" altLang="en-US" sz="2000" dirty="0">
                <a:solidFill>
                  <a:srgbClr val="FF9900"/>
                </a:solidFill>
                <a:latin typeface="+mn-ea"/>
                <a:ea typeface="+mn-ea"/>
              </a:rPr>
              <a:t>什么是组织级项目管理</a:t>
            </a:r>
            <a:r>
              <a:rPr lang="en-US" altLang="zh-CN" sz="2000" dirty="0">
                <a:solidFill>
                  <a:srgbClr val="FF9900"/>
                </a:solidFill>
                <a:latin typeface="+mn-ea"/>
                <a:ea typeface="+mn-ea"/>
              </a:rPr>
              <a:t>OPM</a:t>
            </a:r>
            <a:r>
              <a:rPr lang="zh-CN" altLang="en-US" sz="2000" dirty="0">
                <a:solidFill>
                  <a:srgbClr val="FF9900"/>
                </a:solidFill>
                <a:latin typeface="+mn-ea"/>
                <a:ea typeface="+mn-ea"/>
              </a:rPr>
              <a:t>（</a:t>
            </a:r>
            <a:r>
              <a:rPr lang="en-US" altLang="zh-CN" sz="2000" dirty="0">
                <a:solidFill>
                  <a:srgbClr val="FF9900"/>
                </a:solidFill>
                <a:latin typeface="+mn-ea"/>
                <a:ea typeface="+mn-ea"/>
              </a:rPr>
              <a:t>P-17</a:t>
            </a:r>
            <a:r>
              <a:rPr lang="zh-CN" altLang="en-US" sz="2000" dirty="0">
                <a:solidFill>
                  <a:srgbClr val="FF9900"/>
                </a:solidFill>
                <a:latin typeface="+mn-ea"/>
                <a:ea typeface="+mn-ea"/>
              </a:rPr>
              <a:t>）</a:t>
            </a:r>
          </a:p>
        </p:txBody>
      </p:sp>
      <p:sp>
        <p:nvSpPr>
          <p:cNvPr id="11" name="内容占位符 4"/>
          <p:cNvSpPr txBox="1">
            <a:spLocks/>
          </p:cNvSpPr>
          <p:nvPr/>
        </p:nvSpPr>
        <p:spPr>
          <a:xfrm>
            <a:off x="518864" y="4158307"/>
            <a:ext cx="8373616" cy="7200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None/>
              <a:defRPr sz="18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Arial" panose="020B0604020202020204" pitchFamily="34" charset="0"/>
              <a:buBlip>
                <a:blip r:embed="rId2"/>
              </a:buBlip>
            </a:pPr>
            <a:r>
              <a:rPr lang="en-US" altLang="zh-CN" sz="1400" b="1" dirty="0"/>
              <a:t>OPM</a:t>
            </a:r>
            <a:r>
              <a:rPr lang="en-US" altLang="zh-CN" sz="1400" dirty="0"/>
              <a:t>----</a:t>
            </a:r>
            <a:r>
              <a:rPr lang="zh-CN" altLang="en-US" sz="1400" dirty="0"/>
              <a:t>为</a:t>
            </a:r>
            <a:r>
              <a:rPr lang="zh-CN" altLang="en-US" sz="1400" dirty="0">
                <a:solidFill>
                  <a:srgbClr val="FF0000"/>
                </a:solidFill>
              </a:rPr>
              <a:t>实现战略目标</a:t>
            </a:r>
            <a:r>
              <a:rPr lang="zh-CN" altLang="en-US" sz="1400" dirty="0"/>
              <a:t>而</a:t>
            </a:r>
            <a:r>
              <a:rPr lang="zh-CN" altLang="en-US" sz="1400" dirty="0">
                <a:solidFill>
                  <a:srgbClr val="FF0000"/>
                </a:solidFill>
              </a:rPr>
              <a:t>整合</a:t>
            </a:r>
            <a:r>
              <a:rPr lang="zh-CN" altLang="en-US" sz="1400" dirty="0"/>
              <a:t>项目组合、项目集和项目管理与组织驱动因素的</a:t>
            </a:r>
            <a:r>
              <a:rPr lang="zh-CN" altLang="en-US" sz="1400" dirty="0">
                <a:solidFill>
                  <a:srgbClr val="FF0000"/>
                </a:solidFill>
              </a:rPr>
              <a:t>框架</a:t>
            </a:r>
            <a:r>
              <a:rPr lang="zh-CN" altLang="en-US" sz="1400" dirty="0"/>
              <a:t>。</a:t>
            </a:r>
            <a:endParaRPr lang="en-US" altLang="zh-CN" sz="1400" dirty="0"/>
          </a:p>
          <a:p>
            <a:pPr marL="285750" indent="-285750">
              <a:lnSpc>
                <a:spcPct val="150000"/>
              </a:lnSpc>
              <a:buFont typeface="Wingdings" panose="05000000000000000000" pitchFamily="2" charset="2"/>
              <a:buChar char="l"/>
            </a:pPr>
            <a:r>
              <a:rPr lang="en-US" altLang="zh-CN" sz="1400" dirty="0"/>
              <a:t> OPM</a:t>
            </a:r>
            <a:r>
              <a:rPr lang="zh-CN" altLang="en-US" sz="1400" dirty="0"/>
              <a:t>旨在</a:t>
            </a:r>
            <a:r>
              <a:rPr lang="zh-CN" altLang="en-US" sz="1400" dirty="0">
                <a:solidFill>
                  <a:srgbClr val="FF0000"/>
                </a:solidFill>
              </a:rPr>
              <a:t>确保</a:t>
            </a:r>
            <a:r>
              <a:rPr lang="zh-CN" altLang="en-US" sz="1400" dirty="0"/>
              <a:t>组织</a:t>
            </a:r>
            <a:r>
              <a:rPr lang="zh-CN" altLang="en-US" sz="1400" dirty="0">
                <a:solidFill>
                  <a:srgbClr val="FF0000"/>
                </a:solidFill>
              </a:rPr>
              <a:t>开展</a:t>
            </a:r>
            <a:r>
              <a:rPr lang="zh-CN" altLang="en-US" sz="1400" dirty="0"/>
              <a:t>正确的项目并</a:t>
            </a:r>
            <a:r>
              <a:rPr lang="zh-CN" altLang="en-US" sz="1400" dirty="0">
                <a:solidFill>
                  <a:srgbClr val="FF0000"/>
                </a:solidFill>
              </a:rPr>
              <a:t>合适地分配</a:t>
            </a:r>
            <a:r>
              <a:rPr lang="zh-CN" altLang="en-US" sz="1400" dirty="0"/>
              <a:t>关键资源。</a:t>
            </a:r>
          </a:p>
        </p:txBody>
      </p:sp>
      <p:pic>
        <p:nvPicPr>
          <p:cNvPr id="12" name="Picture 9" descr="横线 副本"/>
          <p:cNvPicPr>
            <a:picLocks noChangeAspect="1" noChangeArrowheads="1"/>
          </p:cNvPicPr>
          <p:nvPr/>
        </p:nvPicPr>
        <p:blipFill>
          <a:blip r:embed="rId3" cstate="print"/>
          <a:srcRect/>
          <a:stretch>
            <a:fillRect/>
          </a:stretch>
        </p:blipFill>
        <p:spPr bwMode="auto">
          <a:xfrm>
            <a:off x="323528" y="3798267"/>
            <a:ext cx="7992888" cy="104131"/>
          </a:xfrm>
          <a:prstGeom prst="rect">
            <a:avLst/>
          </a:prstGeom>
          <a:noFill/>
          <a:ln w="9525">
            <a:noFill/>
            <a:miter lim="800000"/>
            <a:headEnd/>
            <a:tailEnd/>
          </a:ln>
        </p:spPr>
      </p:pic>
    </p:spTree>
    <p:extLst>
      <p:ext uri="{BB962C8B-B14F-4D97-AF65-F5344CB8AC3E}">
        <p14:creationId xmlns:p14="http://schemas.microsoft.com/office/powerpoint/2010/main" val="379058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upRigh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3773</Words>
  <Application>Microsoft Office PowerPoint</Application>
  <PresentationFormat>自定义</PresentationFormat>
  <Paragraphs>624</Paragraphs>
  <Slides>33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黑体</vt:lpstr>
      <vt:lpstr>宋体</vt:lpstr>
      <vt:lpstr>微软雅黑</vt:lpstr>
      <vt:lpstr>Arial</vt:lpstr>
      <vt:lpstr>Calibri</vt:lpstr>
      <vt:lpstr>Verdana</vt:lpstr>
      <vt:lpstr>Wingdings</vt:lpstr>
      <vt:lpstr>2_自定义设计方案</vt:lpstr>
      <vt:lpstr>PowerPoint 演示文稿</vt:lpstr>
      <vt:lpstr>PowerPoint 演示文稿</vt:lpstr>
      <vt:lpstr>第1章 引论</vt:lpstr>
      <vt:lpstr>第1章 引论</vt:lpstr>
      <vt:lpstr>第1章 引论</vt:lpstr>
      <vt:lpstr>第1章 引论</vt:lpstr>
      <vt:lpstr>PowerPoint 演示文稿</vt:lpstr>
      <vt:lpstr>第1章 引论</vt:lpstr>
      <vt:lpstr>第1章 引论</vt:lpstr>
      <vt:lpstr>第1章 引论</vt:lpstr>
      <vt:lpstr>PowerPoint 演示文稿</vt:lpstr>
      <vt:lpstr>第1章 引论</vt:lpstr>
      <vt:lpstr>PowerPoint 演示文稿</vt:lpstr>
      <vt:lpstr>第1章 引论</vt:lpstr>
      <vt:lpstr>PowerPoint 演示文稿</vt:lpstr>
      <vt:lpstr>PowerPoint 演示文稿</vt:lpstr>
      <vt:lpstr>PowerPoint 演示文稿</vt:lpstr>
      <vt:lpstr>PowerPoint 演示文稿</vt:lpstr>
      <vt:lpstr>第1章 引论</vt:lpstr>
      <vt:lpstr>第1章 引论</vt:lpstr>
      <vt:lpstr>第1章 引论</vt:lpstr>
      <vt:lpstr>第1章 引论</vt:lpstr>
      <vt:lpstr>第1章 引论</vt:lpstr>
      <vt:lpstr>第1章 引论</vt:lpstr>
      <vt:lpstr>第1章 引论</vt:lpstr>
      <vt:lpstr>PowerPoint 演示文稿</vt:lpstr>
      <vt:lpstr>PowerPoint 演示文稿</vt:lpstr>
      <vt:lpstr>第1章 引论</vt:lpstr>
      <vt:lpstr>第1章 引论</vt:lpstr>
      <vt:lpstr>PowerPoint 演示文稿</vt:lpstr>
      <vt:lpstr>第1章 引论</vt:lpstr>
      <vt:lpstr>第1章 引论</vt:lpstr>
      <vt:lpstr>PowerPoint 演示文稿</vt:lpstr>
    </vt:vector>
  </TitlesOfParts>
  <Company>UFC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思思</dc:creator>
  <cp:lastModifiedBy> </cp:lastModifiedBy>
  <cp:revision>1014</cp:revision>
  <dcterms:created xsi:type="dcterms:W3CDTF">2012-07-24T03:15:00Z</dcterms:created>
  <dcterms:modified xsi:type="dcterms:W3CDTF">2020-08-31T04:38:41Z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