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4" r:id="rId8"/>
    <p:sldId id="260" r:id="rId9"/>
    <p:sldId id="259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>
      <p:cViewPr>
        <p:scale>
          <a:sx n="66" d="100"/>
          <a:sy n="66" d="100"/>
        </p:scale>
        <p:origin x="-151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47864" y="5949280"/>
            <a:ext cx="5544616" cy="576064"/>
          </a:xfrm>
        </p:spPr>
        <p:txBody>
          <a:bodyPr>
            <a:normAutofit/>
          </a:bodyPr>
          <a:lstStyle/>
          <a:p>
            <a:r>
              <a:rPr lang="es-MX" sz="2400" b="1" dirty="0" smtClean="0">
                <a:solidFill>
                  <a:schemeClr val="tx1"/>
                </a:solidFill>
                <a:latin typeface="Century Gothic" pitchFamily="34" charset="0"/>
              </a:rPr>
              <a:t>Cano Cerritos Nancy Araceli</a:t>
            </a:r>
            <a:endParaRPr lang="es-MX" sz="24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7200" y="908720"/>
            <a:ext cx="8686800" cy="5184576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SISTEMA DE CONTROL DE VERSIONES</a:t>
            </a:r>
            <a:br>
              <a:rPr lang="es-MX" sz="36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</a:br>
            <a:r>
              <a:rPr lang="es-MX" sz="36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(VCS</a:t>
            </a:r>
            <a:r>
              <a:rPr lang="es-MX" sz="36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)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/>
            </a:r>
            <a:b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</a:b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/>
            </a:r>
            <a:b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</a:b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Programación Web</a:t>
            </a:r>
            <a:b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</a:b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/>
            </a:r>
            <a:b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</a:br>
            <a:endParaRPr lang="es-MX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¿Qué es? Y ¿Para que nos sirve?</a:t>
            </a:r>
            <a:endParaRPr lang="es-MX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411760" y="1052736"/>
            <a:ext cx="6408712" cy="3816424"/>
          </a:xfrm>
        </p:spPr>
        <p:txBody>
          <a:bodyPr/>
          <a:lstStyle/>
          <a:p>
            <a:pPr algn="just">
              <a:buNone/>
            </a:pPr>
            <a:endParaRPr lang="es-MX" dirty="0" smtClean="0"/>
          </a:p>
          <a:p>
            <a:pPr algn="just"/>
            <a:r>
              <a:rPr lang="es-MX" sz="2400" dirty="0" smtClean="0">
                <a:latin typeface="Century Gothic" pitchFamily="34" charset="0"/>
              </a:rPr>
              <a:t>Es un sistema que registra los cabios realizados a un archivo o a un conjunto de archivos a lo largo del tiempo.</a:t>
            </a:r>
          </a:p>
          <a:p>
            <a:pPr algn="just"/>
            <a:endParaRPr lang="es-MX" sz="2400" dirty="0" smtClean="0">
              <a:latin typeface="Century Gothic" pitchFamily="34" charset="0"/>
            </a:endParaRPr>
          </a:p>
          <a:p>
            <a:pPr algn="just"/>
            <a:r>
              <a:rPr lang="es-MX" sz="2400" dirty="0" smtClean="0">
                <a:latin typeface="Century Gothic" pitchFamily="34" charset="0"/>
              </a:rPr>
              <a:t>Nos ayuda a recuperar archivos perdidos.</a:t>
            </a:r>
          </a:p>
          <a:p>
            <a:pPr algn="just"/>
            <a:endParaRPr lang="es-MX" dirty="0"/>
          </a:p>
        </p:txBody>
      </p:sp>
      <p:pic>
        <p:nvPicPr>
          <p:cNvPr id="5124" name="Picture 4" descr="http://pelechano.es/wp-content/uploads/2014/02/g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57464"/>
            <a:ext cx="5580112" cy="3600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980728"/>
            <a:ext cx="7772400" cy="4572000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pPr algn="just"/>
            <a:r>
              <a:rPr lang="es-MX" sz="2400" dirty="0" smtClean="0">
                <a:latin typeface="Century Gothic" pitchFamily="34" charset="0"/>
              </a:rPr>
              <a:t>Permite revertir archivos y proyectos a un estado anterior.</a:t>
            </a:r>
          </a:p>
          <a:p>
            <a:pPr algn="just"/>
            <a:endParaRPr lang="es-MX" sz="2400" dirty="0" smtClean="0">
              <a:latin typeface="Century Gothic" pitchFamily="34" charset="0"/>
            </a:endParaRPr>
          </a:p>
          <a:p>
            <a:pPr algn="just"/>
            <a:r>
              <a:rPr lang="es-MX" sz="2400" dirty="0" smtClean="0">
                <a:latin typeface="Century Gothic" pitchFamily="34" charset="0"/>
              </a:rPr>
              <a:t>Permite ver quien modifico por ultima vez algo, lo que nos ayuda a poder detectar algún problema que provoque errores.</a:t>
            </a:r>
          </a:p>
          <a:p>
            <a:endParaRPr lang="es-MX" dirty="0"/>
          </a:p>
        </p:txBody>
      </p:sp>
      <p:pic>
        <p:nvPicPr>
          <p:cNvPr id="4100" name="Picture 4" descr="http://www.kaseya.com.mx/images/features/audit11.gif"/>
          <p:cNvPicPr>
            <a:picLocks noChangeAspect="1" noChangeArrowheads="1"/>
          </p:cNvPicPr>
          <p:nvPr/>
        </p:nvPicPr>
        <p:blipFill>
          <a:blip r:embed="rId2" cstate="print"/>
          <a:srcRect l="16944" r="18555"/>
          <a:stretch>
            <a:fillRect/>
          </a:stretch>
        </p:blipFill>
        <p:spPr bwMode="auto">
          <a:xfrm>
            <a:off x="5757188" y="4149080"/>
            <a:ext cx="2703244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3212976"/>
            <a:ext cx="8291264" cy="2979712"/>
          </a:xfrm>
        </p:spPr>
        <p:txBody>
          <a:bodyPr/>
          <a:lstStyle/>
          <a:p>
            <a:pPr algn="just"/>
            <a:r>
              <a:rPr lang="es-MX" dirty="0" smtClean="0">
                <a:latin typeface="Century Gothic" pitchFamily="34" charset="0"/>
              </a:rPr>
              <a:t>Es un software de control de versiones que fue diseñado pensando en la eficiencia y la confiabilidad del mantenimiento de versiones de aplicaciones cuando éstas tienen un gran número de archivos de código fuente.</a:t>
            </a:r>
          </a:p>
          <a:p>
            <a:endParaRPr lang="es-MX" dirty="0"/>
          </a:p>
        </p:txBody>
      </p:sp>
      <p:pic>
        <p:nvPicPr>
          <p:cNvPr id="4" name="Picture 2" descr="http://i.imgur.com/sLuYL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32656"/>
            <a:ext cx="5619476" cy="2346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980728"/>
          </a:xfrm>
        </p:spPr>
        <p:txBody>
          <a:bodyPr/>
          <a:lstStyle/>
          <a:p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Funcionamiento</a:t>
            </a:r>
            <a:r>
              <a:rPr lang="es-MX" dirty="0" smtClean="0"/>
              <a:t> </a:t>
            </a:r>
            <a:endParaRPr lang="es-MX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55576" y="3645024"/>
            <a:ext cx="7772400" cy="2943200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>
                <a:latin typeface="Century Gothic" pitchFamily="34" charset="0"/>
              </a:rPr>
              <a:t>Almacena </a:t>
            </a:r>
            <a:r>
              <a:rPr lang="es-MX" sz="2400" dirty="0" smtClean="0">
                <a:latin typeface="Century Gothic" pitchFamily="34" charset="0"/>
              </a:rPr>
              <a:t>la información como instantáneas del proyecto a lo largo del </a:t>
            </a:r>
            <a:r>
              <a:rPr lang="es-MX" sz="2400" dirty="0" smtClean="0">
                <a:latin typeface="Century Gothic" pitchFamily="34" charset="0"/>
              </a:rPr>
              <a:t>tiempo.</a:t>
            </a:r>
          </a:p>
          <a:p>
            <a:pPr algn="just"/>
            <a:r>
              <a:rPr lang="es-MX" sz="2400" dirty="0" smtClean="0">
                <a:latin typeface="Century Gothic" pitchFamily="34" charset="0"/>
              </a:rPr>
              <a:t>Si </a:t>
            </a:r>
            <a:r>
              <a:rPr lang="es-MX" sz="2400" dirty="0" smtClean="0">
                <a:latin typeface="Century Gothic" pitchFamily="34" charset="0"/>
              </a:rPr>
              <a:t>los archivos no se han modificado, </a:t>
            </a:r>
            <a:r>
              <a:rPr lang="es-MX" sz="2400" dirty="0" err="1" smtClean="0">
                <a:latin typeface="Century Gothic" pitchFamily="34" charset="0"/>
              </a:rPr>
              <a:t>Git</a:t>
            </a:r>
            <a:r>
              <a:rPr lang="es-MX" sz="2400" dirty="0" smtClean="0">
                <a:latin typeface="Century Gothic" pitchFamily="34" charset="0"/>
              </a:rPr>
              <a:t> no almacena el archivo de nuevo, sólo un enlace al archivo anterior idéntico que ya tiene </a:t>
            </a:r>
            <a:r>
              <a:rPr lang="es-MX" sz="2400" dirty="0" smtClean="0">
                <a:latin typeface="Century Gothic" pitchFamily="34" charset="0"/>
              </a:rPr>
              <a:t>almacenado.</a:t>
            </a:r>
          </a:p>
          <a:p>
            <a:pPr algn="just">
              <a:buNone/>
            </a:pPr>
            <a:endParaRPr lang="es-MX" sz="2400" dirty="0" smtClean="0">
              <a:latin typeface="Century Gothic" pitchFamily="34" charset="0"/>
            </a:endParaRPr>
          </a:p>
        </p:txBody>
      </p:sp>
      <p:pic>
        <p:nvPicPr>
          <p:cNvPr id="19458" name="Picture 2" descr="http://git-scm.com/figures/18333fig0105-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836712"/>
            <a:ext cx="5676306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La mayoría de las operaciones en </a:t>
            </a:r>
            <a:r>
              <a:rPr lang="es-MX" dirty="0" err="1" smtClean="0">
                <a:latin typeface="Century Gothic" pitchFamily="34" charset="0"/>
              </a:rPr>
              <a:t>Git</a:t>
            </a:r>
            <a:r>
              <a:rPr lang="es-MX" dirty="0" smtClean="0">
                <a:latin typeface="Century Gothic" pitchFamily="34" charset="0"/>
              </a:rPr>
              <a:t> sólo necesitan archivos y recursos locales para operar. </a:t>
            </a:r>
            <a:endParaRPr lang="es-MX" dirty="0" smtClean="0">
              <a:latin typeface="Century Gothic" pitchFamily="34" charset="0"/>
            </a:endParaRPr>
          </a:p>
          <a:p>
            <a:endParaRPr lang="es-MX" dirty="0" smtClean="0">
              <a:latin typeface="Century Gothic" pitchFamily="34" charset="0"/>
            </a:endParaRPr>
          </a:p>
          <a:p>
            <a:r>
              <a:rPr lang="es-MX" dirty="0" smtClean="0">
                <a:latin typeface="Century Gothic" pitchFamily="34" charset="0"/>
              </a:rPr>
              <a:t>Para </a:t>
            </a:r>
            <a:r>
              <a:rPr lang="es-MX" dirty="0" smtClean="0">
                <a:latin typeface="Century Gothic" pitchFamily="34" charset="0"/>
              </a:rPr>
              <a:t>navegar por la historia del proyecto, </a:t>
            </a:r>
            <a:r>
              <a:rPr lang="es-MX" dirty="0" err="1" smtClean="0">
                <a:latin typeface="Century Gothic" pitchFamily="34" charset="0"/>
              </a:rPr>
              <a:t>Git</a:t>
            </a:r>
            <a:r>
              <a:rPr lang="es-MX" dirty="0" smtClean="0">
                <a:latin typeface="Century Gothic" pitchFamily="34" charset="0"/>
              </a:rPr>
              <a:t> no necesita salir al servidor para obtener la historia y mostrártela, simplemente la lee directamente de </a:t>
            </a:r>
            <a:r>
              <a:rPr lang="es-MX" dirty="0" smtClean="0">
                <a:latin typeface="Century Gothic" pitchFamily="34" charset="0"/>
              </a:rPr>
              <a:t>nuestra </a:t>
            </a:r>
            <a:r>
              <a:rPr lang="es-MX" dirty="0" smtClean="0">
                <a:latin typeface="Century Gothic" pitchFamily="34" charset="0"/>
              </a:rPr>
              <a:t>base de datos local.</a:t>
            </a:r>
            <a:endParaRPr lang="es-MX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1143000"/>
          </a:xfrm>
        </p:spPr>
        <p:txBody>
          <a:bodyPr/>
          <a:lstStyle/>
          <a:p>
            <a:r>
              <a:rPr lang="es-MX" b="1" dirty="0" smtClean="0">
                <a:latin typeface="Century Gothic" pitchFamily="34" charset="0"/>
              </a:rPr>
              <a:t>Estados y secciones:</a:t>
            </a:r>
            <a:endParaRPr lang="es-MX" b="1" dirty="0"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716016" y="1447800"/>
            <a:ext cx="3970784" cy="45720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Estados:</a:t>
            </a:r>
          </a:p>
          <a:p>
            <a:pPr algn="just"/>
            <a:r>
              <a:rPr lang="es-MX" sz="2000" dirty="0" smtClean="0">
                <a:latin typeface="Century Gothic" pitchFamily="34" charset="0"/>
              </a:rPr>
              <a:t>Confirmado(</a:t>
            </a:r>
            <a:r>
              <a:rPr lang="es-MX" sz="2000" dirty="0" err="1" smtClean="0">
                <a:latin typeface="Century Gothic" pitchFamily="34" charset="0"/>
              </a:rPr>
              <a:t>committed</a:t>
            </a:r>
            <a:r>
              <a:rPr lang="es-MX" sz="2000" dirty="0" smtClean="0">
                <a:latin typeface="Century Gothic" pitchFamily="34" charset="0"/>
              </a:rPr>
              <a:t>): </a:t>
            </a:r>
            <a:r>
              <a:rPr lang="es-MX" sz="2000" dirty="0" smtClean="0">
                <a:latin typeface="Century Gothic" pitchFamily="34" charset="0"/>
              </a:rPr>
              <a:t>significa que los datos están almacenados de manera segura </a:t>
            </a:r>
            <a:r>
              <a:rPr lang="es-MX" sz="2000" dirty="0" smtClean="0">
                <a:latin typeface="Century Gothic" pitchFamily="34" charset="0"/>
              </a:rPr>
              <a:t>en la </a:t>
            </a:r>
            <a:r>
              <a:rPr lang="es-MX" sz="2000" dirty="0" smtClean="0">
                <a:latin typeface="Century Gothic" pitchFamily="34" charset="0"/>
              </a:rPr>
              <a:t>base de datos </a:t>
            </a:r>
            <a:r>
              <a:rPr lang="es-MX" sz="2000" dirty="0" smtClean="0">
                <a:latin typeface="Century Gothic" pitchFamily="34" charset="0"/>
              </a:rPr>
              <a:t>local.</a:t>
            </a:r>
          </a:p>
          <a:p>
            <a:pPr algn="just"/>
            <a:endParaRPr lang="es-MX" sz="2000" dirty="0" smtClean="0">
              <a:latin typeface="Century Gothic" pitchFamily="34" charset="0"/>
            </a:endParaRPr>
          </a:p>
          <a:p>
            <a:pPr algn="just"/>
            <a:r>
              <a:rPr lang="es-MX" sz="2000" dirty="0" smtClean="0">
                <a:latin typeface="Century Gothic" pitchFamily="34" charset="0"/>
              </a:rPr>
              <a:t>Modificado (</a:t>
            </a:r>
            <a:r>
              <a:rPr lang="es-MX" sz="2000" dirty="0" err="1" smtClean="0">
                <a:latin typeface="Century Gothic" pitchFamily="34" charset="0"/>
              </a:rPr>
              <a:t>modified</a:t>
            </a:r>
            <a:r>
              <a:rPr lang="es-MX" sz="2000" dirty="0" smtClean="0">
                <a:latin typeface="Century Gothic" pitchFamily="34" charset="0"/>
              </a:rPr>
              <a:t>):significa </a:t>
            </a:r>
            <a:r>
              <a:rPr lang="es-MX" sz="2000" dirty="0" smtClean="0">
                <a:latin typeface="Century Gothic" pitchFamily="34" charset="0"/>
              </a:rPr>
              <a:t>que </a:t>
            </a:r>
            <a:r>
              <a:rPr lang="es-MX" sz="2000" dirty="0" smtClean="0">
                <a:latin typeface="Century Gothic" pitchFamily="34" charset="0"/>
              </a:rPr>
              <a:t>hemos  </a:t>
            </a:r>
            <a:r>
              <a:rPr lang="es-MX" sz="2000" dirty="0" smtClean="0">
                <a:latin typeface="Century Gothic" pitchFamily="34" charset="0"/>
              </a:rPr>
              <a:t>modificado el archivo </a:t>
            </a:r>
            <a:r>
              <a:rPr lang="es-MX" sz="2000" dirty="0" smtClean="0">
                <a:latin typeface="Century Gothic" pitchFamily="34" charset="0"/>
              </a:rPr>
              <a:t>pero sin confirmarlo a la base </a:t>
            </a:r>
            <a:r>
              <a:rPr lang="es-MX" sz="2000" dirty="0" smtClean="0">
                <a:latin typeface="Century Gothic" pitchFamily="34" charset="0"/>
              </a:rPr>
              <a:t>de </a:t>
            </a:r>
            <a:r>
              <a:rPr lang="es-MX" sz="2000" dirty="0" smtClean="0">
                <a:latin typeface="Century Gothic" pitchFamily="34" charset="0"/>
              </a:rPr>
              <a:t>datos.</a:t>
            </a:r>
          </a:p>
          <a:p>
            <a:pPr algn="just"/>
            <a:endParaRPr lang="es-MX" sz="2000" dirty="0" smtClean="0">
              <a:latin typeface="Century Gothic" pitchFamily="34" charset="0"/>
            </a:endParaRPr>
          </a:p>
          <a:p>
            <a:pPr algn="just"/>
            <a:r>
              <a:rPr lang="es-MX" sz="2000" dirty="0" smtClean="0">
                <a:latin typeface="Century Gothic" pitchFamily="34" charset="0"/>
              </a:rPr>
              <a:t>Preparado(</a:t>
            </a:r>
            <a:r>
              <a:rPr lang="es-MX" sz="2000" dirty="0" err="1" smtClean="0">
                <a:latin typeface="Century Gothic" pitchFamily="34" charset="0"/>
              </a:rPr>
              <a:t>staged</a:t>
            </a:r>
            <a:r>
              <a:rPr lang="es-MX" sz="2000" dirty="0" smtClean="0">
                <a:latin typeface="Century Gothic" pitchFamily="34" charset="0"/>
              </a:rPr>
              <a:t>): </a:t>
            </a:r>
            <a:r>
              <a:rPr lang="es-MX" sz="2000" dirty="0" smtClean="0">
                <a:latin typeface="Century Gothic" pitchFamily="34" charset="0"/>
              </a:rPr>
              <a:t>significa que </a:t>
            </a:r>
            <a:r>
              <a:rPr lang="es-MX" sz="2000" dirty="0" smtClean="0">
                <a:latin typeface="Century Gothic" pitchFamily="34" charset="0"/>
              </a:rPr>
              <a:t>se a </a:t>
            </a:r>
            <a:r>
              <a:rPr lang="es-MX" sz="2000" dirty="0" smtClean="0">
                <a:latin typeface="Century Gothic" pitchFamily="34" charset="0"/>
              </a:rPr>
              <a:t>marcado un archivo modificado en su versión actual para que vaya en </a:t>
            </a:r>
            <a:r>
              <a:rPr lang="es-MX" sz="2000" dirty="0" smtClean="0">
                <a:latin typeface="Century Gothic" pitchFamily="34" charset="0"/>
              </a:rPr>
              <a:t>la </a:t>
            </a:r>
            <a:r>
              <a:rPr lang="es-MX" sz="2000" dirty="0" smtClean="0">
                <a:latin typeface="Century Gothic" pitchFamily="34" charset="0"/>
              </a:rPr>
              <a:t>próxima confirmación.</a:t>
            </a:r>
            <a:endParaRPr lang="es-MX" sz="2000" dirty="0">
              <a:latin typeface="Century Gothic" pitchFamily="34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 l="28497" t="35062" r="51579" b="30485"/>
          <a:stretch>
            <a:fillRect/>
          </a:stretch>
        </p:blipFill>
        <p:spPr bwMode="auto">
          <a:xfrm>
            <a:off x="467544" y="1484784"/>
            <a:ext cx="429579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4762500" cy="4381501"/>
          </a:xfrm>
          <a:prstGeom prst="rect">
            <a:avLst/>
          </a:prstGeom>
          <a:noFill/>
        </p:spPr>
      </p:pic>
      <p:sp>
        <p:nvSpPr>
          <p:cNvPr id="5" name="2 Marcador de contenido"/>
          <p:cNvSpPr>
            <a:spLocks noGrp="1"/>
          </p:cNvSpPr>
          <p:nvPr>
            <p:ph sz="quarter" idx="1"/>
          </p:nvPr>
        </p:nvSpPr>
        <p:spPr>
          <a:xfrm>
            <a:off x="4716016" y="404664"/>
            <a:ext cx="4186808" cy="558011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sz="24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Secciones:</a:t>
            </a:r>
          </a:p>
          <a:p>
            <a:pPr algn="just">
              <a:buNone/>
            </a:pPr>
            <a:r>
              <a:rPr lang="es-MX" sz="2000" b="1" dirty="0" err="1" smtClean="0">
                <a:solidFill>
                  <a:srgbClr val="00B050"/>
                </a:solidFill>
                <a:latin typeface="Century Gothic" pitchFamily="34" charset="0"/>
              </a:rPr>
              <a:t>Working</a:t>
            </a:r>
            <a:r>
              <a:rPr lang="es-MX" sz="2000" b="1" dirty="0" smtClean="0">
                <a:solidFill>
                  <a:srgbClr val="00B050"/>
                </a:solidFill>
                <a:latin typeface="Century Gothic" pitchFamily="34" charset="0"/>
              </a:rPr>
              <a:t> </a:t>
            </a:r>
            <a:r>
              <a:rPr lang="es-MX" sz="2000" b="1" dirty="0" err="1" smtClean="0">
                <a:solidFill>
                  <a:srgbClr val="00B050"/>
                </a:solidFill>
                <a:latin typeface="Century Gothic" pitchFamily="34" charset="0"/>
              </a:rPr>
              <a:t>directory</a:t>
            </a:r>
            <a:r>
              <a:rPr lang="es-MX" sz="2000" b="1" dirty="0" smtClean="0">
                <a:solidFill>
                  <a:srgbClr val="00B050"/>
                </a:solidFill>
                <a:latin typeface="Century Gothic" pitchFamily="34" charset="0"/>
              </a:rPr>
              <a:t>:</a:t>
            </a:r>
            <a:r>
              <a:rPr lang="es-MX" sz="2000" dirty="0" smtClean="0">
                <a:latin typeface="Century Gothic" pitchFamily="34" charset="0"/>
              </a:rPr>
              <a:t> es una copia de una versión del proyecto</a:t>
            </a:r>
            <a:r>
              <a:rPr lang="es-MX" sz="2000" dirty="0" smtClean="0">
                <a:latin typeface="Century Gothic" pitchFamily="34" charset="0"/>
              </a:rPr>
              <a:t>.</a:t>
            </a:r>
          </a:p>
          <a:p>
            <a:pPr algn="just">
              <a:buNone/>
            </a:pPr>
            <a:r>
              <a:rPr lang="es-MX" sz="2000" dirty="0" smtClean="0">
                <a:latin typeface="Century Gothic" pitchFamily="34" charset="0"/>
              </a:rPr>
              <a:t> </a:t>
            </a:r>
            <a:endParaRPr lang="es-MX" sz="2000" dirty="0" smtClean="0">
              <a:latin typeface="Century Gothic" pitchFamily="34" charset="0"/>
            </a:endParaRPr>
          </a:p>
          <a:p>
            <a:pPr algn="just">
              <a:buNone/>
            </a:pPr>
            <a:r>
              <a:rPr lang="es-MX" sz="2000" b="1" dirty="0" err="1" smtClean="0">
                <a:solidFill>
                  <a:srgbClr val="FFC000"/>
                </a:solidFill>
                <a:latin typeface="Century Gothic" pitchFamily="34" charset="0"/>
              </a:rPr>
              <a:t>Staging</a:t>
            </a:r>
            <a:r>
              <a:rPr lang="es-MX" sz="2000" b="1" dirty="0" smtClean="0">
                <a:solidFill>
                  <a:srgbClr val="FFC000"/>
                </a:solidFill>
                <a:latin typeface="Century Gothic" pitchFamily="34" charset="0"/>
              </a:rPr>
              <a:t> </a:t>
            </a:r>
            <a:r>
              <a:rPr lang="es-MX" sz="2000" b="1" dirty="0" err="1" smtClean="0">
                <a:solidFill>
                  <a:srgbClr val="FFC000"/>
                </a:solidFill>
                <a:latin typeface="Century Gothic" pitchFamily="34" charset="0"/>
              </a:rPr>
              <a:t>area</a:t>
            </a:r>
            <a:r>
              <a:rPr lang="es-MX" sz="2000" b="1" dirty="0" smtClean="0">
                <a:solidFill>
                  <a:srgbClr val="FFC000"/>
                </a:solidFill>
                <a:latin typeface="Century Gothic" pitchFamily="34" charset="0"/>
              </a:rPr>
              <a:t>: </a:t>
            </a:r>
            <a:r>
              <a:rPr lang="es-MX" sz="2000" dirty="0" smtClean="0">
                <a:latin typeface="Century Gothic" pitchFamily="34" charset="0"/>
              </a:rPr>
              <a:t>Donde </a:t>
            </a:r>
            <a:r>
              <a:rPr lang="es-MX" sz="2000" dirty="0" smtClean="0">
                <a:latin typeface="Century Gothic" pitchFamily="34" charset="0"/>
              </a:rPr>
              <a:t>estarán las modificaciones que después irán en el </a:t>
            </a:r>
            <a:r>
              <a:rPr lang="es-MX" sz="2000" dirty="0" err="1" smtClean="0">
                <a:latin typeface="Century Gothic" pitchFamily="34" charset="0"/>
              </a:rPr>
              <a:t>commit</a:t>
            </a:r>
            <a:r>
              <a:rPr lang="es-MX" sz="2000" dirty="0" smtClean="0">
                <a:latin typeface="Century Gothic" pitchFamily="34" charset="0"/>
              </a:rPr>
              <a:t> (</a:t>
            </a:r>
            <a:r>
              <a:rPr lang="es-MX" sz="2000" dirty="0" err="1" smtClean="0">
                <a:latin typeface="Century Gothic" pitchFamily="34" charset="0"/>
              </a:rPr>
              <a:t>Git</a:t>
            </a:r>
            <a:r>
              <a:rPr lang="es-MX" sz="2000" dirty="0" smtClean="0">
                <a:latin typeface="Century Gothic" pitchFamily="34" charset="0"/>
              </a:rPr>
              <a:t> realiza un seguimiento de los archivos antes de confirmar</a:t>
            </a:r>
            <a:r>
              <a:rPr lang="es-MX" sz="2000" dirty="0" smtClean="0">
                <a:latin typeface="Century Gothic" pitchFamily="34" charset="0"/>
              </a:rPr>
              <a:t>).</a:t>
            </a:r>
          </a:p>
          <a:p>
            <a:pPr algn="just">
              <a:buNone/>
            </a:pPr>
            <a:endParaRPr lang="es-MX" sz="2000" dirty="0" smtClean="0">
              <a:latin typeface="Century Gothic" pitchFamily="34" charset="0"/>
            </a:endParaRPr>
          </a:p>
          <a:p>
            <a:pPr algn="just">
              <a:buNone/>
            </a:pPr>
            <a:r>
              <a:rPr lang="es-MX" sz="2000" b="1" dirty="0" err="1" smtClean="0">
                <a:solidFill>
                  <a:srgbClr val="0070C0"/>
                </a:solidFill>
                <a:latin typeface="Century Gothic" pitchFamily="34" charset="0"/>
              </a:rPr>
              <a:t>Git</a:t>
            </a:r>
            <a:r>
              <a:rPr lang="es-MX" sz="2000" b="1" dirty="0" smtClean="0">
                <a:solidFill>
                  <a:srgbClr val="0070C0"/>
                </a:solidFill>
                <a:latin typeface="Century Gothic" pitchFamily="34" charset="0"/>
              </a:rPr>
              <a:t> </a:t>
            </a:r>
            <a:r>
              <a:rPr lang="es-MX" sz="2000" b="1" dirty="0" err="1" smtClean="0">
                <a:solidFill>
                  <a:srgbClr val="0070C0"/>
                </a:solidFill>
                <a:latin typeface="Century Gothic" pitchFamily="34" charset="0"/>
              </a:rPr>
              <a:t>directory</a:t>
            </a:r>
            <a:r>
              <a:rPr lang="es-MX" sz="2000" b="1" dirty="0" smtClean="0">
                <a:solidFill>
                  <a:srgbClr val="0070C0"/>
                </a:solidFill>
                <a:latin typeface="Century Gothic" pitchFamily="34" charset="0"/>
              </a:rPr>
              <a:t>:</a:t>
            </a:r>
            <a:r>
              <a:rPr lang="es-MX" sz="2000" dirty="0" smtClean="0">
                <a:latin typeface="Century Gothic" pitchFamily="34" charset="0"/>
              </a:rPr>
              <a:t> Una vez realizado el </a:t>
            </a:r>
            <a:r>
              <a:rPr lang="es-MX" sz="2000" dirty="0" err="1" smtClean="0">
                <a:latin typeface="Century Gothic" pitchFamily="34" charset="0"/>
              </a:rPr>
              <a:t>commit</a:t>
            </a:r>
            <a:r>
              <a:rPr lang="es-MX" sz="2000" dirty="0" smtClean="0">
                <a:latin typeface="Century Gothic" pitchFamily="34" charset="0"/>
              </a:rPr>
              <a:t>, tenemos el repositorio con una revisión nueva y por tanto, </a:t>
            </a:r>
            <a:r>
              <a:rPr lang="es-MX" sz="2000" dirty="0" smtClean="0">
                <a:latin typeface="Century Gothic" pitchFamily="34" charset="0"/>
              </a:rPr>
              <a:t>pasa automáticamente </a:t>
            </a:r>
            <a:r>
              <a:rPr lang="es-MX" sz="2000" dirty="0" smtClean="0">
                <a:latin typeface="Century Gothic" pitchFamily="34" charset="0"/>
              </a:rPr>
              <a:t>a </a:t>
            </a:r>
            <a:r>
              <a:rPr lang="es-MX" sz="2000" dirty="0" smtClean="0">
                <a:latin typeface="Century Gothic" pitchFamily="34" charset="0"/>
              </a:rPr>
              <a:t>“</a:t>
            </a:r>
            <a:r>
              <a:rPr lang="es-MX" sz="2000" dirty="0" err="1" smtClean="0">
                <a:latin typeface="Century Gothic" pitchFamily="34" charset="0"/>
              </a:rPr>
              <a:t>working</a:t>
            </a:r>
            <a:r>
              <a:rPr lang="es-MX" sz="2000" dirty="0" smtClean="0">
                <a:latin typeface="Century Gothic" pitchFamily="34" charset="0"/>
              </a:rPr>
              <a:t> </a:t>
            </a:r>
            <a:r>
              <a:rPr lang="es-MX" sz="2000" dirty="0" err="1" smtClean="0">
                <a:latin typeface="Century Gothic" pitchFamily="34" charset="0"/>
              </a:rPr>
              <a:t>directory</a:t>
            </a:r>
            <a:r>
              <a:rPr lang="es-MX" sz="2000" dirty="0" smtClean="0">
                <a:latin typeface="Century Gothic" pitchFamily="34" charset="0"/>
              </a:rPr>
              <a:t>" </a:t>
            </a:r>
            <a:r>
              <a:rPr lang="es-MX" sz="2000" dirty="0" smtClean="0">
                <a:latin typeface="Century Gothic" pitchFamily="34" charset="0"/>
              </a:rPr>
              <a:t>para hacer el siguiente ciclo de trabajo.</a:t>
            </a:r>
            <a:endParaRPr lang="es-MX" sz="2000" dirty="0" smtClean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>
                <a:latin typeface="Century Gothic" pitchFamily="34" charset="0"/>
              </a:rPr>
              <a:t>http://git-scm.com/book/es/v1/Empezando-Acerca-del-control-de-versiones</a:t>
            </a:r>
          </a:p>
          <a:p>
            <a:r>
              <a:rPr lang="es-MX" dirty="0" smtClean="0">
                <a:latin typeface="Century Gothic" pitchFamily="34" charset="0"/>
              </a:rPr>
              <a:t>http://git-scm.com/book/es/v1/Empezando-Fundamentos-de-Git</a:t>
            </a:r>
          </a:p>
          <a:p>
            <a:r>
              <a:rPr lang="es-MX" dirty="0" smtClean="0">
                <a:latin typeface="Century Gothic" pitchFamily="34" charset="0"/>
              </a:rPr>
              <a:t>http://</a:t>
            </a:r>
            <a:r>
              <a:rPr lang="es-MX" dirty="0" smtClean="0">
                <a:latin typeface="Century Gothic" pitchFamily="34" charset="0"/>
              </a:rPr>
              <a:t>www.slideshare.net/keopx/introduccion-a-git-38282760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455</TotalTime>
  <Words>254</Words>
  <Application>Microsoft Office PowerPoint</Application>
  <PresentationFormat>Presentación en pantalla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Equidad</vt:lpstr>
      <vt:lpstr>SISTEMA DE CONTROL DE VERSIONES (VCS)  Programación Web  </vt:lpstr>
      <vt:lpstr>¿Qué es? Y ¿Para que nos sirve?</vt:lpstr>
      <vt:lpstr>Diapositiva 3</vt:lpstr>
      <vt:lpstr>Diapositiva 4</vt:lpstr>
      <vt:lpstr>Funcionamiento </vt:lpstr>
      <vt:lpstr>Diapositiva 6</vt:lpstr>
      <vt:lpstr>Estados y secciones: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VERSIONES (VCS)</dc:title>
  <dc:creator>Nancy</dc:creator>
  <cp:lastModifiedBy>Nancy</cp:lastModifiedBy>
  <cp:revision>33</cp:revision>
  <dcterms:created xsi:type="dcterms:W3CDTF">2015-01-27T03:00:18Z</dcterms:created>
  <dcterms:modified xsi:type="dcterms:W3CDTF">2015-01-28T06:21:15Z</dcterms:modified>
</cp:coreProperties>
</file>