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2" r:id="rId8"/>
    <p:sldId id="269" r:id="rId9"/>
    <p:sldId id="278" r:id="rId10"/>
    <p:sldId id="259" r:id="rId11"/>
    <p:sldId id="277" r:id="rId12"/>
    <p:sldId id="270" r:id="rId13"/>
    <p:sldId id="273" r:id="rId14"/>
    <p:sldId id="261" r:id="rId15"/>
    <p:sldId id="260" r:id="rId16"/>
    <p:sldId id="276" r:id="rId17"/>
    <p:sldId id="2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52E2F5-0B7F-40CC-BB0B-CDA6097247C3}">
          <p14:sldIdLst>
            <p14:sldId id="256"/>
            <p14:sldId id="257"/>
            <p14:sldId id="258"/>
            <p14:sldId id="262"/>
            <p14:sldId id="269"/>
            <p14:sldId id="278"/>
            <p14:sldId id="259"/>
            <p14:sldId id="277"/>
            <p14:sldId id="270"/>
            <p14:sldId id="273"/>
            <p14:sldId id="261"/>
            <p14:sldId id="260"/>
            <p14:sldId id="276"/>
            <p14:sldId id="26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704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6166A-A800-42AD-85CA-3255A911BFDD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71647C0-DD84-4F61-A5A3-601ACBDC365F}">
      <dgm:prSet custT="1"/>
      <dgm:spPr/>
      <dgm:t>
        <a:bodyPr/>
        <a:lstStyle/>
        <a:p>
          <a:pPr algn="l"/>
          <a:r>
            <a:rPr lang="en-US" sz="1800" b="0" i="0" baseline="0" dirty="0"/>
            <a:t>Improved patient outcomes</a:t>
          </a:r>
          <a:endParaRPr lang="en-US" sz="1800" dirty="0"/>
        </a:p>
      </dgm:t>
    </dgm:pt>
    <dgm:pt modelId="{BF2903AB-56C2-4F81-8D0D-B2B18464F0F3}" type="parTrans" cxnId="{CC914301-5B89-4708-901B-568A69E79A6F}">
      <dgm:prSet/>
      <dgm:spPr/>
      <dgm:t>
        <a:bodyPr/>
        <a:lstStyle/>
        <a:p>
          <a:endParaRPr lang="en-US"/>
        </a:p>
      </dgm:t>
    </dgm:pt>
    <dgm:pt modelId="{B5B5FD36-FC13-4423-BA02-B40575A4AE1E}" type="sibTrans" cxnId="{CC914301-5B89-4708-901B-568A69E79A6F}">
      <dgm:prSet/>
      <dgm:spPr/>
      <dgm:t>
        <a:bodyPr/>
        <a:lstStyle/>
        <a:p>
          <a:endParaRPr lang="en-US"/>
        </a:p>
      </dgm:t>
    </dgm:pt>
    <dgm:pt modelId="{B1597E60-408D-48F1-8224-896C5701FA73}">
      <dgm:prSet custT="1"/>
      <dgm:spPr/>
      <dgm:t>
        <a:bodyPr/>
        <a:lstStyle/>
        <a:p>
          <a:r>
            <a:rPr lang="en-US" sz="1800" b="0" i="0" baseline="0" dirty="0"/>
            <a:t>Increased efficiency</a:t>
          </a:r>
          <a:endParaRPr lang="en-US" sz="1800" dirty="0"/>
        </a:p>
      </dgm:t>
    </dgm:pt>
    <dgm:pt modelId="{B5837D8C-456A-4D45-9753-5232AEE184BF}" type="parTrans" cxnId="{BFCDDD97-4AA9-4D49-92F0-8E01299EB146}">
      <dgm:prSet/>
      <dgm:spPr/>
      <dgm:t>
        <a:bodyPr/>
        <a:lstStyle/>
        <a:p>
          <a:endParaRPr lang="en-US"/>
        </a:p>
      </dgm:t>
    </dgm:pt>
    <dgm:pt modelId="{DAA5C0B9-5991-41B3-A281-FE968E6E25A6}" type="sibTrans" cxnId="{BFCDDD97-4AA9-4D49-92F0-8E01299EB146}">
      <dgm:prSet/>
      <dgm:spPr/>
      <dgm:t>
        <a:bodyPr/>
        <a:lstStyle/>
        <a:p>
          <a:endParaRPr lang="en-US"/>
        </a:p>
      </dgm:t>
    </dgm:pt>
    <dgm:pt modelId="{1D920C80-24C7-41CF-A7DA-780A47078603}">
      <dgm:prSet custT="1"/>
      <dgm:spPr/>
      <dgm:t>
        <a:bodyPr/>
        <a:lstStyle/>
        <a:p>
          <a:r>
            <a:rPr lang="en-US" sz="1800" b="0" i="0" baseline="0" dirty="0"/>
            <a:t>Reduced healthcare costs</a:t>
          </a:r>
          <a:endParaRPr lang="en-US" sz="1800" dirty="0"/>
        </a:p>
      </dgm:t>
    </dgm:pt>
    <dgm:pt modelId="{D1D6E2D5-6251-40B1-A9AF-EE090149FF11}" type="parTrans" cxnId="{9B3FF4A8-8E6E-41C9-8AB4-27B745C84147}">
      <dgm:prSet/>
      <dgm:spPr/>
      <dgm:t>
        <a:bodyPr/>
        <a:lstStyle/>
        <a:p>
          <a:endParaRPr lang="en-US"/>
        </a:p>
      </dgm:t>
    </dgm:pt>
    <dgm:pt modelId="{D105017E-5164-48B8-B71D-1B27DAAA0FBC}" type="sibTrans" cxnId="{9B3FF4A8-8E6E-41C9-8AB4-27B745C84147}">
      <dgm:prSet/>
      <dgm:spPr/>
      <dgm:t>
        <a:bodyPr/>
        <a:lstStyle/>
        <a:p>
          <a:endParaRPr lang="en-US"/>
        </a:p>
      </dgm:t>
    </dgm:pt>
    <dgm:pt modelId="{DC015CE5-F127-437B-9F71-558471520756}">
      <dgm:prSet custT="1"/>
      <dgm:spPr/>
      <dgm:t>
        <a:bodyPr/>
        <a:lstStyle/>
        <a:p>
          <a:r>
            <a:rPr lang="en-US" sz="1800" baseline="0" dirty="0"/>
            <a:t>Improved patient experience</a:t>
          </a:r>
          <a:endParaRPr lang="en-US" sz="1800" dirty="0"/>
        </a:p>
      </dgm:t>
    </dgm:pt>
    <dgm:pt modelId="{EEAD6C98-908A-461F-8E89-CD18385F9253}" type="parTrans" cxnId="{27DE740C-33E0-495A-9648-0CDCA22586C6}">
      <dgm:prSet/>
      <dgm:spPr/>
      <dgm:t>
        <a:bodyPr/>
        <a:lstStyle/>
        <a:p>
          <a:endParaRPr lang="en-US"/>
        </a:p>
      </dgm:t>
    </dgm:pt>
    <dgm:pt modelId="{BD0B584D-B5AC-4AF6-A830-ABA7514ED38E}" type="sibTrans" cxnId="{27DE740C-33E0-495A-9648-0CDCA22586C6}">
      <dgm:prSet/>
      <dgm:spPr/>
      <dgm:t>
        <a:bodyPr/>
        <a:lstStyle/>
        <a:p>
          <a:endParaRPr lang="en-US"/>
        </a:p>
      </dgm:t>
    </dgm:pt>
    <dgm:pt modelId="{D68AE443-52F4-41BA-B483-C3FB0BC9BBB4}">
      <dgm:prSet custT="1"/>
      <dgm:spPr/>
      <dgm:t>
        <a:bodyPr/>
        <a:lstStyle/>
        <a:p>
          <a:r>
            <a:rPr lang="en-US" sz="1800" b="0" i="0" baseline="0" dirty="0"/>
            <a:t>Competitive edge</a:t>
          </a:r>
          <a:endParaRPr lang="en-US" sz="1800" dirty="0"/>
        </a:p>
      </dgm:t>
    </dgm:pt>
    <dgm:pt modelId="{5A158C67-D347-429A-8B1B-069B24E8C4BE}" type="parTrans" cxnId="{28763F06-01D1-4071-9633-F0B7FAF9B3DD}">
      <dgm:prSet/>
      <dgm:spPr/>
      <dgm:t>
        <a:bodyPr/>
        <a:lstStyle/>
        <a:p>
          <a:endParaRPr lang="en-US"/>
        </a:p>
      </dgm:t>
    </dgm:pt>
    <dgm:pt modelId="{0EA60A67-DB0E-48B8-9E69-40A7689FADB3}" type="sibTrans" cxnId="{28763F06-01D1-4071-9633-F0B7FAF9B3DD}">
      <dgm:prSet/>
      <dgm:spPr/>
      <dgm:t>
        <a:bodyPr/>
        <a:lstStyle/>
        <a:p>
          <a:endParaRPr lang="en-US"/>
        </a:p>
      </dgm:t>
    </dgm:pt>
    <dgm:pt modelId="{2FAD970B-DD85-488B-96CA-B564846C7E2F}">
      <dgm:prSet custT="1"/>
      <dgm:spPr/>
      <dgm:t>
        <a:bodyPr/>
        <a:lstStyle/>
        <a:p>
          <a:r>
            <a:rPr lang="en-US" sz="1800" b="0" i="0" baseline="0" dirty="0"/>
            <a:t>Research</a:t>
          </a:r>
          <a:endParaRPr lang="en-US" sz="1800" dirty="0"/>
        </a:p>
      </dgm:t>
    </dgm:pt>
    <dgm:pt modelId="{406CCAA5-89B3-4D07-8C88-91E1E3693097}" type="parTrans" cxnId="{92DE3092-B90E-4413-8CCB-1599635DF8FA}">
      <dgm:prSet/>
      <dgm:spPr/>
      <dgm:t>
        <a:bodyPr/>
        <a:lstStyle/>
        <a:p>
          <a:endParaRPr lang="en-US"/>
        </a:p>
      </dgm:t>
    </dgm:pt>
    <dgm:pt modelId="{CFF6A3E8-94F1-4402-9706-8660BBA2599E}" type="sibTrans" cxnId="{92DE3092-B90E-4413-8CCB-1599635DF8FA}">
      <dgm:prSet/>
      <dgm:spPr/>
      <dgm:t>
        <a:bodyPr/>
        <a:lstStyle/>
        <a:p>
          <a:endParaRPr lang="en-US"/>
        </a:p>
      </dgm:t>
    </dgm:pt>
    <dgm:pt modelId="{6482D36B-F68D-47CE-8814-5495E7F1AD39}" type="pres">
      <dgm:prSet presAssocID="{4A56166A-A800-42AD-85CA-3255A911BFDD}" presName="linear" presStyleCnt="0">
        <dgm:presLayoutVars>
          <dgm:dir/>
          <dgm:animLvl val="lvl"/>
          <dgm:resizeHandles val="exact"/>
        </dgm:presLayoutVars>
      </dgm:prSet>
      <dgm:spPr/>
    </dgm:pt>
    <dgm:pt modelId="{4EF4D6DF-DF67-47AA-A24C-F399D623E5FA}" type="pres">
      <dgm:prSet presAssocID="{171647C0-DD84-4F61-A5A3-601ACBDC365F}" presName="parentLin" presStyleCnt="0"/>
      <dgm:spPr/>
    </dgm:pt>
    <dgm:pt modelId="{CF967B8A-B856-4FCF-A21E-EB43933B830A}" type="pres">
      <dgm:prSet presAssocID="{171647C0-DD84-4F61-A5A3-601ACBDC365F}" presName="parentLeftMargin" presStyleLbl="node1" presStyleIdx="0" presStyleCnt="6"/>
      <dgm:spPr/>
    </dgm:pt>
    <dgm:pt modelId="{AA962B7C-17C0-4927-8215-1886E1A792DB}" type="pres">
      <dgm:prSet presAssocID="{171647C0-DD84-4F61-A5A3-601ACBDC365F}" presName="parentText" presStyleLbl="node1" presStyleIdx="0" presStyleCnt="6" custLinFactX="7143" custLinFactNeighborX="100000">
        <dgm:presLayoutVars>
          <dgm:chMax val="0"/>
          <dgm:bulletEnabled val="1"/>
        </dgm:presLayoutVars>
      </dgm:prSet>
      <dgm:spPr/>
    </dgm:pt>
    <dgm:pt modelId="{D0A33906-6D45-4145-AEF3-F6710D5C160F}" type="pres">
      <dgm:prSet presAssocID="{171647C0-DD84-4F61-A5A3-601ACBDC365F}" presName="negativeSpace" presStyleCnt="0"/>
      <dgm:spPr/>
    </dgm:pt>
    <dgm:pt modelId="{B02DC5AF-ED83-4454-8E9B-C9A3F2D0A1F2}" type="pres">
      <dgm:prSet presAssocID="{171647C0-DD84-4F61-A5A3-601ACBDC365F}" presName="childText" presStyleLbl="conFgAcc1" presStyleIdx="0" presStyleCnt="6">
        <dgm:presLayoutVars>
          <dgm:bulletEnabled val="1"/>
        </dgm:presLayoutVars>
      </dgm:prSet>
      <dgm:spPr/>
    </dgm:pt>
    <dgm:pt modelId="{94C3EEDC-867C-4823-B963-6C60B72AF970}" type="pres">
      <dgm:prSet presAssocID="{B5B5FD36-FC13-4423-BA02-B40575A4AE1E}" presName="spaceBetweenRectangles" presStyleCnt="0"/>
      <dgm:spPr/>
    </dgm:pt>
    <dgm:pt modelId="{AACE1152-710A-4D5C-B182-E03926CD53DF}" type="pres">
      <dgm:prSet presAssocID="{B1597E60-408D-48F1-8224-896C5701FA73}" presName="parentLin" presStyleCnt="0"/>
      <dgm:spPr/>
    </dgm:pt>
    <dgm:pt modelId="{9C009581-A639-4DF7-9A58-912132F9F3DF}" type="pres">
      <dgm:prSet presAssocID="{B1597E60-408D-48F1-8224-896C5701FA73}" presName="parentLeftMargin" presStyleLbl="node1" presStyleIdx="0" presStyleCnt="6"/>
      <dgm:spPr/>
    </dgm:pt>
    <dgm:pt modelId="{55AB1813-19A6-4005-A92E-632AF1C87BF9}" type="pres">
      <dgm:prSet presAssocID="{B1597E60-408D-48F1-8224-896C5701FA73}" presName="parentText" presStyleLbl="node1" presStyleIdx="1" presStyleCnt="6" custLinFactX="7143" custLinFactNeighborX="100000" custLinFactNeighborY="-3352">
        <dgm:presLayoutVars>
          <dgm:chMax val="0"/>
          <dgm:bulletEnabled val="1"/>
        </dgm:presLayoutVars>
      </dgm:prSet>
      <dgm:spPr/>
    </dgm:pt>
    <dgm:pt modelId="{ACED6649-0796-4FDA-85D7-231443B5CC5C}" type="pres">
      <dgm:prSet presAssocID="{B1597E60-408D-48F1-8224-896C5701FA73}" presName="negativeSpace" presStyleCnt="0"/>
      <dgm:spPr/>
    </dgm:pt>
    <dgm:pt modelId="{228F69AD-4D55-48BF-8F1B-B305598552FD}" type="pres">
      <dgm:prSet presAssocID="{B1597E60-408D-48F1-8224-896C5701FA73}" presName="childText" presStyleLbl="conFgAcc1" presStyleIdx="1" presStyleCnt="6">
        <dgm:presLayoutVars>
          <dgm:bulletEnabled val="1"/>
        </dgm:presLayoutVars>
      </dgm:prSet>
      <dgm:spPr/>
    </dgm:pt>
    <dgm:pt modelId="{BB4542F8-690C-497E-BC2D-D8C48A0B5084}" type="pres">
      <dgm:prSet presAssocID="{DAA5C0B9-5991-41B3-A281-FE968E6E25A6}" presName="spaceBetweenRectangles" presStyleCnt="0"/>
      <dgm:spPr/>
    </dgm:pt>
    <dgm:pt modelId="{ED5A6701-8B55-4530-9498-66DD11789E43}" type="pres">
      <dgm:prSet presAssocID="{1D920C80-24C7-41CF-A7DA-780A47078603}" presName="parentLin" presStyleCnt="0"/>
      <dgm:spPr/>
    </dgm:pt>
    <dgm:pt modelId="{72DC0FB6-6A0C-4143-8C0C-3D3D0042C9CD}" type="pres">
      <dgm:prSet presAssocID="{1D920C80-24C7-41CF-A7DA-780A47078603}" presName="parentLeftMargin" presStyleLbl="node1" presStyleIdx="1" presStyleCnt="6"/>
      <dgm:spPr/>
    </dgm:pt>
    <dgm:pt modelId="{1F48C92B-BF64-4573-B3D5-AA1B5D9F2D98}" type="pres">
      <dgm:prSet presAssocID="{1D920C80-24C7-41CF-A7DA-780A47078603}" presName="parentText" presStyleLbl="node1" presStyleIdx="2" presStyleCnt="6" custLinFactX="7143" custLinFactNeighborX="100000" custLinFactNeighborY="4115">
        <dgm:presLayoutVars>
          <dgm:chMax val="0"/>
          <dgm:bulletEnabled val="1"/>
        </dgm:presLayoutVars>
      </dgm:prSet>
      <dgm:spPr/>
    </dgm:pt>
    <dgm:pt modelId="{BAB0D13E-CEAF-4814-A3BD-31CFEEF39309}" type="pres">
      <dgm:prSet presAssocID="{1D920C80-24C7-41CF-A7DA-780A47078603}" presName="negativeSpace" presStyleCnt="0"/>
      <dgm:spPr/>
    </dgm:pt>
    <dgm:pt modelId="{F42B1F62-5363-4A3A-BDB5-57E2E1BDFB7A}" type="pres">
      <dgm:prSet presAssocID="{1D920C80-24C7-41CF-A7DA-780A47078603}" presName="childText" presStyleLbl="conFgAcc1" presStyleIdx="2" presStyleCnt="6">
        <dgm:presLayoutVars>
          <dgm:bulletEnabled val="1"/>
        </dgm:presLayoutVars>
      </dgm:prSet>
      <dgm:spPr/>
    </dgm:pt>
    <dgm:pt modelId="{338125A5-A89F-4FDB-A2A6-E59FD1DB84F1}" type="pres">
      <dgm:prSet presAssocID="{D105017E-5164-48B8-B71D-1B27DAAA0FBC}" presName="spaceBetweenRectangles" presStyleCnt="0"/>
      <dgm:spPr/>
    </dgm:pt>
    <dgm:pt modelId="{0B9F8A0A-8A6B-4F7A-BC56-D8C20ABFF2BD}" type="pres">
      <dgm:prSet presAssocID="{DC015CE5-F127-437B-9F71-558471520756}" presName="parentLin" presStyleCnt="0"/>
      <dgm:spPr/>
    </dgm:pt>
    <dgm:pt modelId="{43644711-507A-4DF4-B27F-925D9B1CEA39}" type="pres">
      <dgm:prSet presAssocID="{DC015CE5-F127-437B-9F71-558471520756}" presName="parentLeftMargin" presStyleLbl="node1" presStyleIdx="2" presStyleCnt="6"/>
      <dgm:spPr/>
    </dgm:pt>
    <dgm:pt modelId="{1A6B9199-8375-461A-ABA0-E4EC6EDF6080}" type="pres">
      <dgm:prSet presAssocID="{DC015CE5-F127-437B-9F71-558471520756}" presName="parentText" presStyleLbl="node1" presStyleIdx="3" presStyleCnt="6" custLinFactX="7143" custLinFactNeighborX="100000" custLinFactNeighborY="6705">
        <dgm:presLayoutVars>
          <dgm:chMax val="0"/>
          <dgm:bulletEnabled val="1"/>
        </dgm:presLayoutVars>
      </dgm:prSet>
      <dgm:spPr/>
    </dgm:pt>
    <dgm:pt modelId="{F70AEAE0-CF57-4552-A265-6AAAC46BDA59}" type="pres">
      <dgm:prSet presAssocID="{DC015CE5-F127-437B-9F71-558471520756}" presName="negativeSpace" presStyleCnt="0"/>
      <dgm:spPr/>
    </dgm:pt>
    <dgm:pt modelId="{00FFCB1A-421C-4A62-BAA1-1691A1E260CA}" type="pres">
      <dgm:prSet presAssocID="{DC015CE5-F127-437B-9F71-558471520756}" presName="childText" presStyleLbl="conFgAcc1" presStyleIdx="3" presStyleCnt="6">
        <dgm:presLayoutVars>
          <dgm:bulletEnabled val="1"/>
        </dgm:presLayoutVars>
      </dgm:prSet>
      <dgm:spPr/>
    </dgm:pt>
    <dgm:pt modelId="{DEED7E64-C856-4143-B471-80C7AE74248A}" type="pres">
      <dgm:prSet presAssocID="{BD0B584D-B5AC-4AF6-A830-ABA7514ED38E}" presName="spaceBetweenRectangles" presStyleCnt="0"/>
      <dgm:spPr/>
    </dgm:pt>
    <dgm:pt modelId="{78A0B4F2-E667-4BA5-A5FF-53F73E31CAEC}" type="pres">
      <dgm:prSet presAssocID="{D68AE443-52F4-41BA-B483-C3FB0BC9BBB4}" presName="parentLin" presStyleCnt="0"/>
      <dgm:spPr/>
    </dgm:pt>
    <dgm:pt modelId="{5D66AD2C-D2DA-4959-9202-53D3D4EB795B}" type="pres">
      <dgm:prSet presAssocID="{D68AE443-52F4-41BA-B483-C3FB0BC9BBB4}" presName="parentLeftMargin" presStyleLbl="node1" presStyleIdx="3" presStyleCnt="6"/>
      <dgm:spPr/>
    </dgm:pt>
    <dgm:pt modelId="{EEDE9201-A371-4CA4-A00A-DCEC88793349}" type="pres">
      <dgm:prSet presAssocID="{D68AE443-52F4-41BA-B483-C3FB0BC9BBB4}" presName="parentText" presStyleLbl="node1" presStyleIdx="4" presStyleCnt="6" custLinFactX="7143" custLinFactNeighborX="100000" custLinFactNeighborY="-3352">
        <dgm:presLayoutVars>
          <dgm:chMax val="0"/>
          <dgm:bulletEnabled val="1"/>
        </dgm:presLayoutVars>
      </dgm:prSet>
      <dgm:spPr/>
    </dgm:pt>
    <dgm:pt modelId="{A217A0E8-DE00-4898-A20E-41FB74B65780}" type="pres">
      <dgm:prSet presAssocID="{D68AE443-52F4-41BA-B483-C3FB0BC9BBB4}" presName="negativeSpace" presStyleCnt="0"/>
      <dgm:spPr/>
    </dgm:pt>
    <dgm:pt modelId="{CE50BD42-0B8A-4373-8667-0450D23BE329}" type="pres">
      <dgm:prSet presAssocID="{D68AE443-52F4-41BA-B483-C3FB0BC9BBB4}" presName="childText" presStyleLbl="conFgAcc1" presStyleIdx="4" presStyleCnt="6">
        <dgm:presLayoutVars>
          <dgm:bulletEnabled val="1"/>
        </dgm:presLayoutVars>
      </dgm:prSet>
      <dgm:spPr/>
    </dgm:pt>
    <dgm:pt modelId="{33DBD8C7-9225-4DDF-80BB-4178887D9DD1}" type="pres">
      <dgm:prSet presAssocID="{0EA60A67-DB0E-48B8-9E69-40A7689FADB3}" presName="spaceBetweenRectangles" presStyleCnt="0"/>
      <dgm:spPr/>
    </dgm:pt>
    <dgm:pt modelId="{845C6661-450A-48E6-9A07-D750E7CA7596}" type="pres">
      <dgm:prSet presAssocID="{2FAD970B-DD85-488B-96CA-B564846C7E2F}" presName="parentLin" presStyleCnt="0"/>
      <dgm:spPr/>
    </dgm:pt>
    <dgm:pt modelId="{485BB65B-5899-4D90-AE23-0C7D5F265B7D}" type="pres">
      <dgm:prSet presAssocID="{2FAD970B-DD85-488B-96CA-B564846C7E2F}" presName="parentLeftMargin" presStyleLbl="node1" presStyleIdx="4" presStyleCnt="6"/>
      <dgm:spPr/>
    </dgm:pt>
    <dgm:pt modelId="{2C3EDB09-BD99-4141-B20C-EE3C9519F2B2}" type="pres">
      <dgm:prSet presAssocID="{2FAD970B-DD85-488B-96CA-B564846C7E2F}" presName="parentText" presStyleLbl="node1" presStyleIdx="5" presStyleCnt="6" custLinFactX="7143" custLinFactNeighborX="100000">
        <dgm:presLayoutVars>
          <dgm:chMax val="0"/>
          <dgm:bulletEnabled val="1"/>
        </dgm:presLayoutVars>
      </dgm:prSet>
      <dgm:spPr/>
    </dgm:pt>
    <dgm:pt modelId="{7D7D0827-B733-4A12-A259-B371A1DAF130}" type="pres">
      <dgm:prSet presAssocID="{2FAD970B-DD85-488B-96CA-B564846C7E2F}" presName="negativeSpace" presStyleCnt="0"/>
      <dgm:spPr/>
    </dgm:pt>
    <dgm:pt modelId="{A8275452-D677-44FD-B228-BE9442EEFA40}" type="pres">
      <dgm:prSet presAssocID="{2FAD970B-DD85-488B-96CA-B564846C7E2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C914301-5B89-4708-901B-568A69E79A6F}" srcId="{4A56166A-A800-42AD-85CA-3255A911BFDD}" destId="{171647C0-DD84-4F61-A5A3-601ACBDC365F}" srcOrd="0" destOrd="0" parTransId="{BF2903AB-56C2-4F81-8D0D-B2B18464F0F3}" sibTransId="{B5B5FD36-FC13-4423-BA02-B40575A4AE1E}"/>
    <dgm:cxn modelId="{28763F06-01D1-4071-9633-F0B7FAF9B3DD}" srcId="{4A56166A-A800-42AD-85CA-3255A911BFDD}" destId="{D68AE443-52F4-41BA-B483-C3FB0BC9BBB4}" srcOrd="4" destOrd="0" parTransId="{5A158C67-D347-429A-8B1B-069B24E8C4BE}" sibTransId="{0EA60A67-DB0E-48B8-9E69-40A7689FADB3}"/>
    <dgm:cxn modelId="{27DE740C-33E0-495A-9648-0CDCA22586C6}" srcId="{4A56166A-A800-42AD-85CA-3255A911BFDD}" destId="{DC015CE5-F127-437B-9F71-558471520756}" srcOrd="3" destOrd="0" parTransId="{EEAD6C98-908A-461F-8E89-CD18385F9253}" sibTransId="{BD0B584D-B5AC-4AF6-A830-ABA7514ED38E}"/>
    <dgm:cxn modelId="{2B33BF1F-BA61-4FF6-92DB-335FDBE6A11A}" type="presOf" srcId="{B1597E60-408D-48F1-8224-896C5701FA73}" destId="{9C009581-A639-4DF7-9A58-912132F9F3DF}" srcOrd="0" destOrd="0" presId="urn:microsoft.com/office/officeart/2005/8/layout/list1"/>
    <dgm:cxn modelId="{55AD7235-5EDA-4A43-BE27-77685E105576}" type="presOf" srcId="{B1597E60-408D-48F1-8224-896C5701FA73}" destId="{55AB1813-19A6-4005-A92E-632AF1C87BF9}" srcOrd="1" destOrd="0" presId="urn:microsoft.com/office/officeart/2005/8/layout/list1"/>
    <dgm:cxn modelId="{0E7B9E38-3511-412D-99F0-A21CDD9E4A4E}" type="presOf" srcId="{1D920C80-24C7-41CF-A7DA-780A47078603}" destId="{1F48C92B-BF64-4573-B3D5-AA1B5D9F2D98}" srcOrd="1" destOrd="0" presId="urn:microsoft.com/office/officeart/2005/8/layout/list1"/>
    <dgm:cxn modelId="{4F81AB3A-2ADB-4E7A-A095-B8460672C132}" type="presOf" srcId="{DC015CE5-F127-437B-9F71-558471520756}" destId="{43644711-507A-4DF4-B27F-925D9B1CEA39}" srcOrd="0" destOrd="0" presId="urn:microsoft.com/office/officeart/2005/8/layout/list1"/>
    <dgm:cxn modelId="{A132485D-0099-41A6-B51E-6E93690F0319}" type="presOf" srcId="{D68AE443-52F4-41BA-B483-C3FB0BC9BBB4}" destId="{EEDE9201-A371-4CA4-A00A-DCEC88793349}" srcOrd="1" destOrd="0" presId="urn:microsoft.com/office/officeart/2005/8/layout/list1"/>
    <dgm:cxn modelId="{BE4C7E74-C989-4D00-BC98-70BE63C6BD32}" type="presOf" srcId="{2FAD970B-DD85-488B-96CA-B564846C7E2F}" destId="{2C3EDB09-BD99-4141-B20C-EE3C9519F2B2}" srcOrd="1" destOrd="0" presId="urn:microsoft.com/office/officeart/2005/8/layout/list1"/>
    <dgm:cxn modelId="{802F8D83-DF65-4EFE-BAA2-E8C7013FAF17}" type="presOf" srcId="{171647C0-DD84-4F61-A5A3-601ACBDC365F}" destId="{AA962B7C-17C0-4927-8215-1886E1A792DB}" srcOrd="1" destOrd="0" presId="urn:microsoft.com/office/officeart/2005/8/layout/list1"/>
    <dgm:cxn modelId="{F9A0B985-47BD-4C9D-9A55-710F7CA5F557}" type="presOf" srcId="{171647C0-DD84-4F61-A5A3-601ACBDC365F}" destId="{CF967B8A-B856-4FCF-A21E-EB43933B830A}" srcOrd="0" destOrd="0" presId="urn:microsoft.com/office/officeart/2005/8/layout/list1"/>
    <dgm:cxn modelId="{7EB79A8F-F7D0-4743-BA5B-FA757A785003}" type="presOf" srcId="{DC015CE5-F127-437B-9F71-558471520756}" destId="{1A6B9199-8375-461A-ABA0-E4EC6EDF6080}" srcOrd="1" destOrd="0" presId="urn:microsoft.com/office/officeart/2005/8/layout/list1"/>
    <dgm:cxn modelId="{92DE3092-B90E-4413-8CCB-1599635DF8FA}" srcId="{4A56166A-A800-42AD-85CA-3255A911BFDD}" destId="{2FAD970B-DD85-488B-96CA-B564846C7E2F}" srcOrd="5" destOrd="0" parTransId="{406CCAA5-89B3-4D07-8C88-91E1E3693097}" sibTransId="{CFF6A3E8-94F1-4402-9706-8660BBA2599E}"/>
    <dgm:cxn modelId="{BFCDDD97-4AA9-4D49-92F0-8E01299EB146}" srcId="{4A56166A-A800-42AD-85CA-3255A911BFDD}" destId="{B1597E60-408D-48F1-8224-896C5701FA73}" srcOrd="1" destOrd="0" parTransId="{B5837D8C-456A-4D45-9753-5232AEE184BF}" sibTransId="{DAA5C0B9-5991-41B3-A281-FE968E6E25A6}"/>
    <dgm:cxn modelId="{32298F98-4944-4B91-8F41-6B644EAFD697}" type="presOf" srcId="{1D920C80-24C7-41CF-A7DA-780A47078603}" destId="{72DC0FB6-6A0C-4143-8C0C-3D3D0042C9CD}" srcOrd="0" destOrd="0" presId="urn:microsoft.com/office/officeart/2005/8/layout/list1"/>
    <dgm:cxn modelId="{B68890A5-2159-44CB-AFD7-E0CAFFAEB76A}" type="presOf" srcId="{2FAD970B-DD85-488B-96CA-B564846C7E2F}" destId="{485BB65B-5899-4D90-AE23-0C7D5F265B7D}" srcOrd="0" destOrd="0" presId="urn:microsoft.com/office/officeart/2005/8/layout/list1"/>
    <dgm:cxn modelId="{9B3FF4A8-8E6E-41C9-8AB4-27B745C84147}" srcId="{4A56166A-A800-42AD-85CA-3255A911BFDD}" destId="{1D920C80-24C7-41CF-A7DA-780A47078603}" srcOrd="2" destOrd="0" parTransId="{D1D6E2D5-6251-40B1-A9AF-EE090149FF11}" sibTransId="{D105017E-5164-48B8-B71D-1B27DAAA0FBC}"/>
    <dgm:cxn modelId="{964E75EA-70E1-4373-ABFB-0D3F7E52F1AF}" type="presOf" srcId="{4A56166A-A800-42AD-85CA-3255A911BFDD}" destId="{6482D36B-F68D-47CE-8814-5495E7F1AD39}" srcOrd="0" destOrd="0" presId="urn:microsoft.com/office/officeart/2005/8/layout/list1"/>
    <dgm:cxn modelId="{FC17E2F4-D284-43DD-9DC7-3BFFB55CD277}" type="presOf" srcId="{D68AE443-52F4-41BA-B483-C3FB0BC9BBB4}" destId="{5D66AD2C-D2DA-4959-9202-53D3D4EB795B}" srcOrd="0" destOrd="0" presId="urn:microsoft.com/office/officeart/2005/8/layout/list1"/>
    <dgm:cxn modelId="{308C811C-384C-4E61-B3E0-A98C37A4F562}" type="presParOf" srcId="{6482D36B-F68D-47CE-8814-5495E7F1AD39}" destId="{4EF4D6DF-DF67-47AA-A24C-F399D623E5FA}" srcOrd="0" destOrd="0" presId="urn:microsoft.com/office/officeart/2005/8/layout/list1"/>
    <dgm:cxn modelId="{189A24AF-7C0A-4948-9881-D901687F8AAA}" type="presParOf" srcId="{4EF4D6DF-DF67-47AA-A24C-F399D623E5FA}" destId="{CF967B8A-B856-4FCF-A21E-EB43933B830A}" srcOrd="0" destOrd="0" presId="urn:microsoft.com/office/officeart/2005/8/layout/list1"/>
    <dgm:cxn modelId="{FBC554D5-B0B0-4E32-99B1-EC71304263C9}" type="presParOf" srcId="{4EF4D6DF-DF67-47AA-A24C-F399D623E5FA}" destId="{AA962B7C-17C0-4927-8215-1886E1A792DB}" srcOrd="1" destOrd="0" presId="urn:microsoft.com/office/officeart/2005/8/layout/list1"/>
    <dgm:cxn modelId="{1E058C90-5D71-4222-9956-8D901243E136}" type="presParOf" srcId="{6482D36B-F68D-47CE-8814-5495E7F1AD39}" destId="{D0A33906-6D45-4145-AEF3-F6710D5C160F}" srcOrd="1" destOrd="0" presId="urn:microsoft.com/office/officeart/2005/8/layout/list1"/>
    <dgm:cxn modelId="{4898E42E-6B18-41A9-B2F3-6D9724BE640E}" type="presParOf" srcId="{6482D36B-F68D-47CE-8814-5495E7F1AD39}" destId="{B02DC5AF-ED83-4454-8E9B-C9A3F2D0A1F2}" srcOrd="2" destOrd="0" presId="urn:microsoft.com/office/officeart/2005/8/layout/list1"/>
    <dgm:cxn modelId="{A289A636-E0E0-4D6A-A071-C869FA2DDDF4}" type="presParOf" srcId="{6482D36B-F68D-47CE-8814-5495E7F1AD39}" destId="{94C3EEDC-867C-4823-B963-6C60B72AF970}" srcOrd="3" destOrd="0" presId="urn:microsoft.com/office/officeart/2005/8/layout/list1"/>
    <dgm:cxn modelId="{01F4492C-CE67-43D4-977F-88079E9BA655}" type="presParOf" srcId="{6482D36B-F68D-47CE-8814-5495E7F1AD39}" destId="{AACE1152-710A-4D5C-B182-E03926CD53DF}" srcOrd="4" destOrd="0" presId="urn:microsoft.com/office/officeart/2005/8/layout/list1"/>
    <dgm:cxn modelId="{84DD99E4-F73F-4F20-97A3-3CAB3F7869A1}" type="presParOf" srcId="{AACE1152-710A-4D5C-B182-E03926CD53DF}" destId="{9C009581-A639-4DF7-9A58-912132F9F3DF}" srcOrd="0" destOrd="0" presId="urn:microsoft.com/office/officeart/2005/8/layout/list1"/>
    <dgm:cxn modelId="{7E0EBA1E-A4EF-4BB8-A5BA-A8CFA0D6E3F1}" type="presParOf" srcId="{AACE1152-710A-4D5C-B182-E03926CD53DF}" destId="{55AB1813-19A6-4005-A92E-632AF1C87BF9}" srcOrd="1" destOrd="0" presId="urn:microsoft.com/office/officeart/2005/8/layout/list1"/>
    <dgm:cxn modelId="{54D987CA-BC23-4A76-8214-A59F1B2BF54C}" type="presParOf" srcId="{6482D36B-F68D-47CE-8814-5495E7F1AD39}" destId="{ACED6649-0796-4FDA-85D7-231443B5CC5C}" srcOrd="5" destOrd="0" presId="urn:microsoft.com/office/officeart/2005/8/layout/list1"/>
    <dgm:cxn modelId="{0FFA4DA7-060E-4358-9A6A-45033616A3D5}" type="presParOf" srcId="{6482D36B-F68D-47CE-8814-5495E7F1AD39}" destId="{228F69AD-4D55-48BF-8F1B-B305598552FD}" srcOrd="6" destOrd="0" presId="urn:microsoft.com/office/officeart/2005/8/layout/list1"/>
    <dgm:cxn modelId="{F3D1B6CE-51CC-4BC5-ACB7-F944AB40C104}" type="presParOf" srcId="{6482D36B-F68D-47CE-8814-5495E7F1AD39}" destId="{BB4542F8-690C-497E-BC2D-D8C48A0B5084}" srcOrd="7" destOrd="0" presId="urn:microsoft.com/office/officeart/2005/8/layout/list1"/>
    <dgm:cxn modelId="{8662F786-D732-4C79-A839-CFF3433BAE97}" type="presParOf" srcId="{6482D36B-F68D-47CE-8814-5495E7F1AD39}" destId="{ED5A6701-8B55-4530-9498-66DD11789E43}" srcOrd="8" destOrd="0" presId="urn:microsoft.com/office/officeart/2005/8/layout/list1"/>
    <dgm:cxn modelId="{BDA05CAE-32E1-45C6-A050-8BD3B9FFD4D0}" type="presParOf" srcId="{ED5A6701-8B55-4530-9498-66DD11789E43}" destId="{72DC0FB6-6A0C-4143-8C0C-3D3D0042C9CD}" srcOrd="0" destOrd="0" presId="urn:microsoft.com/office/officeart/2005/8/layout/list1"/>
    <dgm:cxn modelId="{A3D9BF49-1A91-451B-B1FA-50EF769D9BD3}" type="presParOf" srcId="{ED5A6701-8B55-4530-9498-66DD11789E43}" destId="{1F48C92B-BF64-4573-B3D5-AA1B5D9F2D98}" srcOrd="1" destOrd="0" presId="urn:microsoft.com/office/officeart/2005/8/layout/list1"/>
    <dgm:cxn modelId="{7628C1A6-D127-4917-B72B-139F08926A64}" type="presParOf" srcId="{6482D36B-F68D-47CE-8814-5495E7F1AD39}" destId="{BAB0D13E-CEAF-4814-A3BD-31CFEEF39309}" srcOrd="9" destOrd="0" presId="urn:microsoft.com/office/officeart/2005/8/layout/list1"/>
    <dgm:cxn modelId="{0AFD55A5-1DB6-499E-8AF9-AFAA3D57C275}" type="presParOf" srcId="{6482D36B-F68D-47CE-8814-5495E7F1AD39}" destId="{F42B1F62-5363-4A3A-BDB5-57E2E1BDFB7A}" srcOrd="10" destOrd="0" presId="urn:microsoft.com/office/officeart/2005/8/layout/list1"/>
    <dgm:cxn modelId="{F3608232-B807-47B7-B687-51B84209F43A}" type="presParOf" srcId="{6482D36B-F68D-47CE-8814-5495E7F1AD39}" destId="{338125A5-A89F-4FDB-A2A6-E59FD1DB84F1}" srcOrd="11" destOrd="0" presId="urn:microsoft.com/office/officeart/2005/8/layout/list1"/>
    <dgm:cxn modelId="{795044D7-BD92-46CA-B968-A7F221750AA1}" type="presParOf" srcId="{6482D36B-F68D-47CE-8814-5495E7F1AD39}" destId="{0B9F8A0A-8A6B-4F7A-BC56-D8C20ABFF2BD}" srcOrd="12" destOrd="0" presId="urn:microsoft.com/office/officeart/2005/8/layout/list1"/>
    <dgm:cxn modelId="{1B3736E9-505C-4782-A202-DA37D775B396}" type="presParOf" srcId="{0B9F8A0A-8A6B-4F7A-BC56-D8C20ABFF2BD}" destId="{43644711-507A-4DF4-B27F-925D9B1CEA39}" srcOrd="0" destOrd="0" presId="urn:microsoft.com/office/officeart/2005/8/layout/list1"/>
    <dgm:cxn modelId="{64220AD9-11C0-4DB1-96E3-E443A4F42361}" type="presParOf" srcId="{0B9F8A0A-8A6B-4F7A-BC56-D8C20ABFF2BD}" destId="{1A6B9199-8375-461A-ABA0-E4EC6EDF6080}" srcOrd="1" destOrd="0" presId="urn:microsoft.com/office/officeart/2005/8/layout/list1"/>
    <dgm:cxn modelId="{BB8C907B-E7A5-4818-9872-6C4C7936811D}" type="presParOf" srcId="{6482D36B-F68D-47CE-8814-5495E7F1AD39}" destId="{F70AEAE0-CF57-4552-A265-6AAAC46BDA59}" srcOrd="13" destOrd="0" presId="urn:microsoft.com/office/officeart/2005/8/layout/list1"/>
    <dgm:cxn modelId="{65F6075C-9E25-4EE9-AEEB-05147117FAB1}" type="presParOf" srcId="{6482D36B-F68D-47CE-8814-5495E7F1AD39}" destId="{00FFCB1A-421C-4A62-BAA1-1691A1E260CA}" srcOrd="14" destOrd="0" presId="urn:microsoft.com/office/officeart/2005/8/layout/list1"/>
    <dgm:cxn modelId="{E95DA58A-AA75-483D-B037-7EE715ABA527}" type="presParOf" srcId="{6482D36B-F68D-47CE-8814-5495E7F1AD39}" destId="{DEED7E64-C856-4143-B471-80C7AE74248A}" srcOrd="15" destOrd="0" presId="urn:microsoft.com/office/officeart/2005/8/layout/list1"/>
    <dgm:cxn modelId="{5A1C75B3-0F2E-496A-8061-F9D8F07873C7}" type="presParOf" srcId="{6482D36B-F68D-47CE-8814-5495E7F1AD39}" destId="{78A0B4F2-E667-4BA5-A5FF-53F73E31CAEC}" srcOrd="16" destOrd="0" presId="urn:microsoft.com/office/officeart/2005/8/layout/list1"/>
    <dgm:cxn modelId="{235D233E-D242-4E61-AAA4-C05E2EBFC003}" type="presParOf" srcId="{78A0B4F2-E667-4BA5-A5FF-53F73E31CAEC}" destId="{5D66AD2C-D2DA-4959-9202-53D3D4EB795B}" srcOrd="0" destOrd="0" presId="urn:microsoft.com/office/officeart/2005/8/layout/list1"/>
    <dgm:cxn modelId="{818D007A-E259-43B6-8984-C9C8D718AD2F}" type="presParOf" srcId="{78A0B4F2-E667-4BA5-A5FF-53F73E31CAEC}" destId="{EEDE9201-A371-4CA4-A00A-DCEC88793349}" srcOrd="1" destOrd="0" presId="urn:microsoft.com/office/officeart/2005/8/layout/list1"/>
    <dgm:cxn modelId="{5983EC41-0326-41CA-840D-7F3647CF64F9}" type="presParOf" srcId="{6482D36B-F68D-47CE-8814-5495E7F1AD39}" destId="{A217A0E8-DE00-4898-A20E-41FB74B65780}" srcOrd="17" destOrd="0" presId="urn:microsoft.com/office/officeart/2005/8/layout/list1"/>
    <dgm:cxn modelId="{3A1B34AB-D361-4D05-ADBD-27DC14E4B711}" type="presParOf" srcId="{6482D36B-F68D-47CE-8814-5495E7F1AD39}" destId="{CE50BD42-0B8A-4373-8667-0450D23BE329}" srcOrd="18" destOrd="0" presId="urn:microsoft.com/office/officeart/2005/8/layout/list1"/>
    <dgm:cxn modelId="{31F6B8D5-FBB8-4A35-B46B-5C1F4B29C518}" type="presParOf" srcId="{6482D36B-F68D-47CE-8814-5495E7F1AD39}" destId="{33DBD8C7-9225-4DDF-80BB-4178887D9DD1}" srcOrd="19" destOrd="0" presId="urn:microsoft.com/office/officeart/2005/8/layout/list1"/>
    <dgm:cxn modelId="{8EBD9704-4348-493E-8C87-1750C9719E3F}" type="presParOf" srcId="{6482D36B-F68D-47CE-8814-5495E7F1AD39}" destId="{845C6661-450A-48E6-9A07-D750E7CA7596}" srcOrd="20" destOrd="0" presId="urn:microsoft.com/office/officeart/2005/8/layout/list1"/>
    <dgm:cxn modelId="{FEF0A9ED-DF63-4D5B-9666-308325CC6E5B}" type="presParOf" srcId="{845C6661-450A-48E6-9A07-D750E7CA7596}" destId="{485BB65B-5899-4D90-AE23-0C7D5F265B7D}" srcOrd="0" destOrd="0" presId="urn:microsoft.com/office/officeart/2005/8/layout/list1"/>
    <dgm:cxn modelId="{FC85F7FE-5FA1-4CD9-93B1-F15C98203DA8}" type="presParOf" srcId="{845C6661-450A-48E6-9A07-D750E7CA7596}" destId="{2C3EDB09-BD99-4141-B20C-EE3C9519F2B2}" srcOrd="1" destOrd="0" presId="urn:microsoft.com/office/officeart/2005/8/layout/list1"/>
    <dgm:cxn modelId="{93C969FD-CCBF-4DFE-B605-C8E5F815A721}" type="presParOf" srcId="{6482D36B-F68D-47CE-8814-5495E7F1AD39}" destId="{7D7D0827-B733-4A12-A259-B371A1DAF130}" srcOrd="21" destOrd="0" presId="urn:microsoft.com/office/officeart/2005/8/layout/list1"/>
    <dgm:cxn modelId="{9E153E50-3891-4F72-AB0D-4CF158CD065C}" type="presParOf" srcId="{6482D36B-F68D-47CE-8814-5495E7F1AD39}" destId="{A8275452-D677-44FD-B228-BE9442EEFA4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DC5AF-ED83-4454-8E9B-C9A3F2D0A1F2}">
      <dsp:nvSpPr>
        <dsp:cNvPr id="0" name=""/>
        <dsp:cNvSpPr/>
      </dsp:nvSpPr>
      <dsp:spPr>
        <a:xfrm>
          <a:off x="0" y="211776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62B7C-17C0-4927-8215-1886E1A792DB}">
      <dsp:nvSpPr>
        <dsp:cNvPr id="0" name=""/>
        <dsp:cNvSpPr/>
      </dsp:nvSpPr>
      <dsp:spPr>
        <a:xfrm>
          <a:off x="1577350" y="5136"/>
          <a:ext cx="736092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Improved patient outcomes</a:t>
          </a:r>
          <a:endParaRPr lang="en-US" sz="1800" kern="1200" dirty="0"/>
        </a:p>
      </dsp:txBody>
      <dsp:txXfrm>
        <a:off x="1597525" y="25311"/>
        <a:ext cx="7320570" cy="372930"/>
      </dsp:txXfrm>
    </dsp:sp>
    <dsp:sp modelId="{228F69AD-4D55-48BF-8F1B-B305598552FD}">
      <dsp:nvSpPr>
        <dsp:cNvPr id="0" name=""/>
        <dsp:cNvSpPr/>
      </dsp:nvSpPr>
      <dsp:spPr>
        <a:xfrm>
          <a:off x="0" y="846816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B1813-19A6-4005-A92E-632AF1C87BF9}">
      <dsp:nvSpPr>
        <dsp:cNvPr id="0" name=""/>
        <dsp:cNvSpPr/>
      </dsp:nvSpPr>
      <dsp:spPr>
        <a:xfrm>
          <a:off x="1577350" y="626323"/>
          <a:ext cx="736092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Increased efficiency</a:t>
          </a:r>
          <a:endParaRPr lang="en-US" sz="1800" kern="1200" dirty="0"/>
        </a:p>
      </dsp:txBody>
      <dsp:txXfrm>
        <a:off x="1597525" y="646498"/>
        <a:ext cx="7320570" cy="372930"/>
      </dsp:txXfrm>
    </dsp:sp>
    <dsp:sp modelId="{F42B1F62-5363-4A3A-BDB5-57E2E1BDFB7A}">
      <dsp:nvSpPr>
        <dsp:cNvPr id="0" name=""/>
        <dsp:cNvSpPr/>
      </dsp:nvSpPr>
      <dsp:spPr>
        <a:xfrm>
          <a:off x="0" y="1481856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8C92B-BF64-4573-B3D5-AA1B5D9F2D98}">
      <dsp:nvSpPr>
        <dsp:cNvPr id="0" name=""/>
        <dsp:cNvSpPr/>
      </dsp:nvSpPr>
      <dsp:spPr>
        <a:xfrm>
          <a:off x="1577350" y="1292222"/>
          <a:ext cx="736092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Reduced healthcare costs</a:t>
          </a:r>
          <a:endParaRPr lang="en-US" sz="1800" kern="1200" dirty="0"/>
        </a:p>
      </dsp:txBody>
      <dsp:txXfrm>
        <a:off x="1597525" y="1312397"/>
        <a:ext cx="7320570" cy="372930"/>
      </dsp:txXfrm>
    </dsp:sp>
    <dsp:sp modelId="{00FFCB1A-421C-4A62-BAA1-1691A1E260CA}">
      <dsp:nvSpPr>
        <dsp:cNvPr id="0" name=""/>
        <dsp:cNvSpPr/>
      </dsp:nvSpPr>
      <dsp:spPr>
        <a:xfrm>
          <a:off x="0" y="2116896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B9199-8375-461A-ABA0-E4EC6EDF6080}">
      <dsp:nvSpPr>
        <dsp:cNvPr id="0" name=""/>
        <dsp:cNvSpPr/>
      </dsp:nvSpPr>
      <dsp:spPr>
        <a:xfrm>
          <a:off x="1577350" y="1937966"/>
          <a:ext cx="736092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Improved patient experience</a:t>
          </a:r>
          <a:endParaRPr lang="en-US" sz="1800" kern="1200" dirty="0"/>
        </a:p>
      </dsp:txBody>
      <dsp:txXfrm>
        <a:off x="1597525" y="1958141"/>
        <a:ext cx="7320570" cy="372930"/>
      </dsp:txXfrm>
    </dsp:sp>
    <dsp:sp modelId="{CE50BD42-0B8A-4373-8667-0450D23BE329}">
      <dsp:nvSpPr>
        <dsp:cNvPr id="0" name=""/>
        <dsp:cNvSpPr/>
      </dsp:nvSpPr>
      <dsp:spPr>
        <a:xfrm>
          <a:off x="0" y="2751936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E9201-A371-4CA4-A00A-DCEC88793349}">
      <dsp:nvSpPr>
        <dsp:cNvPr id="0" name=""/>
        <dsp:cNvSpPr/>
      </dsp:nvSpPr>
      <dsp:spPr>
        <a:xfrm>
          <a:off x="1577350" y="2531443"/>
          <a:ext cx="736092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Competitive edge</a:t>
          </a:r>
          <a:endParaRPr lang="en-US" sz="1800" kern="1200" dirty="0"/>
        </a:p>
      </dsp:txBody>
      <dsp:txXfrm>
        <a:off x="1597525" y="2551618"/>
        <a:ext cx="7320570" cy="372930"/>
      </dsp:txXfrm>
    </dsp:sp>
    <dsp:sp modelId="{A8275452-D677-44FD-B228-BE9442EEFA40}">
      <dsp:nvSpPr>
        <dsp:cNvPr id="0" name=""/>
        <dsp:cNvSpPr/>
      </dsp:nvSpPr>
      <dsp:spPr>
        <a:xfrm>
          <a:off x="0" y="3386976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EDB09-BD99-4141-B20C-EE3C9519F2B2}">
      <dsp:nvSpPr>
        <dsp:cNvPr id="0" name=""/>
        <dsp:cNvSpPr/>
      </dsp:nvSpPr>
      <dsp:spPr>
        <a:xfrm>
          <a:off x="1577350" y="3180336"/>
          <a:ext cx="736092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Research</a:t>
          </a:r>
          <a:endParaRPr lang="en-US" sz="1800" kern="1200" dirty="0"/>
        </a:p>
      </dsp:txBody>
      <dsp:txXfrm>
        <a:off x="1597525" y="3200511"/>
        <a:ext cx="732057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363E220-DFE9-4FB2-B730-4D2642E533A3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5D388C46-9376-4F7D-AC91-A1AF12AA2776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35B5E95F-720D-46C0-B0CF-D7BE2D754EB5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6ED0E24-00F1-47B2-AB43-AD3E8547308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6CC8628F-0EF4-4435-93D9-0BC7A4A46A7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48F36F99-22B5-45B7-8354-B7043BB0EA1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6305C22A-4942-4C6E-8A8D-B860B2A91770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fld id="{D8903BAF-AEE4-4A44-90FD-7329B481637A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FD04CAA-7ECE-4F82-B63F-7368EE436A4E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F27B843-CAB2-41C6-A772-B25B6B493806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7422B43B-06BB-477E-85A1-E254D98CE1B2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38B5A96-F5A8-41E2-935B-8D9516B79B7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352E03C5-08A5-4369-ACF4-AC76A59AFEB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97C8-E3BB-4B6E-9F31-80CA0679147B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5964" y="4069642"/>
            <a:ext cx="7148945" cy="1122202"/>
          </a:xfrm>
        </p:spPr>
        <p:txBody>
          <a:bodyPr/>
          <a:lstStyle/>
          <a:p>
            <a:pPr algn="r"/>
            <a:r>
              <a:rPr lang="en-US" dirty="0"/>
              <a:t>Breast Cancer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191844"/>
            <a:ext cx="5332614" cy="396660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OASIS ANALYTICS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C5AA77A-DB1E-4BFA-8B50-A01E9F21E56B}"/>
              </a:ext>
            </a:extLst>
          </p:cNvPr>
          <p:cNvSpPr txBox="1">
            <a:spLocks/>
          </p:cNvSpPr>
          <p:nvPr/>
        </p:nvSpPr>
        <p:spPr>
          <a:xfrm>
            <a:off x="6611463" y="5588504"/>
            <a:ext cx="5137192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16/01/2023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73E33-5571-D742-B821-82AA26CA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223A-F5C5-4AED-86D5-D3E020CE828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E10AC-7A99-9E43-1BD4-0C250DCE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A70B-BBDB-CE5F-210D-6ACFF61C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3EF1B-8936-EEEE-A625-A5AEAC5E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45" y="630824"/>
            <a:ext cx="5309710" cy="55963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5169C9-32AA-384C-9F95-B355C1BBBC94}"/>
              </a:ext>
            </a:extLst>
          </p:cNvPr>
          <p:cNvSpPr/>
          <p:nvPr/>
        </p:nvSpPr>
        <p:spPr>
          <a:xfrm>
            <a:off x="1180056" y="906278"/>
            <a:ext cx="2640382" cy="127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</a:rPr>
              <a:t> Diagnosis is split into Benign (B) and Malignant (M)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6A2B4-719C-09D2-C117-3C5008E435BF}"/>
              </a:ext>
            </a:extLst>
          </p:cNvPr>
          <p:cNvSpPr/>
          <p:nvPr/>
        </p:nvSpPr>
        <p:spPr>
          <a:xfrm>
            <a:off x="1180056" y="2687740"/>
            <a:ext cx="2640382" cy="1198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</a:rPr>
              <a:t>357 (62.7%) records/observations are captured for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="0" i="0" dirty="0">
                <a:solidFill>
                  <a:schemeClr val="tx1"/>
                </a:solidFill>
                <a:effectLst/>
              </a:rPr>
              <a:t>enign cells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BADDD9-1E2B-4DBD-A68A-17743637EB69}"/>
              </a:ext>
            </a:extLst>
          </p:cNvPr>
          <p:cNvSpPr/>
          <p:nvPr/>
        </p:nvSpPr>
        <p:spPr>
          <a:xfrm>
            <a:off x="1180056" y="4390998"/>
            <a:ext cx="2640382" cy="130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</a:rPr>
              <a:t>212 (37.3%) records/observations are captured for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="0" i="0" dirty="0">
                <a:solidFill>
                  <a:schemeClr val="tx1"/>
                </a:solidFill>
                <a:effectLst/>
              </a:rPr>
              <a:t>alignant Cells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085382"/>
            <a:ext cx="2882475" cy="823912"/>
          </a:xfrm>
        </p:spPr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089564"/>
            <a:ext cx="2882475" cy="27429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K-Nearest Neighbors (KNN)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 Vector Machine (SVM)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044899"/>
            <a:ext cx="2896671" cy="823912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089564"/>
            <a:ext cx="2896671" cy="274290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trained on 80%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tested on 20%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trained on all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trained on best 10 features.​​​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084048"/>
            <a:ext cx="2882475" cy="823912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089564"/>
            <a:ext cx="2882475" cy="2742909"/>
          </a:xfrm>
        </p:spPr>
        <p:txBody>
          <a:bodyPr>
            <a:normAutofit/>
          </a:bodyPr>
          <a:lstStyle/>
          <a:p>
            <a:r>
              <a:rPr lang="en-US" sz="1800" dirty="0"/>
              <a:t>Metrics used;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Classification Report</a:t>
            </a:r>
          </a:p>
          <a:p>
            <a:endParaRPr lang="en-US" sz="18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FDA756B-DC09-4050-BABF-AA6F36D43330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8"/>
            <a:ext cx="8421688" cy="100901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200275"/>
            <a:ext cx="3924300" cy="823912"/>
          </a:xfrm>
        </p:spPr>
        <p:txBody>
          <a:bodyPr/>
          <a:lstStyle/>
          <a:p>
            <a:r>
              <a:rPr lang="en-US" dirty="0"/>
              <a:t>Models Trained on all Features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BF0E45C-637C-57EC-8307-03EDE39E489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8769294"/>
              </p:ext>
            </p:extLst>
          </p:nvPr>
        </p:nvGraphicFramePr>
        <p:xfrm>
          <a:off x="2933700" y="3429000"/>
          <a:ext cx="39243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858085677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131229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FF"/>
                          </a:highlight>
                        </a:rPr>
                        <a:t>98.2%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86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FF"/>
                          </a:highlight>
                        </a:rPr>
                        <a:t>98.2%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99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9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6250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450" y="2200275"/>
            <a:ext cx="3943627" cy="823912"/>
          </a:xfrm>
        </p:spPr>
        <p:txBody>
          <a:bodyPr/>
          <a:lstStyle/>
          <a:p>
            <a:r>
              <a:rPr lang="en-US" dirty="0"/>
              <a:t>Models Trained on best 10 Features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D2C380-64D2-C7FB-D634-A3E0F3DCDC6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48787966"/>
              </p:ext>
            </p:extLst>
          </p:nvPr>
        </p:nvGraphicFramePr>
        <p:xfrm>
          <a:off x="7410450" y="3429000"/>
          <a:ext cx="39433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86853132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255158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91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6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95.6%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Logistic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52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46654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4C96EE9-9DB0-48FF-A572-34E99479A96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BUSINESS BENEFIT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F50F603-B6A4-4D0F-B7AF-CE6FF07AB008}" type="datetime1">
              <a:rPr lang="en-US" smtClean="0"/>
              <a:pPr>
                <a:spcAft>
                  <a:spcPts val="600"/>
                </a:spcAft>
              </a:pPr>
              <a:t>1/20/2023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OASIS ANALYTICS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F6E4E382-7981-43C4-94AD-181B4C150EFC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051600839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64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093" y="1189616"/>
            <a:ext cx="5111750" cy="61436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018" y="2286000"/>
            <a:ext cx="5351607" cy="3588327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The goal of this project was to develop a Machine Learning Model with a high accuracy and precision and Logistic Regression and SVM have both achieved an accuracy of </a:t>
            </a:r>
            <a:r>
              <a:rPr lang="en-US" sz="1800" b="1" dirty="0"/>
              <a:t>98.2%</a:t>
            </a:r>
            <a:r>
              <a:rPr lang="en-US" sz="1800" dirty="0"/>
              <a:t>. </a:t>
            </a:r>
          </a:p>
          <a:p>
            <a:pPr algn="just"/>
            <a:r>
              <a:rPr lang="en-US" sz="1800" dirty="0"/>
              <a:t>This represents a major step forward in the fight against cancer and has the potential to greatly assist physicians in making accurate and timely diagnoses.</a:t>
            </a:r>
          </a:p>
          <a:p>
            <a:pPr algn="just"/>
            <a:r>
              <a:rPr lang="en-US" sz="1800" dirty="0"/>
              <a:t>We look forward to further testing and implementing this model in clinical settings to help improve patient outcomes.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6EB8374-00FC-46C0-88C0-7B0E7B4DF01D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fld id="{B391DCCC-7F36-487A-940B-D4E0C960902C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623455"/>
            <a:ext cx="2895600" cy="48490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274619"/>
            <a:ext cx="2895600" cy="4959926"/>
          </a:xfrm>
        </p:spPr>
        <p:txBody>
          <a:bodyPr>
            <a:noAutofit/>
          </a:bodyPr>
          <a:lstStyle/>
          <a:p>
            <a:r>
              <a:rPr lang="en-US" sz="1600" dirty="0"/>
              <a:t>Project Recap</a:t>
            </a:r>
          </a:p>
          <a:p>
            <a:r>
              <a:rPr lang="en-US" sz="1600" dirty="0"/>
              <a:t>Problem</a:t>
            </a:r>
          </a:p>
          <a:p>
            <a:r>
              <a:rPr lang="en-US" sz="1600" dirty="0"/>
              <a:t>Meet The Team</a:t>
            </a:r>
          </a:p>
          <a:p>
            <a:r>
              <a:rPr lang="en-US" sz="1600" dirty="0"/>
              <a:t>Process</a:t>
            </a:r>
          </a:p>
          <a:p>
            <a:r>
              <a:rPr lang="en-US" sz="1600" dirty="0"/>
              <a:t>Workflow</a:t>
            </a:r>
          </a:p>
          <a:p>
            <a:r>
              <a:rPr lang="en-US" sz="1600" dirty="0"/>
              <a:t>Insights</a:t>
            </a:r>
          </a:p>
          <a:p>
            <a:r>
              <a:rPr lang="en-US" sz="1600" dirty="0"/>
              <a:t>Model Development</a:t>
            </a:r>
          </a:p>
          <a:p>
            <a:r>
              <a:rPr lang="en-US" sz="1600" dirty="0"/>
              <a:t>Results</a:t>
            </a:r>
          </a:p>
          <a:p>
            <a:r>
              <a:rPr lang="en-US" sz="1600" dirty="0"/>
              <a:t>Business Benefit </a:t>
            </a:r>
          </a:p>
          <a:p>
            <a:r>
              <a:rPr lang="en-US" sz="1600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fld id="{DEE31B66-A2DA-4175-AA6C-9B02C7B2408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073874"/>
            <a:ext cx="5111750" cy="545088"/>
          </a:xfrm>
        </p:spPr>
        <p:txBody>
          <a:bodyPr/>
          <a:lstStyle/>
          <a:p>
            <a:r>
              <a:rPr lang="en-US" dirty="0"/>
              <a:t>Project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855498"/>
            <a:ext cx="5745308" cy="450085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Cancer Research Institute (PCRI) is a non-profit organization dedicated to studying and understanding the biology of cancer, developing new treatments and therapies, and improving the lives of those affected by the disease.</a:t>
            </a:r>
          </a:p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Oasis Analytics has been tasked with developing a Machine Learning Model for Primo Cancer Research Institute to help their researchers improve the accuracy of their cancer diagnosis and prognosis. </a:t>
            </a:r>
          </a:p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expectations are: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meaningful insights and visuals using the FNA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ML model with high accuracy and precision.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fld id="{E5A11C50-7213-42E4-8586-0520FD93BD3E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3422" y="777240"/>
            <a:ext cx="4179570" cy="455815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D38D6-91AA-728F-5E1E-F1F719028BAE}"/>
              </a:ext>
            </a:extLst>
          </p:cNvPr>
          <p:cNvSpPr txBox="1"/>
          <p:nvPr/>
        </p:nvSpPr>
        <p:spPr>
          <a:xfrm>
            <a:off x="6603422" y="1523999"/>
            <a:ext cx="52837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Currently, PCRI uses three techniques to detect Breast Cancer: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Mammography (65% to 98% correctness)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FNA (Fine Needle Aspiration) with visual interpretation (65% to 98% correctness)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Surgical biopsy (approximately 100% correctness).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Mammography and FNA with visual interpretation correctness varies widely, and the surgical biopsy, although reliable, is invasive and costly.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How can researchers at PCRI improve the accuracy of cancer diagnosis and prognosis, and ultimately develop more effective treatments for patients? 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79585C13-97BB-44DA-B1B0-6B7500B838C1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7A50-B077-F972-1568-4AB7FED7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767" y="1224370"/>
            <a:ext cx="2105135" cy="343061"/>
          </a:xfrm>
        </p:spPr>
        <p:txBody>
          <a:bodyPr>
            <a:noAutofit/>
          </a:bodyPr>
          <a:lstStyle/>
          <a:p>
            <a:r>
              <a:rPr lang="en-US" sz="1400" dirty="0"/>
              <a:t>Data engineering</a:t>
            </a:r>
          </a:p>
        </p:txBody>
      </p:sp>
      <p:pic>
        <p:nvPicPr>
          <p:cNvPr id="36" name="Picture Placeholder 35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EB75ED76-223F-7C7E-3910-C60D0B5BD7D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8345" r="8345"/>
          <a:stretch>
            <a:fillRect/>
          </a:stretch>
        </p:blipFill>
        <p:spPr>
          <a:xfrm>
            <a:off x="5559425" y="1034031"/>
            <a:ext cx="1066800" cy="1066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89F48-209F-8D3F-2CCD-7318C9BC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7732" y="2196635"/>
            <a:ext cx="1828800" cy="343061"/>
          </a:xfrm>
        </p:spPr>
        <p:txBody>
          <a:bodyPr/>
          <a:lstStyle/>
          <a:p>
            <a:r>
              <a:rPr lang="en-US" dirty="0"/>
              <a:t>JOHN ALABI</a:t>
            </a:r>
          </a:p>
        </p:txBody>
      </p:sp>
      <p:pic>
        <p:nvPicPr>
          <p:cNvPr id="38" name="Picture Placeholder 37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E88B5EC9-21FF-366C-E84E-39CF3C2AC0F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6213" b="6213"/>
          <a:stretch>
            <a:fillRect/>
          </a:stretch>
        </p:blipFill>
        <p:spPr>
          <a:xfrm>
            <a:off x="7589748" y="1034031"/>
            <a:ext cx="1066800" cy="10668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7D0F91-6876-5FC9-7CBF-D36CAC56DCAC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109902" y="2222819"/>
            <a:ext cx="2086996" cy="289072"/>
          </a:xfrm>
        </p:spPr>
        <p:txBody>
          <a:bodyPr/>
          <a:lstStyle/>
          <a:p>
            <a:r>
              <a:rPr lang="en-US" dirty="0"/>
              <a:t>RUTHERFORD BRANDFUL</a:t>
            </a:r>
          </a:p>
        </p:txBody>
      </p:sp>
      <p:pic>
        <p:nvPicPr>
          <p:cNvPr id="40" name="Picture Placeholder 39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5ACE4A02-611C-8DF7-4516-AF8787E669DB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4"/>
          <a:srcRect l="1112" r="1112"/>
          <a:stretch>
            <a:fillRect/>
          </a:stretch>
        </p:blipFill>
        <p:spPr>
          <a:xfrm>
            <a:off x="3302097" y="2894675"/>
            <a:ext cx="1066800" cy="10668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33383F-49F3-1C4D-5A02-5EBA32D5ABD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618537" y="4058001"/>
            <a:ext cx="2105135" cy="343061"/>
          </a:xfrm>
        </p:spPr>
        <p:txBody>
          <a:bodyPr/>
          <a:lstStyle/>
          <a:p>
            <a:r>
              <a:rPr lang="en-US" dirty="0"/>
              <a:t>EZRA MANUEL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A699D6B-CF4C-AB86-1244-1BDD70C2C24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849091" y="4058000"/>
            <a:ext cx="1970041" cy="343061"/>
          </a:xfrm>
        </p:spPr>
        <p:txBody>
          <a:bodyPr/>
          <a:lstStyle/>
          <a:p>
            <a:r>
              <a:rPr lang="en-US" dirty="0"/>
              <a:t>MOBOLAJI ADEJONRIN</a:t>
            </a:r>
          </a:p>
        </p:txBody>
      </p:sp>
      <p:pic>
        <p:nvPicPr>
          <p:cNvPr id="48" name="Picture Placeholder 4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72041542-62EB-063D-0F39-A3C79A80165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5"/>
          <a:srcRect l="1726" r="1726"/>
          <a:stretch>
            <a:fillRect/>
          </a:stretch>
        </p:blipFill>
        <p:spPr>
          <a:xfrm>
            <a:off x="4190272" y="4756760"/>
            <a:ext cx="1066800" cy="1066800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CA0DC78-C466-09CF-0648-CC410811AF49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784600" y="5947186"/>
            <a:ext cx="1828800" cy="343061"/>
          </a:xfrm>
        </p:spPr>
        <p:txBody>
          <a:bodyPr/>
          <a:lstStyle/>
          <a:p>
            <a:r>
              <a:rPr lang="en-US" dirty="0"/>
              <a:t>NANCY ARMAH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F456D8A-98C7-FC90-4E14-834A3FD9179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7832725" y="5908755"/>
            <a:ext cx="1828800" cy="379854"/>
          </a:xfrm>
        </p:spPr>
        <p:txBody>
          <a:bodyPr/>
          <a:lstStyle/>
          <a:p>
            <a:r>
              <a:rPr lang="en-US" dirty="0"/>
              <a:t>SAMUEL OBE</a:t>
            </a:r>
          </a:p>
        </p:txBody>
      </p:sp>
      <p:pic>
        <p:nvPicPr>
          <p:cNvPr id="54" name="Picture Placeholder 5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C4608D0F-FE96-1923-8AE2-407A01189C43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6"/>
          <a:srcRect t="2339" b="2339"/>
          <a:stretch>
            <a:fillRect/>
          </a:stretch>
        </p:blipFill>
        <p:spPr>
          <a:xfrm>
            <a:off x="6135347" y="4767545"/>
            <a:ext cx="1066800" cy="1066800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AD2129E-56DB-9725-9658-68C3EA23BA4A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918325" y="4057999"/>
            <a:ext cx="1828800" cy="343061"/>
          </a:xfrm>
        </p:spPr>
        <p:txBody>
          <a:bodyPr/>
          <a:lstStyle/>
          <a:p>
            <a:r>
              <a:rPr lang="en-US" dirty="0"/>
              <a:t>CHIEBUKA OKORO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9E1D97B-0097-FFAF-B9CD-1C365227D254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11190" y="4057999"/>
            <a:ext cx="2441713" cy="343061"/>
          </a:xfrm>
        </p:spPr>
        <p:txBody>
          <a:bodyPr/>
          <a:lstStyle/>
          <a:p>
            <a:pPr algn="l"/>
            <a:r>
              <a:rPr lang="en-US" dirty="0"/>
              <a:t>ROHULLAH OLUWATOBI ETTU 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3DD09646-A5B7-7B27-9117-EE8A6A52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03C5-08A5-4369-ACF4-AC76A59AFEB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84BC3AD5-3A7F-3E19-E4FB-960F42E0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C5977920-6240-FD84-8B7E-4CA1F4FF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D39A323-2631-032F-8B0B-A644CF61B629}"/>
              </a:ext>
            </a:extLst>
          </p:cNvPr>
          <p:cNvSpPr txBox="1">
            <a:spLocks/>
          </p:cNvSpPr>
          <p:nvPr/>
        </p:nvSpPr>
        <p:spPr>
          <a:xfrm>
            <a:off x="520889" y="3261270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Data analytics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A7C0D93-11AF-79D1-54A2-D83A602478AA}"/>
              </a:ext>
            </a:extLst>
          </p:cNvPr>
          <p:cNvSpPr txBox="1">
            <a:spLocks/>
          </p:cNvSpPr>
          <p:nvPr/>
        </p:nvSpPr>
        <p:spPr>
          <a:xfrm>
            <a:off x="74906" y="5076101"/>
            <a:ext cx="3773713" cy="42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Data science &amp; Machine learning</a:t>
            </a:r>
          </a:p>
        </p:txBody>
      </p:sp>
      <p:pic>
        <p:nvPicPr>
          <p:cNvPr id="57" name="Picture 56" descr="A picture containing person">
            <a:extLst>
              <a:ext uri="{FF2B5EF4-FFF2-40B4-BE49-F238E27FC236}">
                <a16:creationId xmlns:a16="http://schemas.microsoft.com/office/drawing/2014/main" id="{33B52F16-330F-6B17-A657-35D8EA29B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200" y="4751693"/>
            <a:ext cx="1218544" cy="1071867"/>
          </a:xfrm>
          <a:prstGeom prst="rect">
            <a:avLst/>
          </a:prstGeom>
        </p:spPr>
      </p:pic>
      <p:sp>
        <p:nvSpPr>
          <p:cNvPr id="58" name="Text Placeholder 18">
            <a:extLst>
              <a:ext uri="{FF2B5EF4-FFF2-40B4-BE49-F238E27FC236}">
                <a16:creationId xmlns:a16="http://schemas.microsoft.com/office/drawing/2014/main" id="{330F6B91-67EF-E0F8-153C-2EE2CCAE7736}"/>
              </a:ext>
            </a:extLst>
          </p:cNvPr>
          <p:cNvSpPr txBox="1">
            <a:spLocks/>
          </p:cNvSpPr>
          <p:nvPr/>
        </p:nvSpPr>
        <p:spPr>
          <a:xfrm>
            <a:off x="5559424" y="5945548"/>
            <a:ext cx="2030323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DENGIMOWEI ALABINTEI</a:t>
            </a:r>
          </a:p>
        </p:txBody>
      </p:sp>
      <p:pic>
        <p:nvPicPr>
          <p:cNvPr id="6" name="Picture Placeholder 41">
            <a:extLst>
              <a:ext uri="{FF2B5EF4-FFF2-40B4-BE49-F238E27FC236}">
                <a16:creationId xmlns:a16="http://schemas.microsoft.com/office/drawing/2014/main" id="{58AA8DB0-F76C-8E1A-C4EE-8DD1C31101D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8"/>
          <a:srcRect t="6819" b="6819"/>
          <a:stretch/>
        </p:blipFill>
        <p:spPr>
          <a:xfrm>
            <a:off x="5300711" y="2894675"/>
            <a:ext cx="1066800" cy="1066800"/>
          </a:xfrm>
        </p:spPr>
      </p:pic>
      <p:pic>
        <p:nvPicPr>
          <p:cNvPr id="12" name="Picture Placeholder 11" descr="A person in a white shirt&#10;&#10;Description automatically generated with low confidence">
            <a:extLst>
              <a:ext uri="{FF2B5EF4-FFF2-40B4-BE49-F238E27FC236}">
                <a16:creationId xmlns:a16="http://schemas.microsoft.com/office/drawing/2014/main" id="{CFDD3145-2118-A065-111C-127B8BFE443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9"/>
          <a:srcRect l="400" r="400"/>
          <a:stretch>
            <a:fillRect/>
          </a:stretch>
        </p:blipFill>
        <p:spPr>
          <a:xfrm>
            <a:off x="7299325" y="2894675"/>
            <a:ext cx="1066800" cy="1066800"/>
          </a:xfrm>
        </p:spPr>
      </p:pic>
      <p:pic>
        <p:nvPicPr>
          <p:cNvPr id="18" name="Picture Placeholder 17" descr="A person standing in front of a car&#10;&#10;Description automatically generated with medium confidence">
            <a:extLst>
              <a:ext uri="{FF2B5EF4-FFF2-40B4-BE49-F238E27FC236}">
                <a16:creationId xmlns:a16="http://schemas.microsoft.com/office/drawing/2014/main" id="{BF6791B5-2E74-1D7D-CBCC-E20B737C2EE8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10"/>
          <a:srcRect l="4803" r="4803"/>
          <a:stretch>
            <a:fillRect/>
          </a:stretch>
        </p:blipFill>
        <p:spPr>
          <a:xfrm>
            <a:off x="9295744" y="2894675"/>
            <a:ext cx="1066800" cy="1066800"/>
          </a:xfrm>
        </p:spPr>
      </p:pic>
    </p:spTree>
    <p:extLst>
      <p:ext uri="{BB962C8B-B14F-4D97-AF65-F5344CB8AC3E}">
        <p14:creationId xmlns:p14="http://schemas.microsoft.com/office/powerpoint/2010/main" val="39828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505421"/>
          </a:xfrm>
        </p:spPr>
        <p:txBody>
          <a:bodyPr>
            <a:normAutofit/>
          </a:bodyPr>
          <a:lstStyle/>
          <a:p>
            <a:r>
              <a:rPr lang="en-US" sz="1800" dirty="0"/>
              <a:t>Business Problem Understanding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473450"/>
          </a:xfrm>
        </p:spPr>
        <p:txBody>
          <a:bodyPr>
            <a:normAutofit/>
          </a:bodyPr>
          <a:lstStyle/>
          <a:p>
            <a:r>
              <a:rPr lang="en-US" sz="1800" dirty="0"/>
              <a:t>Create Database and Load Data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51416" y="4818488"/>
            <a:ext cx="5102680" cy="473449"/>
          </a:xfrm>
        </p:spPr>
        <p:txBody>
          <a:bodyPr>
            <a:normAutofit/>
          </a:bodyPr>
          <a:lstStyle/>
          <a:p>
            <a:r>
              <a:rPr lang="en-US" sz="1800" dirty="0"/>
              <a:t>Model Development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50764" y="3716447"/>
            <a:ext cx="5102680" cy="420042"/>
          </a:xfrm>
        </p:spPr>
        <p:txBody>
          <a:bodyPr>
            <a:normAutofit/>
          </a:bodyPr>
          <a:lstStyle/>
          <a:p>
            <a:r>
              <a:rPr lang="en-US" sz="1800" dirty="0"/>
              <a:t>Data Analysis &amp; Visualization</a:t>
            </a:r>
          </a:p>
          <a:p>
            <a:endParaRPr lang="en-US" sz="1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E562-A48F-4B3E-9B4C-6D790ED1323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1D4D91-13F7-062A-B78F-B9AB51EE127B}"/>
              </a:ext>
            </a:extLst>
          </p:cNvPr>
          <p:cNvCxnSpPr>
            <a:cxnSpLocks/>
          </p:cNvCxnSpPr>
          <p:nvPr/>
        </p:nvCxnSpPr>
        <p:spPr>
          <a:xfrm>
            <a:off x="2873895" y="2341418"/>
            <a:ext cx="1527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CE5EB5-F10C-B4E3-6082-D0CE65958B44}"/>
              </a:ext>
            </a:extLst>
          </p:cNvPr>
          <p:cNvCxnSpPr>
            <a:cxnSpLocks/>
          </p:cNvCxnSpPr>
          <p:nvPr/>
        </p:nvCxnSpPr>
        <p:spPr>
          <a:xfrm>
            <a:off x="3480320" y="3408218"/>
            <a:ext cx="1527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C17CD3-C162-651D-9C09-F7E8DC275853}"/>
              </a:ext>
            </a:extLst>
          </p:cNvPr>
          <p:cNvCxnSpPr>
            <a:cxnSpLocks/>
          </p:cNvCxnSpPr>
          <p:nvPr/>
        </p:nvCxnSpPr>
        <p:spPr>
          <a:xfrm>
            <a:off x="4064520" y="4516582"/>
            <a:ext cx="1527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7080AA-9181-5BF9-73B6-F5AAC5008903}"/>
              </a:ext>
            </a:extLst>
          </p:cNvPr>
          <p:cNvSpPr txBox="1">
            <a:spLocks/>
          </p:cNvSpPr>
          <p:nvPr/>
        </p:nvSpPr>
        <p:spPr>
          <a:xfrm>
            <a:off x="368754" y="2118949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25816BA7-7B64-18E6-D7C1-6A0BE1BBBFC3}"/>
              </a:ext>
            </a:extLst>
          </p:cNvPr>
          <p:cNvSpPr txBox="1">
            <a:spLocks/>
          </p:cNvSpPr>
          <p:nvPr/>
        </p:nvSpPr>
        <p:spPr>
          <a:xfrm>
            <a:off x="1032409" y="317905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824A6B57-8D75-1DCA-0E55-6636BEB6244D}"/>
              </a:ext>
            </a:extLst>
          </p:cNvPr>
          <p:cNvSpPr txBox="1">
            <a:spLocks/>
          </p:cNvSpPr>
          <p:nvPr/>
        </p:nvSpPr>
        <p:spPr>
          <a:xfrm>
            <a:off x="1608083" y="4229709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FDA59927-298D-C443-E8BC-B0CB62CCCA8C}"/>
              </a:ext>
            </a:extLst>
          </p:cNvPr>
          <p:cNvSpPr txBox="1">
            <a:spLocks/>
          </p:cNvSpPr>
          <p:nvPr/>
        </p:nvSpPr>
        <p:spPr>
          <a:xfrm>
            <a:off x="4764913" y="2159802"/>
            <a:ext cx="5102680" cy="473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Source Data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EDA31B4D-CAEA-9FA5-C093-6E35E3781D0C}"/>
              </a:ext>
            </a:extLst>
          </p:cNvPr>
          <p:cNvSpPr txBox="1">
            <a:spLocks/>
          </p:cNvSpPr>
          <p:nvPr/>
        </p:nvSpPr>
        <p:spPr>
          <a:xfrm>
            <a:off x="5314108" y="3207193"/>
            <a:ext cx="5102680" cy="473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Data Modelling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7050524C-79DD-D2DC-C0F3-FDC8551B8286}"/>
              </a:ext>
            </a:extLst>
          </p:cNvPr>
          <p:cNvSpPr txBox="1">
            <a:spLocks/>
          </p:cNvSpPr>
          <p:nvPr/>
        </p:nvSpPr>
        <p:spPr>
          <a:xfrm>
            <a:off x="5998247" y="4279857"/>
            <a:ext cx="5102680" cy="473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Generate Insights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F2D1-364C-8298-777F-6C256771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2F9E820-8B69-5D73-EB25-CED69C7D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A2E0-1269-4920-8F66-242320297319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5E70AC6-2998-4152-5692-6685310F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4B426B-D91C-BF3E-B99A-DDFCABA9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A113D159-B4FF-1373-AD68-9B0AB6DC7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847" y="322411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D0E30A-3B6B-7131-8F65-AAE62005D226}"/>
              </a:ext>
            </a:extLst>
          </p:cNvPr>
          <p:cNvSpPr txBox="1"/>
          <p:nvPr/>
        </p:nvSpPr>
        <p:spPr>
          <a:xfrm>
            <a:off x="3202457" y="2523290"/>
            <a:ext cx="131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Transform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987A002C-0E83-92EE-33D5-AC115CACFA96}"/>
              </a:ext>
            </a:extLst>
          </p:cNvPr>
          <p:cNvSpPr/>
          <p:nvPr/>
        </p:nvSpPr>
        <p:spPr>
          <a:xfrm>
            <a:off x="6436095" y="2506561"/>
            <a:ext cx="1775137" cy="1929141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Structured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4FD0B2-23A3-E201-4C6B-1A1588990CF4}"/>
              </a:ext>
            </a:extLst>
          </p:cNvPr>
          <p:cNvSpPr txBox="1"/>
          <p:nvPr/>
        </p:nvSpPr>
        <p:spPr>
          <a:xfrm>
            <a:off x="345625" y="2861844"/>
            <a:ext cx="2691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Extract from data source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AC535-8F4D-2196-A72E-6E8A5FDB032C}"/>
              </a:ext>
            </a:extLst>
          </p:cNvPr>
          <p:cNvSpPr txBox="1"/>
          <p:nvPr/>
        </p:nvSpPr>
        <p:spPr>
          <a:xfrm>
            <a:off x="8484826" y="3017796"/>
            <a:ext cx="2618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Connect Jupyter Notebook</a:t>
            </a:r>
          </a:p>
        </p:txBody>
      </p:sp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0E8A2807-67AB-4761-77FD-C3BDCA771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14" y="2603042"/>
            <a:ext cx="883501" cy="10241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9F1088-81E5-0F86-7D6D-3886A342BDC1}"/>
              </a:ext>
            </a:extLst>
          </p:cNvPr>
          <p:cNvSpPr txBox="1"/>
          <p:nvPr/>
        </p:nvSpPr>
        <p:spPr>
          <a:xfrm>
            <a:off x="4496141" y="3115105"/>
            <a:ext cx="2398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Load into database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CD50B3-EB18-F22C-8624-BD6C1E03DE98}"/>
              </a:ext>
            </a:extLst>
          </p:cNvPr>
          <p:cNvCxnSpPr>
            <a:cxnSpLocks/>
          </p:cNvCxnSpPr>
          <p:nvPr/>
        </p:nvCxnSpPr>
        <p:spPr>
          <a:xfrm flipV="1">
            <a:off x="1675287" y="3575146"/>
            <a:ext cx="1310735" cy="11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D61B49-F5FE-ADAB-01A1-990CE4D0013B}"/>
              </a:ext>
            </a:extLst>
          </p:cNvPr>
          <p:cNvCxnSpPr>
            <a:cxnSpLocks/>
          </p:cNvCxnSpPr>
          <p:nvPr/>
        </p:nvCxnSpPr>
        <p:spPr>
          <a:xfrm>
            <a:off x="5029200" y="350165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1665DC-404F-0DB9-4723-75A8DBD86175}"/>
              </a:ext>
            </a:extLst>
          </p:cNvPr>
          <p:cNvCxnSpPr>
            <a:cxnSpLocks/>
          </p:cNvCxnSpPr>
          <p:nvPr/>
        </p:nvCxnSpPr>
        <p:spPr>
          <a:xfrm flipH="1">
            <a:off x="8757014" y="3501650"/>
            <a:ext cx="16797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0E1ACE2E-5423-7E69-8D64-C4CDB6F1D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454" y="1690688"/>
            <a:ext cx="1178345" cy="736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4EF22E-A0F2-C2CD-B239-31A4350F398A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8758" y="2922719"/>
            <a:ext cx="1177999" cy="115786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8129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D54B146-EB80-41C7-AF5D-521A0701C84F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OASIS ANALYTICS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Google Shape;770;p33">
            <a:extLst>
              <a:ext uri="{FF2B5EF4-FFF2-40B4-BE49-F238E27FC236}">
                <a16:creationId xmlns:a16="http://schemas.microsoft.com/office/drawing/2014/main" id="{6E49C9E8-65A1-DF52-73D9-1504814EEC49}"/>
              </a:ext>
            </a:extLst>
          </p:cNvPr>
          <p:cNvSpPr/>
          <p:nvPr/>
        </p:nvSpPr>
        <p:spPr>
          <a:xfrm>
            <a:off x="1136525" y="2013988"/>
            <a:ext cx="2972100" cy="2972100"/>
          </a:xfrm>
          <a:prstGeom prst="blockArc">
            <a:avLst>
              <a:gd name="adj1" fmla="val 10800000"/>
              <a:gd name="adj2" fmla="val 10760814"/>
              <a:gd name="adj3" fmla="val 20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71;p33">
            <a:extLst>
              <a:ext uri="{FF2B5EF4-FFF2-40B4-BE49-F238E27FC236}">
                <a16:creationId xmlns:a16="http://schemas.microsoft.com/office/drawing/2014/main" id="{B504732F-9CC3-5972-F3B8-2C1C35EA2499}"/>
              </a:ext>
            </a:extLst>
          </p:cNvPr>
          <p:cNvSpPr/>
          <p:nvPr/>
        </p:nvSpPr>
        <p:spPr>
          <a:xfrm>
            <a:off x="4609947" y="2013988"/>
            <a:ext cx="2972100" cy="2972100"/>
          </a:xfrm>
          <a:prstGeom prst="blockArc">
            <a:avLst>
              <a:gd name="adj1" fmla="val 18668928"/>
              <a:gd name="adj2" fmla="val 18651485"/>
              <a:gd name="adj3" fmla="val 22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772;p33">
            <a:extLst>
              <a:ext uri="{FF2B5EF4-FFF2-40B4-BE49-F238E27FC236}">
                <a16:creationId xmlns:a16="http://schemas.microsoft.com/office/drawing/2014/main" id="{0470799F-20EE-E3E6-E533-28E794E2EC93}"/>
              </a:ext>
            </a:extLst>
          </p:cNvPr>
          <p:cNvSpPr/>
          <p:nvPr/>
        </p:nvSpPr>
        <p:spPr>
          <a:xfrm>
            <a:off x="8083368" y="1871913"/>
            <a:ext cx="2972100" cy="2972100"/>
          </a:xfrm>
          <a:prstGeom prst="blockArc">
            <a:avLst>
              <a:gd name="adj1" fmla="val 10800000"/>
              <a:gd name="adj2" fmla="val 5492824"/>
              <a:gd name="adj3" fmla="val 257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74;p33">
            <a:extLst>
              <a:ext uri="{FF2B5EF4-FFF2-40B4-BE49-F238E27FC236}">
                <a16:creationId xmlns:a16="http://schemas.microsoft.com/office/drawing/2014/main" id="{B74E86A9-E392-9DFE-A939-14CA3936A247}"/>
              </a:ext>
            </a:extLst>
          </p:cNvPr>
          <p:cNvSpPr txBox="1">
            <a:spLocks/>
          </p:cNvSpPr>
          <p:nvPr/>
        </p:nvSpPr>
        <p:spPr>
          <a:xfrm>
            <a:off x="4740923" y="3712591"/>
            <a:ext cx="2683800" cy="84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Unique Attributes</a:t>
            </a:r>
          </a:p>
        </p:txBody>
      </p:sp>
      <p:sp>
        <p:nvSpPr>
          <p:cNvPr id="13" name="Google Shape;775;p33">
            <a:extLst>
              <a:ext uri="{FF2B5EF4-FFF2-40B4-BE49-F238E27FC236}">
                <a16:creationId xmlns:a16="http://schemas.microsoft.com/office/drawing/2014/main" id="{5F54F169-C9BA-9CF4-D6C3-83CB6DF24972}"/>
              </a:ext>
            </a:extLst>
          </p:cNvPr>
          <p:cNvSpPr txBox="1">
            <a:spLocks/>
          </p:cNvSpPr>
          <p:nvPr/>
        </p:nvSpPr>
        <p:spPr>
          <a:xfrm>
            <a:off x="1280569" y="3712591"/>
            <a:ext cx="2683800" cy="133230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Of observations are non-null values</a:t>
            </a:r>
          </a:p>
        </p:txBody>
      </p:sp>
      <p:sp>
        <p:nvSpPr>
          <p:cNvPr id="14" name="Google Shape;776;p33">
            <a:extLst>
              <a:ext uri="{FF2B5EF4-FFF2-40B4-BE49-F238E27FC236}">
                <a16:creationId xmlns:a16="http://schemas.microsoft.com/office/drawing/2014/main" id="{0D6E47C1-E27A-94A2-42AE-84BD48470453}"/>
              </a:ext>
            </a:extLst>
          </p:cNvPr>
          <p:cNvSpPr txBox="1">
            <a:spLocks/>
          </p:cNvSpPr>
          <p:nvPr/>
        </p:nvSpPr>
        <p:spPr>
          <a:xfrm>
            <a:off x="1280569" y="2592531"/>
            <a:ext cx="2683800" cy="10821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5000" dirty="0"/>
              <a:t>100</a:t>
            </a:r>
            <a:r>
              <a:rPr lang="en" sz="5000" dirty="0">
                <a:highlight>
                  <a:srgbClr val="FFFFFF"/>
                </a:highlight>
              </a:rPr>
              <a:t>%</a:t>
            </a:r>
          </a:p>
        </p:txBody>
      </p:sp>
      <p:sp>
        <p:nvSpPr>
          <p:cNvPr id="15" name="Google Shape;777;p33">
            <a:extLst>
              <a:ext uri="{FF2B5EF4-FFF2-40B4-BE49-F238E27FC236}">
                <a16:creationId xmlns:a16="http://schemas.microsoft.com/office/drawing/2014/main" id="{3CD19627-994C-AD26-E3D9-A7AFE87FAB12}"/>
              </a:ext>
            </a:extLst>
          </p:cNvPr>
          <p:cNvSpPr txBox="1">
            <a:spLocks/>
          </p:cNvSpPr>
          <p:nvPr/>
        </p:nvSpPr>
        <p:spPr>
          <a:xfrm>
            <a:off x="4740915" y="2592531"/>
            <a:ext cx="2683800" cy="1082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000"/>
              <a:t>30</a:t>
            </a:r>
            <a:endParaRPr lang="en" sz="5000" dirty="0">
              <a:highlight>
                <a:schemeClr val="accent2"/>
              </a:highlight>
            </a:endParaRPr>
          </a:p>
        </p:txBody>
      </p:sp>
      <p:sp>
        <p:nvSpPr>
          <p:cNvPr id="16" name="Google Shape;778;p33">
            <a:extLst>
              <a:ext uri="{FF2B5EF4-FFF2-40B4-BE49-F238E27FC236}">
                <a16:creationId xmlns:a16="http://schemas.microsoft.com/office/drawing/2014/main" id="{2D807147-2C50-1171-6CC4-C4B2FC08F7F3}"/>
              </a:ext>
            </a:extLst>
          </p:cNvPr>
          <p:cNvSpPr txBox="1">
            <a:spLocks/>
          </p:cNvSpPr>
          <p:nvPr/>
        </p:nvSpPr>
        <p:spPr>
          <a:xfrm>
            <a:off x="8211645" y="2631834"/>
            <a:ext cx="2683800" cy="1082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5000"/>
              <a:t>569</a:t>
            </a:r>
            <a:endParaRPr lang="en-US" sz="5000" dirty="0"/>
          </a:p>
        </p:txBody>
      </p:sp>
      <p:sp>
        <p:nvSpPr>
          <p:cNvPr id="17" name="Google Shape;779;p33">
            <a:extLst>
              <a:ext uri="{FF2B5EF4-FFF2-40B4-BE49-F238E27FC236}">
                <a16:creationId xmlns:a16="http://schemas.microsoft.com/office/drawing/2014/main" id="{D65AC55D-624B-F47E-EB1D-E83247A15FB9}"/>
              </a:ext>
            </a:extLst>
          </p:cNvPr>
          <p:cNvSpPr txBox="1">
            <a:spLocks/>
          </p:cNvSpPr>
          <p:nvPr/>
        </p:nvSpPr>
        <p:spPr>
          <a:xfrm>
            <a:off x="8211645" y="3712591"/>
            <a:ext cx="2683800" cy="84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{9B94E3B7-3A33-41BA-A369-B8EB11B06965}tf67328976_win32</Template>
  <TotalTime>2380</TotalTime>
  <Words>586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Office Theme</vt:lpstr>
      <vt:lpstr>Breast Cancer Prediction</vt:lpstr>
      <vt:lpstr>AGENDA</vt:lpstr>
      <vt:lpstr>Project recap</vt:lpstr>
      <vt:lpstr>Problem</vt:lpstr>
      <vt:lpstr>Meet THE team</vt:lpstr>
      <vt:lpstr>Data engineering</vt:lpstr>
      <vt:lpstr>PROCESS</vt:lpstr>
      <vt:lpstr>WORKFLOW</vt:lpstr>
      <vt:lpstr>INSIGHTS</vt:lpstr>
      <vt:lpstr>PowerPoint Presentation</vt:lpstr>
      <vt:lpstr>MODEL DEVELOPMENT</vt:lpstr>
      <vt:lpstr>RESULTS</vt:lpstr>
      <vt:lpstr>BUSINESS BENEFIT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cancer …</dc:title>
  <dc:creator>Nancy</dc:creator>
  <cp:lastModifiedBy>Nancy</cp:lastModifiedBy>
  <cp:revision>14</cp:revision>
  <dcterms:created xsi:type="dcterms:W3CDTF">2023-01-10T19:04:33Z</dcterms:created>
  <dcterms:modified xsi:type="dcterms:W3CDTF">2023-01-20T12:54:45Z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